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7" r:id="rId4"/>
    <p:sldId id="305" r:id="rId6"/>
    <p:sldId id="306" r:id="rId7"/>
    <p:sldId id="286" r:id="rId8"/>
    <p:sldId id="284" r:id="rId9"/>
    <p:sldId id="285" r:id="rId10"/>
    <p:sldId id="334" r:id="rId11"/>
    <p:sldId id="262" r:id="rId12"/>
    <p:sldId id="265" r:id="rId13"/>
    <p:sldId id="275" r:id="rId14"/>
    <p:sldId id="279" r:id="rId15"/>
    <p:sldId id="268" r:id="rId16"/>
    <p:sldId id="277" r:id="rId17"/>
    <p:sldId id="278" r:id="rId18"/>
    <p:sldId id="276" r:id="rId19"/>
    <p:sldId id="335" r:id="rId20"/>
    <p:sldId id="273" r:id="rId21"/>
    <p:sldId id="293" r:id="rId22"/>
    <p:sldId id="295" r:id="rId23"/>
    <p:sldId id="294" r:id="rId24"/>
    <p:sldId id="287" r:id="rId25"/>
    <p:sldId id="3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Unive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B11A43C-2249-4A49-A3D8-7D247A128CC0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Univ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A26DD9C0-9591-44DE-BBA9-1ACA7938380E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fld id="{EE91D52C-329E-4CBF-AE23-34F38CFEE679}" type="slidenum">
              <a:rPr lang="en-US" altLang="vi-VN"/>
            </a:fld>
            <a:endParaRPr lang="en-US" altLang="vi-V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E7DC9-B8C4-46A3-80F0-E3DE2F458FC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D8A78-6126-4CC6-B8E8-B762C8B76A3A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37CB-0AE5-4C4D-A74E-8A9A32B7B13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B887B1C-1448-4D8D-9321-D2CFB889889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3E8459-6BF1-482B-818D-FCD876328A2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8AC28C1-D1F3-4503-83CD-6E78021A7D0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2D0965-2CC3-4CAB-A49F-8016F04DA74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839D3C8-90F2-4C68-AFB3-C6A20A4B016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054E6D-8AF1-4D26-A3CC-1B2CAE09A1A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6587305-75EF-4C23-8CB5-41B529D2014D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C09CBF-4F20-4EBE-9D8A-E84D6E06F13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ABB4911-94BE-4417-8035-6F7318B8C8AB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B75BDF-D925-4F3D-AB9E-30C4B99C1FC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5BD859B-A752-46F7-B4C1-41BA62AACA2F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177DF7-AA64-4FD3-84C6-E754779B577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59851DE-1F8C-4EB2-8A91-99FB7A4FC64A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7A92679-417C-4D2B-B2ED-6EB9C64A322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DA7C289-3A8D-4C9D-8657-0F3F318D8ADD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7650E9-1FC6-4ED1-BA7F-FE6044F3982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E07D-2A37-4503-B91E-2FC85BA92AE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BB6BC08-00BB-45F5-9DF6-06C31442F89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9CCE42-9AB2-4191-A162-47DD08F0176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D38D0F8-5759-476C-8996-105BF52F251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E8A14AF-E0A2-4E0B-9121-EF6A211662EB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7A4DA7A-7D40-4940-A099-9E1E6B0CD00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936B0D-30F7-464D-8604-1A15E0B2F42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9E9F6-FBD2-4DB2-B4CE-EFDEC27BC93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CE9B8-7735-49AB-9A40-A41A7B0BF9F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7271-34F1-4F78-9A96-66587E9815E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848D5-50C2-4FFF-9061-7F16474B8C8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D6CC-9D51-44E0-9BCE-91CF0D4E13D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4452-BA58-46C4-B5CF-105605D1DA4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2BDB-2475-4332-BA76-3FC34B0EA17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3B595EB-96D6-4EB0-966F-567334442D85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Univ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0A8F02-9964-41E0-8A29-4CDA190F39E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15DA70-98B1-4BF5-B4D1-250AB1F94B55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3" descr="F:\Tranh ảnh dạy học\Hinh nen dep\SLGG_200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5950"/>
            <a:ext cx="91821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1113" y="315913"/>
            <a:ext cx="9144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PHÒNG GD &amp; ĐT QUẬN LONG BIÊN</a:t>
            </a:r>
            <a:endParaRPr lang="en-US" altLang="vi-VN" sz="2000" b="1" dirty="0">
              <a:solidFill>
                <a:srgbClr val="00206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667000" y="4343400"/>
            <a:ext cx="5184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Lứa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tuổi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: MGB (3-4 </a:t>
            </a:r>
            <a:r>
              <a:rPr lang="en-US" altLang="vi-VN" sz="2000" b="1" dirty="0" err="1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tuổi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)</a:t>
            </a:r>
            <a:endParaRPr lang="en-US" altLang="vi-VN" sz="2000" b="1" dirty="0">
              <a:solidFill>
                <a:srgbClr val="002060"/>
              </a:solidFill>
              <a:latin typeface="Arial" panose="020B0604020202020204"/>
              <a:cs typeface="Times New Roman" panose="02020603050405020304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Giáo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viên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Times New Roman" panose="02020603050405020304"/>
              </a:rPr>
              <a:t>: Chu Thị Yến</a:t>
            </a:r>
            <a:endParaRPr lang="en-US" altLang="vi-VN" sz="2000" b="1" dirty="0">
              <a:solidFill>
                <a:srgbClr val="002060"/>
              </a:solidFill>
              <a:latin typeface="Arial" panose="020B0604020202020204"/>
              <a:cs typeface="Times New Roman" panose="02020603050405020304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905000" y="762000"/>
            <a:ext cx="52622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  TRƯỜNG MẦM NON PHÚC ĐỒNG</a:t>
            </a:r>
            <a:endParaRPr lang="en-US" altLang="vi-VN" sz="2000" b="1" dirty="0">
              <a:solidFill>
                <a:srgbClr val="00206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09613" y="2819400"/>
            <a:ext cx="78105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endParaRPr lang="en-US" altLang="vi-VN" sz="3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6350" y="2590800"/>
            <a:ext cx="9182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LĨNH VỰC KHÁM PHÁ KHOA HỌC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                      </a:t>
            </a:r>
            <a:endParaRPr 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đạp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”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 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0" y="1295400"/>
            <a:ext cx="866140" cy="835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10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  <a:endParaRPr lang="en-US" altLang="vi-VN" sz="60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AutoShape 3" descr="ãttd"/>
          <p:cNvSpPr>
            <a:spLocks noChangeArrowheads="1"/>
          </p:cNvSpPr>
          <p:nvPr/>
        </p:nvSpPr>
        <p:spPr bwMode="auto">
          <a:xfrm>
            <a:off x="1676400" y="1524000"/>
            <a:ext cx="5638800" cy="5181600"/>
          </a:xfrm>
          <a:prstGeom prst="roundRect">
            <a:avLst>
              <a:gd name="adj" fmla="val 16667"/>
            </a:avLst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nữ</a:t>
            </a:r>
            <a:endParaRPr lang="en-US" altLang="vi-VN" sz="60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Oval 3" descr="dien"/>
          <p:cNvSpPr>
            <a:spLocks noChangeArrowheads="1"/>
          </p:cNvSpPr>
          <p:nvPr/>
        </p:nvSpPr>
        <p:spPr bwMode="auto">
          <a:xfrm>
            <a:off x="1905000" y="1219200"/>
            <a:ext cx="5334000" cy="533400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xiếc</a:t>
            </a:r>
            <a:endParaRPr lang="en-US" altLang="vi-VN" sz="48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 descr="xiec"/>
          <p:cNvSpPr>
            <a:spLocks noChangeArrowheads="1"/>
          </p:cNvSpPr>
          <p:nvPr/>
        </p:nvSpPr>
        <p:spPr bwMode="auto">
          <a:xfrm>
            <a:off x="1312863" y="1676400"/>
            <a:ext cx="6688137" cy="47244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</a:rPr>
              <a:t>Xe đạp đôi</a:t>
            </a:r>
            <a:endParaRPr lang="en-US" altLang="vi-VN" sz="6000" b="1">
              <a:solidFill>
                <a:srgbClr val="FF3399"/>
              </a:solidFill>
            </a:endParaRPr>
          </a:p>
        </p:txBody>
      </p:sp>
      <p:sp>
        <p:nvSpPr>
          <p:cNvPr id="28675" name="AutoShape 3" descr="ddoi"/>
          <p:cNvSpPr>
            <a:spLocks noChangeArrowheads="1"/>
          </p:cNvSpPr>
          <p:nvPr/>
        </p:nvSpPr>
        <p:spPr bwMode="auto">
          <a:xfrm>
            <a:off x="990600" y="1676400"/>
            <a:ext cx="7086600" cy="4953000"/>
          </a:xfrm>
          <a:prstGeom prst="roundRect">
            <a:avLst>
              <a:gd name="adj" fmla="val 16667"/>
            </a:avLst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/>
              <a:t>Xe đạp đôi</a:t>
            </a:r>
            <a:endParaRPr lang="en-US" altLang="vi-VN"/>
          </a:p>
        </p:txBody>
      </p:sp>
      <p:pic>
        <p:nvPicPr>
          <p:cNvPr id="29699" name="Picture 7" descr="031108_beckinsdale_400x4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trẻ em</a:t>
            </a:r>
            <a:endParaRPr lang="en-US" altLang="vi-VN" sz="60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 descr="b6"/>
          <p:cNvSpPr>
            <a:spLocks noChangeArrowheads="1"/>
          </p:cNvSpPr>
          <p:nvPr/>
        </p:nvSpPr>
        <p:spPr bwMode="auto">
          <a:xfrm>
            <a:off x="1066800" y="1600200"/>
            <a:ext cx="6629400" cy="5029200"/>
          </a:xfrm>
          <a:prstGeom prst="rect">
            <a:avLst/>
          </a:prstGeom>
          <a:blipFill dpi="0" rotWithShape="1">
            <a:blip r:embed="rId1">
              <a:lum bright="20000" contrast="2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085"/>
            <a:ext cx="8229600" cy="3740785"/>
          </a:xfrm>
        </p:spPr>
        <p:txBody>
          <a:bodyPr/>
          <a:p>
            <a:r>
              <a:rPr 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ĐI HOẶC NGỒI TRÊN XE ĐẠP CHÚNG TA CẦN LÀM GÌ ĐỂ ĐẢM BẢO AN TOÀN?</a:t>
            </a:r>
            <a:endParaRPr lang="en-US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75350"/>
            <a:ext cx="8229600" cy="685800"/>
          </a:xfrm>
        </p:spPr>
        <p:txBody>
          <a:bodyPr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6" descr="tg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608965"/>
            <a:ext cx="9145270" cy="62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35" cy="6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447800" y="6313805"/>
            <a:ext cx="5904230" cy="52197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đứng lên trên xe</a:t>
            </a:r>
            <a:endParaRPr lang="en-US" altLang="vi-VN" sz="2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00045" y="6248083"/>
            <a:ext cx="38195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buông, bỏ tay</a:t>
            </a:r>
            <a:endParaRPr lang="en-US" altLang="vi-VN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4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895600"/>
            <a:ext cx="69604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577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tấm hình này?</a:t>
            </a:r>
            <a:endParaRPr lang="en-US" altLang="vi-VN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Khung la c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838200" y="19050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algn="ctr"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Đi xe đạp</a:t>
            </a:r>
            <a:endParaRPr lang="en-US" altLang="vi-VN" sz="6600" b="1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8dbbf0dd3445_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38" y="-228600"/>
            <a:ext cx="975360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249363" y="-76200"/>
            <a:ext cx="67818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</a:t>
            </a:r>
            <a:endParaRPr lang="vi-VN" sz="48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51" y="5410180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7" descr="Xe Äáº¡p cÃ³ 2 bÃ¡nh phá»¥ mygirl mÃ u há»ng cho bÃ© gÃ¡i 2-3 tuá»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9154795" cy="54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vi-VN" sz="6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  <a:endParaRPr lang="en-US" altLang="vi-VN" sz="6600" b="1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7" name="Picture 13" descr="xedap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9325"/>
            <a:ext cx="7162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elerifer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khi mới ra đời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 descr="ẽua"/>
          <p:cNvSpPr>
            <a:spLocks noChangeArrowheads="1"/>
          </p:cNvSpPr>
          <p:nvPr/>
        </p:nvSpPr>
        <p:spPr bwMode="auto">
          <a:xfrm>
            <a:off x="838200" y="76200"/>
            <a:ext cx="7467600" cy="65532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28495"/>
            <a:ext cx="8229600" cy="1957705"/>
          </a:xfrm>
        </p:spPr>
        <p:txBody>
          <a:bodyPr>
            <a:prstTxWarp prst="textChevronInverted">
              <a:avLst/>
            </a:prstTxWarp>
          </a:bodyPr>
          <a:p>
            <a:r>
              <a:rPr lang="en-US">
                <a:solidFill>
                  <a:srgbClr val="FF0000"/>
                </a:solidFill>
              </a:rPr>
              <a:t>CÁC LOẠI XE ĐẠP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địa hình</a:t>
            </a:r>
            <a:endParaRPr lang="en-US" altLang="vi-VN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4" descr="b2"/>
          <p:cNvSpPr>
            <a:spLocks noChangeArrowheads="1"/>
          </p:cNvSpPr>
          <p:nvPr/>
        </p:nvSpPr>
        <p:spPr bwMode="auto">
          <a:xfrm>
            <a:off x="304800" y="1066800"/>
            <a:ext cx="8534400" cy="54864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đua</a:t>
            </a:r>
            <a:endParaRPr lang="en-US" altLang="vi-VN" sz="60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 descr="dua"/>
          <p:cNvSpPr>
            <a:spLocks noChangeArrowheads="1"/>
          </p:cNvSpPr>
          <p:nvPr/>
        </p:nvSpPr>
        <p:spPr bwMode="auto">
          <a:xfrm>
            <a:off x="1143000" y="1447800"/>
            <a:ext cx="6629400" cy="54102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Univ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Univer" pitchFamily="2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med">
    <p:wheel spokes="3"/>
  </p:transition>
</p:sld>
</file>

<file path=ppt/tags/tag1.xml><?xml version="1.0" encoding="utf-8"?>
<p:tagLst xmlns:p="http://schemas.openxmlformats.org/presentationml/2006/main">
  <p:tag name="ISPRING_CUSTOM_TIMING_USED" val="1"/>
  <p:tag name="GENSWF_SLIDE_TITLE" val="GIOI THIEU"/>
  <p:tag name="ISPRING_SLIDE_INDENT_LEVEL" val="0"/>
  <p:tag name="ISPRING_SLIDE_ID_2" val="{1B5B367B-AACB-4D30-80C2-909415093AEB}"/>
  <p:tag name="GENSWF_ADVANCE_TIME" val="10.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Univer"/>
        <a:ea typeface=""/>
        <a:cs typeface=""/>
      </a:majorFont>
      <a:minorFont>
        <a:latin typeface="VNI-Univ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WPS Presentation</Application>
  <PresentationFormat>Trình chiếu Trên màn hình (4:3)</PresentationFormat>
  <Paragraphs>51</Paragraphs>
  <Slides>22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VNI-Univer</vt:lpstr>
      <vt:lpstr>Segoe Print</vt:lpstr>
      <vt:lpstr>Arial</vt:lpstr>
      <vt:lpstr>Times New Roman</vt:lpstr>
      <vt:lpstr>Times New Roman</vt:lpstr>
      <vt:lpstr>Microsoft YaHei</vt:lpstr>
      <vt:lpstr>Arial Unicode MS</vt:lpstr>
      <vt:lpstr>Default Design</vt:lpstr>
      <vt:lpstr>1_Blank</vt:lpstr>
      <vt:lpstr>PowerPoint 演示文稿</vt:lpstr>
      <vt:lpstr>PowerPoint 演示文稿</vt:lpstr>
      <vt:lpstr>PowerPoint 演示文稿</vt:lpstr>
      <vt:lpstr>XE ĐẠP</vt:lpstr>
      <vt:lpstr>Xe đạp khi mới ra đời </vt:lpstr>
      <vt:lpstr>PowerPoint 演示文稿</vt:lpstr>
      <vt:lpstr>CÁC LOẠI XE ĐẠP</vt:lpstr>
      <vt:lpstr>Xe đạp địa hình</vt:lpstr>
      <vt:lpstr>Xe đạp đua</vt:lpstr>
      <vt:lpstr>Xe đạp điện</vt:lpstr>
      <vt:lpstr>Xe đạp nữ</vt:lpstr>
      <vt:lpstr>Xe đạp xiếc</vt:lpstr>
      <vt:lpstr>Xe đạp đôi</vt:lpstr>
      <vt:lpstr>Xe đạp đôi</vt:lpstr>
      <vt:lpstr>Xe đạp trẻ em</vt:lpstr>
      <vt:lpstr>KHI ĐI HOẶC NGỒI TRÊN XE ĐẠP CHÚNG TA CẦN LÀM GÌ ĐỂ ĐẢM BẢO AN TOÀN?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 Ñaïp</dc:title>
  <dc:creator>DAO MINH CHAM</dc:creator>
  <cp:lastModifiedBy>Admin</cp:lastModifiedBy>
  <cp:revision>76</cp:revision>
  <dcterms:created xsi:type="dcterms:W3CDTF">2006-11-14T13:40:00Z</dcterms:created>
  <dcterms:modified xsi:type="dcterms:W3CDTF">2022-06-04T17:17:29Z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7D9504D8C6B947ABB404005D59765D67</vt:lpwstr>
  </property>
  <property fmtid="{D5CDD505-2E9C-101B-9397-08002B2CF9AE}" pid="3" name="KSOProductBuildVer">
    <vt:lpwstr>1033-11.2.0.11130</vt:lpwstr>
  </property>
</Properties>
</file>