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F5AB1C69-6EDB-4FF4-983F-18BD219EF322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4" d="100"/>
          <a:sy n="74" d="100"/>
        </p:scale>
        <p:origin x="3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viewProps" Target="viewProps.xml"/><Relationship Id="rId8" Type="http://schemas.openxmlformats.org/officeDocument/2006/relationships/presProps" Target="presProps.xml"/><Relationship Id="rId7" Type="http://schemas.openxmlformats.org/officeDocument/2006/relationships/handoutMaster" Target="handoutMasters/handout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45BA1-980A-4507-BE5A-5C1E7C2FFD8F}" type="datetimeFigureOut">
              <a:rPr lang="en-US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03411-58E2-43FD-AE1D-AD77DFF8CB20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3416D-7FED-43BC-AA7C-D92DBA01ED64}" type="datetimeFigureOut">
              <a:rPr lang="en-US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C57A8-AE18-4654-B6AF-04B3577165BE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grpSp>
        <p:nvGrpSpPr>
          <p:cNvPr id="84" name="Group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/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/>
          </p:txBody>
        </p:sp>
        <p:sp>
          <p:nvSpPr>
            <p:cNvPr id="86" name="Freeform 42"/>
            <p:cNvSpPr/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/>
          </p:txBody>
        </p:sp>
        <p:sp>
          <p:nvSpPr>
            <p:cNvPr id="87" name="Freeform 43"/>
            <p:cNvSpPr/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/>
          </p:txBody>
        </p:sp>
        <p:sp>
          <p:nvSpPr>
            <p:cNvPr id="88" name="Freeform 44"/>
            <p:cNvSpPr/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/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/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/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/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/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/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/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/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/>
          </p:txBody>
        </p:sp>
      </p:grpSp>
      <p:sp>
        <p:nvSpPr>
          <p:cNvPr id="97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grpSp>
        <p:nvGrpSpPr>
          <p:cNvPr id="98" name="Group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reeform 41"/>
            <p:cNvSpPr/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/>
          </p:txBody>
        </p:sp>
        <p:sp>
          <p:nvSpPr>
            <p:cNvPr id="100" name="Freeform 42"/>
            <p:cNvSpPr/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/>
          </p:txBody>
        </p:sp>
        <p:sp>
          <p:nvSpPr>
            <p:cNvPr id="101" name="Freeform 43"/>
            <p:cNvSpPr/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/>
          </p:txBody>
        </p:sp>
        <p:sp>
          <p:nvSpPr>
            <p:cNvPr id="102" name="Freeform 44"/>
            <p:cNvSpPr/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/>
          </p:txBody>
        </p:sp>
        <p:sp>
          <p:nvSpPr>
            <p:cNvPr id="103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/>
          </p:txBody>
        </p:sp>
        <p:sp>
          <p:nvSpPr>
            <p:cNvPr id="104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/>
          </p:txBody>
        </p:sp>
        <p:sp>
          <p:nvSpPr>
            <p:cNvPr id="105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/>
          </p:txBody>
        </p:sp>
        <p:sp>
          <p:nvSpPr>
            <p:cNvPr id="106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/>
          </p:txBody>
        </p:sp>
        <p:sp>
          <p:nvSpPr>
            <p:cNvPr id="107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/>
          </p:txBody>
        </p:sp>
        <p:sp>
          <p:nvSpPr>
            <p:cNvPr id="108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/>
          </p:txBody>
        </p:sp>
        <p:sp>
          <p:nvSpPr>
            <p:cNvPr id="109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/>
          </p:txBody>
        </p:sp>
        <p:sp>
          <p:nvSpPr>
            <p:cNvPr id="110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/>
          </p:txBody>
        </p:sp>
      </p:grpSp>
      <p:sp>
        <p:nvSpPr>
          <p:cNvPr id="111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grpSp>
        <p:nvGrpSpPr>
          <p:cNvPr id="112" name="Group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reeform 41"/>
            <p:cNvSpPr/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/>
          </p:txBody>
        </p:sp>
        <p:sp>
          <p:nvSpPr>
            <p:cNvPr id="114" name="Freeform 42"/>
            <p:cNvSpPr/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/>
          </p:txBody>
        </p:sp>
        <p:sp>
          <p:nvSpPr>
            <p:cNvPr id="115" name="Freeform 43"/>
            <p:cNvSpPr/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/>
          </p:txBody>
        </p:sp>
        <p:sp>
          <p:nvSpPr>
            <p:cNvPr id="116" name="Freeform 44"/>
            <p:cNvSpPr/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/>
          </p:txBody>
        </p:sp>
        <p:sp>
          <p:nvSpPr>
            <p:cNvPr id="11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/>
          </p:txBody>
        </p:sp>
        <p:sp>
          <p:nvSpPr>
            <p:cNvPr id="11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/>
          </p:txBody>
        </p:sp>
        <p:sp>
          <p:nvSpPr>
            <p:cNvPr id="11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/>
          </p:txBody>
        </p:sp>
        <p:sp>
          <p:nvSpPr>
            <p:cNvPr id="12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/>
          </p:txBody>
        </p:sp>
        <p:sp>
          <p:nvSpPr>
            <p:cNvPr id="12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/>
          </p:txBody>
        </p:sp>
        <p:sp>
          <p:nvSpPr>
            <p:cNvPr id="12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/>
          </p:txBody>
        </p:sp>
        <p:sp>
          <p:nvSpPr>
            <p:cNvPr id="12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/>
          </p:txBody>
        </p:sp>
        <p:sp>
          <p:nvSpPr>
            <p:cNvPr id="12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/>
          </p:txBody>
        </p:sp>
      </p:grpSp>
      <p:sp>
        <p:nvSpPr>
          <p:cNvPr id="125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126" name="Text Placeholder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/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/>
          <a:lstStyle>
            <a:lvl1pPr algn="l">
              <a:defRPr/>
            </a:lvl1pPr>
          </a:lstStyle>
          <a:p>
            <a:fld id="{022B156B-59AE-415F-B24B-8756D48BB977}" type="slidenum">
              <a:rPr/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/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/>
          <a:lstStyle/>
          <a:p>
            <a:fld id="{4CF99945-0A15-4715-AB6C-F5E56CF20F70}" type="datetimeFigureOut">
              <a:rPr lang="en-US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grpSp>
        <p:nvGrpSpPr>
          <p:cNvPr id="8" name="Group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Freeform 42"/>
            <p:cNvSpPr/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/>
          </p:txBody>
        </p:sp>
        <p:sp>
          <p:nvSpPr>
            <p:cNvPr id="10" name="Freeform 43"/>
            <p:cNvSpPr/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/>
          </p:txBody>
        </p:sp>
        <p:grpSp>
          <p:nvGrpSpPr>
            <p:cNvPr id="11" name="Group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reeform 41"/>
              <p:cNvSpPr/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/>
            </p:txBody>
          </p:sp>
          <p:sp>
            <p:nvSpPr>
              <p:cNvPr id="21" name="Freeform 44"/>
              <p:cNvSpPr/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/>
            </p:txBody>
          </p:sp>
        </p:grpSp>
        <p:sp>
          <p:nvSpPr>
            <p:cNvPr id="12" name="Freeform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/>
          </p:txBody>
        </p:sp>
        <p:sp>
          <p:nvSpPr>
            <p:cNvPr id="13" name="Freeform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/>
          </p:txBody>
        </p:sp>
        <p:sp>
          <p:nvSpPr>
            <p:cNvPr id="14" name="Freeform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/>
          </p:txBody>
        </p:sp>
        <p:sp>
          <p:nvSpPr>
            <p:cNvPr id="15" name="Freeform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/>
          </p:txBody>
        </p:sp>
        <p:sp>
          <p:nvSpPr>
            <p:cNvPr id="16" name="Freeform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/>
          </p:txBody>
        </p:sp>
        <p:sp>
          <p:nvSpPr>
            <p:cNvPr id="17" name="Freeform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/>
          </p:txBody>
        </p:sp>
        <p:sp>
          <p:nvSpPr>
            <p:cNvPr id="18" name="Freeform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/>
          </p:txBody>
        </p:sp>
        <p:sp>
          <p:nvSpPr>
            <p:cNvPr id="19" name="Freeform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/>
          </p:txBody>
        </p:sp>
      </p:grp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/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/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/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/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/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/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/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/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reeform 41"/>
            <p:cNvSpPr/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/>
          </p:txBody>
        </p:sp>
        <p:sp>
          <p:nvSpPr>
            <p:cNvPr id="11" name="Freeform 42"/>
            <p:cNvSpPr/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/>
          </p:txBody>
        </p:sp>
        <p:sp>
          <p:nvSpPr>
            <p:cNvPr id="12" name="Freeform 43"/>
            <p:cNvSpPr/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/>
          </p:txBody>
        </p:sp>
        <p:sp>
          <p:nvSpPr>
            <p:cNvPr id="13" name="Freeform 44"/>
            <p:cNvSpPr/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/>
          </p:txBody>
        </p:sp>
        <p:sp>
          <p:nvSpPr>
            <p:cNvPr id="1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/>
          </p:txBody>
        </p:sp>
        <p:sp>
          <p:nvSpPr>
            <p:cNvPr id="1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/>
          </p:txBody>
        </p:sp>
        <p:sp>
          <p:nvSpPr>
            <p:cNvPr id="1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/>
          </p:txBody>
        </p:sp>
        <p:sp>
          <p:nvSpPr>
            <p:cNvPr id="1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/>
          </p:txBody>
        </p:sp>
        <p:sp>
          <p:nvSpPr>
            <p:cNvPr id="1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/>
          </p:txBody>
        </p:sp>
        <p:sp>
          <p:nvSpPr>
            <p:cNvPr id="1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/>
          </p:txBody>
        </p:sp>
        <p:sp>
          <p:nvSpPr>
            <p:cNvPr id="2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/>
          </p:txBody>
        </p:sp>
        <p:sp>
          <p:nvSpPr>
            <p:cNvPr id="2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/>
          </p:txBody>
        </p:sp>
      </p:grpSp>
      <p:sp>
        <p:nvSpPr>
          <p:cNvPr id="36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reeform 41"/>
            <p:cNvSpPr/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/>
          </p:txBody>
        </p:sp>
        <p:sp>
          <p:nvSpPr>
            <p:cNvPr id="24" name="Freeform 42"/>
            <p:cNvSpPr/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/>
          </p:txBody>
        </p:sp>
        <p:sp>
          <p:nvSpPr>
            <p:cNvPr id="25" name="Freeform 43"/>
            <p:cNvSpPr/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/>
          </p:txBody>
        </p:sp>
        <p:sp>
          <p:nvSpPr>
            <p:cNvPr id="26" name="Freeform 44"/>
            <p:cNvSpPr/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/>
          </p:txBody>
        </p:sp>
        <p:sp>
          <p:nvSpPr>
            <p:cNvPr id="2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/>
          </p:txBody>
        </p:sp>
        <p:sp>
          <p:nvSpPr>
            <p:cNvPr id="2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/>
          </p:txBody>
        </p:sp>
        <p:sp>
          <p:nvSpPr>
            <p:cNvPr id="2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/>
          </p:txBody>
        </p:sp>
        <p:sp>
          <p:nvSpPr>
            <p:cNvPr id="3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/>
          </p:txBody>
        </p:sp>
        <p:sp>
          <p:nvSpPr>
            <p:cNvPr id="3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/>
          </p:txBody>
        </p:sp>
        <p:sp>
          <p:nvSpPr>
            <p:cNvPr id="3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/>
          </p:txBody>
        </p:sp>
        <p:sp>
          <p:nvSpPr>
            <p:cNvPr id="3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/>
          </p:txBody>
        </p:sp>
        <p:sp>
          <p:nvSpPr>
            <p:cNvPr id="3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/>
          </p:txBody>
        </p:sp>
      </p:grpSp>
      <p:sp>
        <p:nvSpPr>
          <p:cNvPr id="37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/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grpSp>
        <p:nvGrpSpPr>
          <p:cNvPr id="52" name="Group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reeform 41"/>
            <p:cNvSpPr/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/>
          </p:txBody>
        </p:sp>
        <p:sp>
          <p:nvSpPr>
            <p:cNvPr id="54" name="Freeform 42"/>
            <p:cNvSpPr/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/>
          </p:txBody>
        </p:sp>
        <p:sp>
          <p:nvSpPr>
            <p:cNvPr id="55" name="Freeform 43"/>
            <p:cNvSpPr/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/>
          </p:txBody>
        </p:sp>
        <p:sp>
          <p:nvSpPr>
            <p:cNvPr id="56" name="Freeform 44"/>
            <p:cNvSpPr/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/>
          </p:txBody>
        </p:sp>
        <p:sp>
          <p:nvSpPr>
            <p:cNvPr id="5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/>
          </p:txBody>
        </p:sp>
        <p:sp>
          <p:nvSpPr>
            <p:cNvPr id="5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/>
          </p:txBody>
        </p:sp>
        <p:sp>
          <p:nvSpPr>
            <p:cNvPr id="5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/>
          </p:txBody>
        </p:sp>
        <p:sp>
          <p:nvSpPr>
            <p:cNvPr id="6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/>
          </p:txBody>
        </p:sp>
        <p:sp>
          <p:nvSpPr>
            <p:cNvPr id="6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/>
          </p:txBody>
        </p:sp>
        <p:sp>
          <p:nvSpPr>
            <p:cNvPr id="6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/>
          </p:txBody>
        </p:sp>
        <p:sp>
          <p:nvSpPr>
            <p:cNvPr id="6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/>
          </p:txBody>
        </p:sp>
        <p:sp>
          <p:nvSpPr>
            <p:cNvPr id="6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/>
          </p:txBody>
        </p:sp>
      </p:grpSp>
      <p:sp>
        <p:nvSpPr>
          <p:cNvPr id="79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grpSp>
        <p:nvGrpSpPr>
          <p:cNvPr id="84" name="Group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/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/>
          </p:txBody>
        </p:sp>
        <p:sp>
          <p:nvSpPr>
            <p:cNvPr id="86" name="Freeform 42"/>
            <p:cNvSpPr/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/>
          </p:txBody>
        </p:sp>
        <p:sp>
          <p:nvSpPr>
            <p:cNvPr id="87" name="Freeform 43"/>
            <p:cNvSpPr/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/>
          </p:txBody>
        </p:sp>
        <p:sp>
          <p:nvSpPr>
            <p:cNvPr id="88" name="Freeform 44"/>
            <p:cNvSpPr/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/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/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/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/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/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/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/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/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/>
          </p:txBody>
        </p:sp>
      </p:grpSp>
      <p:sp>
        <p:nvSpPr>
          <p:cNvPr id="78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grpSp>
        <p:nvGrpSpPr>
          <p:cNvPr id="97" name="Group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Freeform 41"/>
            <p:cNvSpPr/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/>
          </p:txBody>
        </p:sp>
        <p:sp>
          <p:nvSpPr>
            <p:cNvPr id="99" name="Freeform 42"/>
            <p:cNvSpPr/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/>
          </p:txBody>
        </p:sp>
        <p:sp>
          <p:nvSpPr>
            <p:cNvPr id="100" name="Freeform 43"/>
            <p:cNvSpPr/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/>
          </p:txBody>
        </p:sp>
        <p:sp>
          <p:nvSpPr>
            <p:cNvPr id="101" name="Freeform 44"/>
            <p:cNvSpPr/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/>
          </p:txBody>
        </p:sp>
        <p:sp>
          <p:nvSpPr>
            <p:cNvPr id="102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/>
          </p:txBody>
        </p:sp>
        <p:sp>
          <p:nvSpPr>
            <p:cNvPr id="103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/>
          </p:txBody>
        </p:sp>
        <p:sp>
          <p:nvSpPr>
            <p:cNvPr id="104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/>
          </p:txBody>
        </p:sp>
        <p:sp>
          <p:nvSpPr>
            <p:cNvPr id="105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/>
          </p:txBody>
        </p:sp>
        <p:sp>
          <p:nvSpPr>
            <p:cNvPr id="106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/>
          </p:txBody>
        </p:sp>
        <p:sp>
          <p:nvSpPr>
            <p:cNvPr id="107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/>
          </p:txBody>
        </p:sp>
        <p:sp>
          <p:nvSpPr>
            <p:cNvPr id="108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/>
          </p:txBody>
        </p:sp>
        <p:sp>
          <p:nvSpPr>
            <p:cNvPr id="109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/>
          </p:txBody>
        </p:sp>
      </p:grpSp>
      <p:sp>
        <p:nvSpPr>
          <p:cNvPr id="80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/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5" Type="http://schemas.openxmlformats.org/officeDocument/2006/relationships/image" Target="../media/image4.png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022B156B-59AE-415F-B24B-8756D48BB977}" type="slidenum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4CF99945-0A15-4715-AB6C-F5E56CF20F70}" type="datetimeFigureOut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345" indent="-347345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410" indent="-28321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png"/><Relationship Id="rId3" Type="http://schemas.microsoft.com/office/2007/relationships/media" Target="../media/media1.mp3"/><Relationship Id="rId2" Type="http://schemas.openxmlformats.org/officeDocument/2006/relationships/audio" Target="../media/media1.mp3"/><Relationship Id="rId1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6.png"/><Relationship Id="rId3" Type="http://schemas.microsoft.com/office/2007/relationships/media" Target="../media/media2.mp3"/><Relationship Id="rId2" Type="http://schemas.openxmlformats.org/officeDocument/2006/relationships/audio" Target="../media/media2.mp3"/><Relationship Id="rId1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6.png"/><Relationship Id="rId3" Type="http://schemas.microsoft.com/office/2007/relationships/media" Target="../media/media3.mp3"/><Relationship Id="rId2" Type="http://schemas.openxmlformats.org/officeDocument/2006/relationships/audio" Target="../media/media3.mp3"/><Relationship Id="rId1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3330" y="4632960"/>
            <a:ext cx="6221730" cy="1053465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viên: Chu Thị Yến</a:t>
            </a:r>
            <a:endParaRPr lang="en-US" sz="28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 tuổi: MGB(3-4 tuổi)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02403" y="296650"/>
            <a:ext cx="5870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48357" y="688550"/>
            <a:ext cx="387032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</a:t>
            </a: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PHÚC ĐỒNG</a:t>
            </a:r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30113" y="2430916"/>
            <a:ext cx="866521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THẨM MỸ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62910" y="3408680"/>
            <a:ext cx="704215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- Nghe </a:t>
            </a:r>
            <a:r>
              <a:rPr 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Tôm</a:t>
            </a:r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cua</a:t>
            </a:r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endParaRPr lang="en-US" sz="2800" b="1" dirty="0" err="1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-</a:t>
            </a:r>
            <a:r>
              <a:rPr lang="en-US" sz="2800" b="1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TC: Nghe âm thanh đoán tên con vật</a:t>
            </a:r>
            <a:endParaRPr lang="en-US" sz="2800" b="1" dirty="0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Subtitle 2"/>
          <p:cNvSpPr txBox="1"/>
          <p:nvPr/>
        </p:nvSpPr>
        <p:spPr>
          <a:xfrm>
            <a:off x="4140368" y="3408809"/>
            <a:ext cx="3962232" cy="4011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gia_dinh_gau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5240" y="6187132"/>
            <a:ext cx="609600" cy="609600"/>
          </a:xfrm>
          <a:prstGeom prst="rect">
            <a:avLst/>
          </a:prstGeom>
        </p:spPr>
      </p:pic>
      <p:pic>
        <p:nvPicPr>
          <p:cNvPr id="2" name="Picture 1" descr="z2926065720129_fcfa0b9fdd2a67b02fba06aa78d0f75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0105" y="1078865"/>
            <a:ext cx="974725" cy="9391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07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12371" y="2755900"/>
            <a:ext cx="96229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000FF"/>
                </a:solidFill>
              </a:rPr>
              <a:t>Nghe </a:t>
            </a:r>
            <a:r>
              <a:rPr lang="en-US" sz="4800" dirty="0" err="1">
                <a:solidFill>
                  <a:srgbClr val="0000FF"/>
                </a:solidFill>
              </a:rPr>
              <a:t>hát</a:t>
            </a:r>
            <a:r>
              <a:rPr lang="en-US" sz="4800" dirty="0">
                <a:solidFill>
                  <a:srgbClr val="0000FF"/>
                </a:solidFill>
              </a:rPr>
              <a:t>: </a:t>
            </a:r>
            <a:r>
              <a:rPr lang="en-US" sz="4800" dirty="0" err="1">
                <a:solidFill>
                  <a:srgbClr val="0000FF"/>
                </a:solidFill>
              </a:rPr>
              <a:t>Tôm</a:t>
            </a:r>
            <a:r>
              <a:rPr lang="en-US" sz="4800" dirty="0">
                <a:solidFill>
                  <a:srgbClr val="0000FF"/>
                </a:solidFill>
              </a:rPr>
              <a:t> </a:t>
            </a:r>
            <a:r>
              <a:rPr lang="en-US" sz="4800" dirty="0" err="1">
                <a:solidFill>
                  <a:srgbClr val="0000FF"/>
                </a:solidFill>
              </a:rPr>
              <a:t>cua</a:t>
            </a:r>
            <a:r>
              <a:rPr lang="en-US" sz="4800" dirty="0">
                <a:solidFill>
                  <a:srgbClr val="0000FF"/>
                </a:solidFill>
              </a:rPr>
              <a:t> </a:t>
            </a:r>
            <a:r>
              <a:rPr lang="en-US" sz="4800" dirty="0" err="1">
                <a:solidFill>
                  <a:srgbClr val="0000FF"/>
                </a:solidFill>
              </a:rPr>
              <a:t>cá</a:t>
            </a:r>
            <a:r>
              <a:rPr lang="en-US" sz="4800" dirty="0">
                <a:solidFill>
                  <a:srgbClr val="0000FF"/>
                </a:solidFill>
              </a:rPr>
              <a:t> </a:t>
            </a:r>
            <a:r>
              <a:rPr lang="en-US" sz="4800" dirty="0" err="1">
                <a:solidFill>
                  <a:srgbClr val="0000FF"/>
                </a:solidFill>
              </a:rPr>
              <a:t>thi</a:t>
            </a:r>
            <a:r>
              <a:rPr lang="en-US" sz="4800" dirty="0">
                <a:solidFill>
                  <a:srgbClr val="0000FF"/>
                </a:solidFill>
              </a:rPr>
              <a:t> </a:t>
            </a:r>
            <a:r>
              <a:rPr lang="en-US" sz="4800" dirty="0" err="1">
                <a:solidFill>
                  <a:srgbClr val="0000FF"/>
                </a:solidFill>
              </a:rPr>
              <a:t>tài</a:t>
            </a:r>
            <a:endParaRPr lang="en-US" sz="4800" dirty="0">
              <a:solidFill>
                <a:srgbClr val="0000FF"/>
              </a:solidFill>
            </a:endParaRPr>
          </a:p>
        </p:txBody>
      </p:sp>
      <p:pic>
        <p:nvPicPr>
          <p:cNvPr id="4" name="DiXeDapBeatInstrumental-V.A-292422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45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" y="2767280"/>
            <a:ext cx="10629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00FF"/>
                </a:solidFill>
              </a:rPr>
              <a:t>TCAN: Nghe </a:t>
            </a:r>
            <a:r>
              <a:rPr lang="en-US" sz="4000" b="1" dirty="0" err="1">
                <a:solidFill>
                  <a:srgbClr val="0000FF"/>
                </a:solidFill>
              </a:rPr>
              <a:t>âm</a:t>
            </a:r>
            <a:r>
              <a:rPr lang="en-US" sz="4000" b="1" dirty="0">
                <a:solidFill>
                  <a:srgbClr val="0000FF"/>
                </a:solidFill>
              </a:rPr>
              <a:t> </a:t>
            </a:r>
            <a:r>
              <a:rPr lang="en-US" sz="4000" b="1" dirty="0" err="1">
                <a:solidFill>
                  <a:srgbClr val="0000FF"/>
                </a:solidFill>
              </a:rPr>
              <a:t>thanh</a:t>
            </a:r>
            <a:r>
              <a:rPr lang="en-US" sz="4000" b="1" dirty="0">
                <a:solidFill>
                  <a:srgbClr val="0000FF"/>
                </a:solidFill>
              </a:rPr>
              <a:t> </a:t>
            </a:r>
            <a:r>
              <a:rPr lang="en-US" sz="4000" b="1" dirty="0" err="1">
                <a:solidFill>
                  <a:srgbClr val="0000FF"/>
                </a:solidFill>
              </a:rPr>
              <a:t>đoán</a:t>
            </a:r>
            <a:r>
              <a:rPr lang="en-US" sz="4000" b="1" dirty="0">
                <a:solidFill>
                  <a:srgbClr val="0000FF"/>
                </a:solidFill>
              </a:rPr>
              <a:t> </a:t>
            </a:r>
            <a:r>
              <a:rPr lang="en-US" sz="4000" b="1" dirty="0" err="1">
                <a:solidFill>
                  <a:srgbClr val="0000FF"/>
                </a:solidFill>
              </a:rPr>
              <a:t>tên</a:t>
            </a:r>
            <a:r>
              <a:rPr lang="en-US" sz="4000" b="1" dirty="0">
                <a:solidFill>
                  <a:srgbClr val="0000FF"/>
                </a:solidFill>
              </a:rPr>
              <a:t> con </a:t>
            </a:r>
            <a:r>
              <a:rPr lang="en-US" sz="4000" b="1" dirty="0" err="1">
                <a:solidFill>
                  <a:srgbClr val="0000FF"/>
                </a:solidFill>
              </a:rPr>
              <a:t>vật</a:t>
            </a:r>
            <a:endParaRPr lang="en-US" sz="4000" b="1" dirty="0">
              <a:solidFill>
                <a:srgbClr val="0000FF"/>
              </a:solidFill>
            </a:endParaRPr>
          </a:p>
        </p:txBody>
      </p:sp>
      <p:pic>
        <p:nvPicPr>
          <p:cNvPr id="6" name="Anh Phi Công Ơi Bea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65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Nature Illustration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Rainbow presentation</Template>
  <TotalTime>0</TotalTime>
  <Words>285</Words>
  <Application>WPS Presentation</Application>
  <PresentationFormat>Widescreen</PresentationFormat>
  <Paragraphs>16</Paragraphs>
  <Slides>3</Slides>
  <Notes>0</Notes>
  <HiddenSlides>0</HiddenSlides>
  <MMClips>3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SimSun</vt:lpstr>
      <vt:lpstr>Wingdings</vt:lpstr>
      <vt:lpstr>Times New Roman</vt:lpstr>
      <vt:lpstr>Microsoft YaHei</vt:lpstr>
      <vt:lpstr>Arial Unicode MS</vt:lpstr>
      <vt:lpstr>Segoe Print</vt:lpstr>
      <vt:lpstr>Nature Illustration 16x9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Chú rùa tìm nhà</dc:title>
  <dc:creator>EMAIL  SECURITY TEAM</dc:creator>
  <cp:lastModifiedBy>Admin</cp:lastModifiedBy>
  <cp:revision>29</cp:revision>
  <dcterms:created xsi:type="dcterms:W3CDTF">2019-11-06T04:12:00Z</dcterms:created>
  <dcterms:modified xsi:type="dcterms:W3CDTF">2022-06-03T08:42:02Z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D04C38B22AA341238966824C45D44AEC</vt:lpwstr>
  </property>
  <property fmtid="{D5CDD505-2E9C-101B-9397-08002B2CF9AE}" pid="3" name="KSOProductBuildVer">
    <vt:lpwstr>1033-11.2.0.11130</vt:lpwstr>
  </property>
</Properties>
</file>