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84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3.wdp"/><Relationship Id="rId3" Type="http://schemas.microsoft.com/office/2007/relationships/hdphoto" Target="../media/hdphoto4.wdp"/><Relationship Id="rId7" Type="http://schemas.microsoft.com/office/2007/relationships/hdphoto" Target="../media/hdphoto9.wdp"/><Relationship Id="rId12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11.wdp"/><Relationship Id="rId5" Type="http://schemas.microsoft.com/office/2007/relationships/hdphoto" Target="../media/hdphoto6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33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jpeg"/><Relationship Id="rId10" Type="http://schemas.microsoft.com/office/2007/relationships/hdphoto" Target="../media/hdphoto4.wdp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8.wdp"/><Relationship Id="rId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209800" y="304800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PHÚC ĐỒNG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9869" y="920427"/>
            <a:ext cx="1400462" cy="1400462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0" y="2590800"/>
            <a:ext cx="6553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LQVT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XÕp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t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latin typeface=".VnTime" pitchFamily="34" charset="0"/>
              </a:rPr>
              <a:t>­¬ng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øng</a:t>
            </a:r>
            <a:r>
              <a:rPr lang="en-US" sz="2800" b="1" dirty="0">
                <a:latin typeface=".VnTime" pitchFamily="34" charset="0"/>
              </a:rPr>
              <a:t> 1-1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3 - 4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019300" y="5783585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2021 - 2022</a:t>
            </a:r>
          </a:p>
        </p:txBody>
      </p:sp>
      <p:pic>
        <p:nvPicPr>
          <p:cNvPr id="8" name="âm thnah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2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81600" y="509589"/>
            <a:ext cx="3810000" cy="3986212"/>
            <a:chOff x="5181600" y="509589"/>
            <a:chExt cx="3810000" cy="3986212"/>
          </a:xfrm>
        </p:grpSpPr>
        <p:sp>
          <p:nvSpPr>
            <p:cNvPr id="21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5176"/>
            <a:ext cx="4800600" cy="6277979"/>
            <a:chOff x="0" y="65176"/>
            <a:chExt cx="4800600" cy="6277979"/>
          </a:xfrm>
        </p:grpSpPr>
        <p:sp>
          <p:nvSpPr>
            <p:cNvPr id="26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3" y="1746443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1143000"/>
            <a:ext cx="510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6248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âm thanh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200" y="65205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871716"/>
            <a:ext cx="662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khen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ngợi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6591300"/>
            <a:ext cx="266700" cy="266700"/>
          </a:xfrm>
          <a:prstGeom prst="rect">
            <a:avLst/>
          </a:prstGeom>
        </p:spPr>
      </p:pic>
      <p:pic>
        <p:nvPicPr>
          <p:cNvPr id="6" name="Picture 5" descr="tran trong cam 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ền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9400" y="6523434"/>
            <a:ext cx="184944" cy="1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886" y="914400"/>
            <a:ext cx="7620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400" b="1" dirty="0">
              <a:solidFill>
                <a:srgbClr val="242B2D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cách xếp tương ứng 1- 1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từng đối tượng của 2 nhóm đồ vật.</a:t>
            </a: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chơi trò chơi theo yêu cầu của cô.</a:t>
            </a: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đ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h, phát âm đúng.</a:t>
            </a: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  <p:pic>
        <p:nvPicPr>
          <p:cNvPr id="5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314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133601"/>
            <a:ext cx="6629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lái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” </a:t>
            </a:r>
          </a:p>
          <a:p>
            <a:pPr algn="ctr" eaLnBrk="1" hangingPunct="1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– ST: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Tý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1800" y="6591300"/>
            <a:ext cx="228600" cy="228600"/>
          </a:xfrm>
          <a:prstGeom prst="rect">
            <a:avLst/>
          </a:prstGeom>
        </p:spPr>
      </p:pic>
      <p:pic>
        <p:nvPicPr>
          <p:cNvPr id="6" name="Em Tập Lái Ô T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3200400" y="6591300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7429" y="2057400"/>
            <a:ext cx="746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1:1</a:t>
            </a:r>
          </a:p>
        </p:txBody>
      </p:sp>
      <p:pic>
        <p:nvPicPr>
          <p:cNvPr id="5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4931229" y="65096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0" y="669471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228600" y="65405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23950" y="3540453"/>
            <a:ext cx="6896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0" y="662395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nhạc nề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575" y="6491287"/>
            <a:ext cx="366713" cy="3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228601"/>
            <a:ext cx="3974848" cy="3048000"/>
            <a:chOff x="228601" y="228601"/>
            <a:chExt cx="3974848" cy="3048000"/>
          </a:xfrm>
        </p:grpSpPr>
        <p:sp>
          <p:nvSpPr>
            <p:cNvPr id="5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3533" y="3247769"/>
            <a:ext cx="8525667" cy="3229232"/>
            <a:chOff x="313533" y="3247768"/>
            <a:chExt cx="8718764" cy="3305431"/>
          </a:xfrm>
        </p:grpSpPr>
        <p:sp>
          <p:nvSpPr>
            <p:cNvPr id="10" name="Cloud Callout 9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9" y="112931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289</Words>
  <Application>Microsoft Office PowerPoint</Application>
  <PresentationFormat>On-screen Show (4:3)</PresentationFormat>
  <Paragraphs>28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BICH PHAM</cp:lastModifiedBy>
  <cp:revision>6</cp:revision>
  <dcterms:created xsi:type="dcterms:W3CDTF">2021-09-17T06:46:56Z</dcterms:created>
  <dcterms:modified xsi:type="dcterms:W3CDTF">2022-03-11T11:32:08Z</dcterms:modified>
</cp:coreProperties>
</file>