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6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6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LQVT: 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47800" y="119083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PHÚC ĐỒNG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0F21D-177D-473E-A35B-CB806C618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70" y="1143000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2286000"/>
            <a:ext cx="3025021" cy="28418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2209800"/>
            <a:ext cx="3314700" cy="3227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1118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868507"/>
            <a:ext cx="2743200" cy="26749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43864" y="1981200"/>
            <a:ext cx="4286250" cy="396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9091" y="1696415"/>
            <a:ext cx="4514850" cy="441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27855" y="1696415"/>
            <a:ext cx="4514850" cy="4419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747046"/>
            <a:ext cx="2628900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743200"/>
            <a:ext cx="250464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828800"/>
            <a:ext cx="1735136" cy="1875774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01832"/>
            <a:ext cx="2628900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62200"/>
            <a:ext cx="2504645" cy="26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2590800"/>
            <a:ext cx="1735136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598060"/>
            <a:ext cx="1828800" cy="1645024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3276600"/>
            <a:ext cx="3146258" cy="30099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819400"/>
            <a:ext cx="2914650" cy="28194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819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6388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647761"/>
            <a:ext cx="2631101" cy="23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286000"/>
            <a:ext cx="2353208" cy="23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86000"/>
            <a:ext cx="3025021" cy="28097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86000"/>
            <a:ext cx="3314700" cy="3189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33562" y="2450917"/>
            <a:ext cx="2817395" cy="2736056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895600" y="2266307"/>
            <a:ext cx="2857500" cy="274459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916690" y="2271477"/>
            <a:ext cx="2857500" cy="301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734670" y="2266307"/>
            <a:ext cx="11502" cy="27802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917111" y="5010903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895599" y="2243526"/>
            <a:ext cx="21512" cy="28030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288460" y="1776002"/>
            <a:ext cx="44067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862907" y="1768744"/>
            <a:ext cx="44067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79719" y="4940543"/>
            <a:ext cx="44067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356372" y="4940805"/>
            <a:ext cx="4406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371225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58446"/>
            <a:ext cx="3025021" cy="283729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58446"/>
            <a:ext cx="3314700" cy="3216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5556" y="2590800"/>
            <a:ext cx="1971675" cy="1841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604074"/>
            <a:ext cx="1943100" cy="1815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529568"/>
            <a:ext cx="1885950" cy="184185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32805" y="2545830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506274"/>
            <a:ext cx="0" cy="19032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4371426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506273"/>
            <a:ext cx="0" cy="19032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5475" y="2060076"/>
            <a:ext cx="448077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545076" y="1965996"/>
            <a:ext cx="448077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45076" y="4263970"/>
            <a:ext cx="448077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4032660" y="4289715"/>
            <a:ext cx="4480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" y="502999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594</Words>
  <Application>Microsoft Office PowerPoint</Application>
  <PresentationFormat>On-screen Show (4:3)</PresentationFormat>
  <Paragraphs>112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 PHAM</cp:lastModifiedBy>
  <cp:revision>17</cp:revision>
  <dcterms:created xsi:type="dcterms:W3CDTF">2021-11-13T12:47:57Z</dcterms:created>
  <dcterms:modified xsi:type="dcterms:W3CDTF">2022-03-11T11:27:31Z</dcterms:modified>
</cp:coreProperties>
</file>