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347" r:id="rId1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97" roundtripDataSignature="AMtx7mhn4tgu/MwfMNPp6H5w1S6YFpNbd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97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10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7" name="Google Shape;48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 advClick="0">
        <p:split orient="vert"/>
      </p:transition>
    </mc:Choice>
    <mc:Fallback>
      <p:transition advClick="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 advClick="0">
        <p:split orient="vert"/>
      </p:transition>
    </mc:Choice>
    <mc:Fallback>
      <p:transition advClick="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 advClick="0">
        <p:split orient="vert"/>
      </p:transition>
    </mc:Choice>
    <mc:Fallback>
      <p:transition advClick="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 advClick="0">
        <p:split orient="vert"/>
      </p:transition>
    </mc:Choice>
    <mc:Fallback>
      <p:transition advClick="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 advClick="0">
        <p:split orient="vert"/>
      </p:transition>
    </mc:Choice>
    <mc:Fallback>
      <p:transition advClick="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 advClick="0">
        <p:split orient="vert"/>
      </p:transition>
    </mc:Choice>
    <mc:Fallback>
      <p:transition advClick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 advClick="0">
        <p:split orient="vert"/>
      </p:transition>
    </mc:Choice>
    <mc:Fallback>
      <p:transition advClick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 advClick="0">
        <p:split orient="vert"/>
      </p:transition>
    </mc:Choice>
    <mc:Fallback>
      <p:transition advClick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 advClick="0">
        <p:split orient="vert"/>
      </p:transition>
    </mc:Choice>
    <mc:Fallback>
      <p:transition advClick="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 advClick="0">
        <p:split orient="vert"/>
      </p:transition>
    </mc:Choice>
    <mc:Fallback>
      <p:transition advClick="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 advClick="0">
        <p:split orient="vert"/>
      </p:transition>
    </mc:Choice>
    <mc:Fallback>
      <p:transition advClick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20" advClick="0">
        <p:split orient="vert"/>
      </p:transition>
    </mc:Choice>
    <mc:Fallback>
      <p:transition advClick="0">
        <p:split orient="vert"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1406768" y="3657580"/>
            <a:ext cx="8595360" cy="304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24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Đề tài: Thêu hoa  (Tiết mẫu)</a:t>
            </a:r>
            <a:endParaRPr sz="2400" b="0" i="0" u="none" strike="noStrike" cap="none">
              <a:solidFill>
                <a:srgbClr val="C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Đối tượng: MGL (5 - 6 tuổi)</a:t>
            </a:r>
            <a:endParaRPr sz="2400" b="0" i="0" u="none" strike="noStrike" cap="none">
              <a:solidFill>
                <a:srgbClr val="C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Số lượng: 20 - 24 trẻ</a:t>
            </a:r>
            <a:endParaRPr sz="2400" b="0" i="0" u="none" strike="noStrike" cap="none">
              <a:solidFill>
                <a:srgbClr val="C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Thời gian: 25 - 30 phút</a:t>
            </a:r>
            <a:endParaRPr sz="2400" b="0" i="0" u="none" strike="noStrike" cap="none">
              <a:solidFill>
                <a:srgbClr val="C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Người dạy: Kiều Thị Hoa lệ</a:t>
            </a:r>
            <a:endParaRPr sz="2400" b="0" i="0" u="none" strike="noStrike" cap="none">
              <a:solidFill>
                <a:srgbClr val="C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24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>
              <a:solidFill>
                <a:srgbClr val="F7CAAC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5" name="Google Shape;85;p1"/>
          <p:cNvSpPr txBox="1"/>
          <p:nvPr/>
        </p:nvSpPr>
        <p:spPr>
          <a:xfrm>
            <a:off x="1167618" y="256649"/>
            <a:ext cx="9073662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PHÒNG GIÁO DỤC VÀ ĐÀO TẠO QUẬN LONG BIÊN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TRƯỜNG MẦM NON PHÚC ĐỒNG</a:t>
            </a:r>
            <a:endParaRPr sz="2000" b="1" i="0" u="none" strike="noStrike" cap="none">
              <a:solidFill>
                <a:srgbClr val="7030A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17255" y="1031443"/>
            <a:ext cx="2700997" cy="2105652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"/>
          <p:cNvSpPr/>
          <p:nvPr/>
        </p:nvSpPr>
        <p:spPr>
          <a:xfrm>
            <a:off x="3129704" y="3303637"/>
            <a:ext cx="514948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chemeClr val="accent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GIÁO ÁN TẠO HÌNH</a:t>
            </a:r>
            <a:endParaRPr sz="4000" b="1" i="0" u="none" strike="noStrike" cap="none">
              <a:solidFill>
                <a:schemeClr val="accent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"/>
          <p:cNvSpPr txBox="1"/>
          <p:nvPr/>
        </p:nvSpPr>
        <p:spPr>
          <a:xfrm>
            <a:off x="961292" y="149092"/>
            <a:ext cx="911586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Trẻ thực hiện.</a:t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52" name="Google Shape;152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1292" y="1313413"/>
            <a:ext cx="4679852" cy="4211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8980" y="1313412"/>
            <a:ext cx="4752304" cy="4211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1"/>
          <p:cNvSpPr txBox="1"/>
          <p:nvPr/>
        </p:nvSpPr>
        <p:spPr>
          <a:xfrm>
            <a:off x="2187295" y="375470"/>
            <a:ext cx="804929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Một số sản phẩm của trẻ sau khi hoàn thiện</a:t>
            </a:r>
            <a:endParaRPr sz="2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59" name="Google Shape;159;p11"/>
          <p:cNvPicPr preferRelativeResize="0"/>
          <p:nvPr/>
        </p:nvPicPr>
        <p:blipFill rotWithShape="1">
          <a:blip r:embed="rId3">
            <a:alphaModFix/>
          </a:blip>
          <a:srcRect l="-2235" t="5365" r="894" b="11921"/>
          <a:stretch/>
        </p:blipFill>
        <p:spPr>
          <a:xfrm>
            <a:off x="6211943" y="1430170"/>
            <a:ext cx="5456316" cy="3991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1"/>
          <p:cNvPicPr preferRelativeResize="0"/>
          <p:nvPr/>
        </p:nvPicPr>
        <p:blipFill rotWithShape="1">
          <a:blip r:embed="rId4">
            <a:alphaModFix/>
          </a:blip>
          <a:srcRect t="9681" r="9094" b="12446"/>
          <a:stretch/>
        </p:blipFill>
        <p:spPr>
          <a:xfrm>
            <a:off x="700545" y="1430171"/>
            <a:ext cx="5120706" cy="39918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6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2"/>
          <p:cNvSpPr txBox="1"/>
          <p:nvPr/>
        </p:nvSpPr>
        <p:spPr>
          <a:xfrm>
            <a:off x="1885071" y="489793"/>
            <a:ext cx="81990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Trẻ được nhận xét sản phẩm của mình, của bạn sau khi làm.</a:t>
            </a:r>
            <a:endParaRPr sz="24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6" name="Google Shape;166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40171" y="1245888"/>
            <a:ext cx="7688886" cy="52824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3"/>
          <p:cNvSpPr txBox="1"/>
          <p:nvPr/>
        </p:nvSpPr>
        <p:spPr>
          <a:xfrm>
            <a:off x="8876713" y="0"/>
            <a:ext cx="2447779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Kết thúc tiết học : Cô và trẻ hát múa mừng ngày 8/3</a:t>
            </a:r>
            <a:endParaRPr sz="3200" b="1">
              <a:solidFill>
                <a:srgbClr val="7030A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72" name="Google Shape;172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67619" y="112542"/>
            <a:ext cx="5950634" cy="65274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14"/>
          <p:cNvSpPr/>
          <p:nvPr/>
        </p:nvSpPr>
        <p:spPr>
          <a:xfrm>
            <a:off x="1874866" y="3220554"/>
            <a:ext cx="8633700" cy="92333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 w="12700" cap="flat" cmpd="sng">
                  <a:solidFill>
                    <a:srgbClr val="323F4F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latin typeface="Calibri"/>
              </a:rPr>
              <a:t>Xin trân trọng cảm ơn 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/>
          <p:nvPr/>
        </p:nvSpPr>
        <p:spPr>
          <a:xfrm>
            <a:off x="1631854" y="512194"/>
            <a:ext cx="8721969" cy="5816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 Kiến thức</a:t>
            </a:r>
            <a:endParaRPr sz="2400" b="0" i="0" u="none" strike="noStrike" cap="non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Ôn lại kĩ thuật thêu đính các hạt làm nhụy hoa.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Trẻ biết thêu hoa bằng kĩ thật thêu chăng chặn.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Cảm nhận được vẻ đẹp nổi bật của những bông hoa thêu bằng những nét thêu mềm mại và sắc màu đan xen hợp lý.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Biết đặt tên cho sản phẩm của mình.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Kĩ năng:</a:t>
            </a:r>
            <a:endParaRPr sz="2400" b="0" i="0" u="none" strike="noStrike" cap="none">
              <a:solidFill>
                <a:srgbClr val="007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Trẻ có kĩ năng thêu chăng chặn và thêu đính sa hạt.</a:t>
            </a:r>
            <a:endParaRPr sz="20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Phát triển vận động tinh, sự khéo léo, linh hoạt của đôi bàn tay qua hoạt động thêu hoa.</a:t>
            </a:r>
            <a:endParaRPr sz="20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Kĩ năng phối hợp màu sắc hài hòa, quan sát, ghi nhớ có chủ đích.</a:t>
            </a:r>
            <a:endParaRPr sz="20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Có kĩ năng làm việc theo nhóm, làm việc độc lập và sáng tạo.</a:t>
            </a:r>
            <a:endParaRPr sz="20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Thái độ</a:t>
            </a:r>
            <a:endParaRPr sz="2400" b="0" i="0" u="none" strike="noStrike" cap="none">
              <a:solidFill>
                <a:srgbClr val="7030A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Giáo dục trẻ biết yêu quý cái đẹp: thích thú với hoạt động, thích tạo ra và hoàn thành sản phẩm.</a:t>
            </a:r>
            <a:endParaRPr sz="20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Biết trân trọng sản phẩm của mình, của bạn, giữ gìn sản phẩm.</a:t>
            </a:r>
            <a:endParaRPr sz="20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Dạy trẻ phối hợp nhóm trong hoạt động, có ý thức giữ gìn vệ sinh môi trường lớp học, giúp đỡ cô giáo những việc vừa sức.</a:t>
            </a:r>
            <a:endParaRPr sz="20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9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"/>
          <p:cNvSpPr/>
          <p:nvPr/>
        </p:nvSpPr>
        <p:spPr>
          <a:xfrm>
            <a:off x="1319262" y="509190"/>
            <a:ext cx="8360898" cy="1354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II. CHUẨN BỊ:</a:t>
            </a:r>
            <a:endParaRPr sz="3200" b="0" i="0" u="none" strike="noStrike" cap="non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Đồ dùng của cô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16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98" name="Google Shape;98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30437" y="2290253"/>
            <a:ext cx="2785403" cy="3758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1861" y="2290253"/>
            <a:ext cx="2808516" cy="375895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0" name="Google Shape;100;p3"/>
          <p:cNvGrpSpPr/>
          <p:nvPr/>
        </p:nvGrpSpPr>
        <p:grpSpPr>
          <a:xfrm>
            <a:off x="4687780" y="2290253"/>
            <a:ext cx="2962141" cy="3654637"/>
            <a:chOff x="4752302" y="1500979"/>
            <a:chExt cx="2962141" cy="3654637"/>
          </a:xfrm>
        </p:grpSpPr>
        <p:sp>
          <p:nvSpPr>
            <p:cNvPr id="101" name="Google Shape;101;p3"/>
            <p:cNvSpPr/>
            <p:nvPr/>
          </p:nvSpPr>
          <p:spPr>
            <a:xfrm>
              <a:off x="4752302" y="1500979"/>
              <a:ext cx="2962141" cy="3630361"/>
            </a:xfrm>
            <a:prstGeom prst="rect">
              <a:avLst/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2" name="Google Shape;102;p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943565" y="1656915"/>
              <a:ext cx="2579616" cy="31293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3" name="Google Shape;103;p3"/>
            <p:cNvSpPr txBox="1"/>
            <p:nvPr/>
          </p:nvSpPr>
          <p:spPr>
            <a:xfrm>
              <a:off x="5247177" y="4786284"/>
              <a:ext cx="2371635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0" i="0" u="none" strike="noStrike" cap="none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Phòng trưng bày tranh</a:t>
              </a:r>
              <a:endParaRPr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7425" y="1368625"/>
            <a:ext cx="2471384" cy="1771158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4"/>
          <p:cNvSpPr txBox="1"/>
          <p:nvPr/>
        </p:nvSpPr>
        <p:spPr>
          <a:xfrm>
            <a:off x="1284689" y="126609"/>
            <a:ext cx="8759643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Đồ dùng của trẻ</a:t>
            </a:r>
            <a:endParaRPr sz="32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10" name="Google Shape;110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7425" y="4105132"/>
            <a:ext cx="2471384" cy="1650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556532" y="1368625"/>
            <a:ext cx="2599103" cy="1771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450888" y="4105131"/>
            <a:ext cx="2599102" cy="1650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215500" y="1368625"/>
            <a:ext cx="2471541" cy="173831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4" name="Google Shape;114;p4"/>
          <p:cNvGrpSpPr/>
          <p:nvPr/>
        </p:nvGrpSpPr>
        <p:grpSpPr>
          <a:xfrm>
            <a:off x="8175674" y="4105130"/>
            <a:ext cx="2596966" cy="1650723"/>
            <a:chOff x="8382568" y="4176873"/>
            <a:chExt cx="2939747" cy="1958500"/>
          </a:xfrm>
        </p:grpSpPr>
        <p:sp>
          <p:nvSpPr>
            <p:cNvPr id="115" name="Google Shape;115;p4"/>
            <p:cNvSpPr/>
            <p:nvPr/>
          </p:nvSpPr>
          <p:spPr>
            <a:xfrm>
              <a:off x="8470935" y="4176873"/>
              <a:ext cx="2810958" cy="1958500"/>
            </a:xfrm>
            <a:prstGeom prst="rect">
              <a:avLst/>
            </a:prstGeom>
            <a:solidFill>
              <a:srgbClr val="00B050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16" name="Google Shape;116;p4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flipH="1">
              <a:off x="8634809" y="4314423"/>
              <a:ext cx="2435266" cy="151317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7" name="Google Shape;117;p4"/>
            <p:cNvSpPr txBox="1"/>
            <p:nvPr/>
          </p:nvSpPr>
          <p:spPr>
            <a:xfrm>
              <a:off x="8382568" y="5827595"/>
              <a:ext cx="293974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Khung tranh cho trẻ thêu</a:t>
              </a:r>
              <a:endParaRPr sz="14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822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822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"/>
          <p:cNvSpPr txBox="1"/>
          <p:nvPr/>
        </p:nvSpPr>
        <p:spPr>
          <a:xfrm>
            <a:off x="2799471" y="253218"/>
            <a:ext cx="82296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Ổn định tổ chức, giới thiệu bài</a:t>
            </a:r>
            <a:endParaRPr sz="2800" b="1">
              <a:solidFill>
                <a:srgbClr val="7030A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rgbClr val="7030A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3" name="Google Shape;123;p5"/>
          <p:cNvSpPr txBox="1"/>
          <p:nvPr/>
        </p:nvSpPr>
        <p:spPr>
          <a:xfrm>
            <a:off x="3460652" y="1899138"/>
            <a:ext cx="7469945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Thiếu ảnh hoặc video cô làm ảo thuật</a:t>
            </a:r>
            <a:endParaRPr sz="4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/>
          <p:nvPr/>
        </p:nvSpPr>
        <p:spPr>
          <a:xfrm>
            <a:off x="583810" y="42203"/>
            <a:ext cx="11071274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Mời các con hướng lên màn hình cùng đến với làng nghề thêu truyền thống của Việt Nam nhé!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9" name="Google Shape;12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53884" y="721080"/>
            <a:ext cx="8131126" cy="4540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7"/>
          <p:cNvSpPr/>
          <p:nvPr/>
        </p:nvSpPr>
        <p:spPr>
          <a:xfrm>
            <a:off x="4438634" y="233848"/>
            <a:ext cx="329128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Quan sát tranh mẫu</a:t>
            </a:r>
            <a:endParaRPr sz="28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35" name="Google Shape;135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08960" y="965576"/>
            <a:ext cx="5950634" cy="56181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8"/>
          <p:cNvSpPr txBox="1"/>
          <p:nvPr/>
        </p:nvSpPr>
        <p:spPr>
          <a:xfrm>
            <a:off x="3801794" y="329625"/>
            <a:ext cx="529648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Cho trẻ xem video cách thêu</a:t>
            </a:r>
            <a:endParaRPr sz="3200" b="1">
              <a:solidFill>
                <a:srgbClr val="1E4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1" name="Google Shape;141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78966" y="1153551"/>
            <a:ext cx="8342142" cy="43640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92074" y="203753"/>
            <a:ext cx="8638855" cy="63517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355</Words>
  <Application>Microsoft Office PowerPoint</Application>
  <PresentationFormat>Widescreen</PresentationFormat>
  <Paragraphs>44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Quang Hieu</dc:creator>
  <cp:lastModifiedBy>Windows User</cp:lastModifiedBy>
  <cp:revision>1</cp:revision>
  <dcterms:created xsi:type="dcterms:W3CDTF">2019-07-19T03:09:11Z</dcterms:created>
  <dcterms:modified xsi:type="dcterms:W3CDTF">2021-09-03T14:56:38Z</dcterms:modified>
</cp:coreProperties>
</file>