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1" r:id="rId6"/>
    <p:sldId id="262" r:id="rId7"/>
    <p:sldId id="268" r:id="rId8"/>
    <p:sldId id="263" r:id="rId9"/>
    <p:sldId id="264" r:id="rId10"/>
    <p:sldId id="265" r:id="rId11"/>
    <p:sldId id="266" r:id="rId12"/>
    <p:sldId id="273" r:id="rId13"/>
    <p:sldId id="271" r:id="rId14"/>
    <p:sldId id="274" r:id="rId15"/>
  </p:sldIdLst>
  <p:sldSz cx="12192000" cy="6858000"/>
  <p:notesSz cx="6858000" cy="9144000"/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358F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46" d="100"/>
          <a:sy n="46" d="100"/>
        </p:scale>
        <p:origin x="15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532507-F06C-4998-BC38-7F9BA81BEB87}" type="datetimeFigureOut">
              <a:rPr lang="en-US" smtClean="0"/>
              <a:t>8/31/2021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8295E3-B13A-4749-B46C-94B652BC6A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127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8295E3-B13A-4749-B46C-94B652BC6AC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5088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8295E3-B13A-4749-B46C-94B652BC6AC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2471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8295E3-B13A-4749-B46C-94B652BC6AC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3590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8295E3-B13A-4749-B46C-94B652BC6AC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1957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8295E3-B13A-4749-B46C-94B652BC6AC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0740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8295E3-B13A-4749-B46C-94B652BC6AC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493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8295E3-B13A-4749-B46C-94B652BC6AC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9447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8295E3-B13A-4749-B46C-94B652BC6AC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0760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8295E3-B13A-4749-B46C-94B652BC6AC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6226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8295E3-B13A-4749-B46C-94B652BC6AC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5273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8295E3-B13A-4749-B46C-94B652BC6AC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1532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8295E3-B13A-4749-B46C-94B652BC6AC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3234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8295E3-B13A-4749-B46C-94B652BC6AC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3158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8295E3-B13A-4749-B46C-94B652BC6AC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78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2CC63-5769-49E6-AC90-5145D3B9B10A}" type="datetimeFigureOut">
              <a:rPr lang="en-US" smtClean="0"/>
              <a:t>8/31/2021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4E7E3-B6E5-4DC1-A434-3B6E22401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84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2CC63-5769-49E6-AC90-5145D3B9B10A}" type="datetimeFigureOut">
              <a:rPr lang="en-US" smtClean="0"/>
              <a:t>8/31/2021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4E7E3-B6E5-4DC1-A434-3B6E22401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46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2CC63-5769-49E6-AC90-5145D3B9B10A}" type="datetimeFigureOut">
              <a:rPr lang="en-US" smtClean="0"/>
              <a:t>8/31/2021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4E7E3-B6E5-4DC1-A434-3B6E22401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431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2CC63-5769-49E6-AC90-5145D3B9B10A}" type="datetimeFigureOut">
              <a:rPr lang="en-US" smtClean="0"/>
              <a:t>8/31/2021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4E7E3-B6E5-4DC1-A434-3B6E22401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270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2CC63-5769-49E6-AC90-5145D3B9B10A}" type="datetimeFigureOut">
              <a:rPr lang="en-US" smtClean="0"/>
              <a:t>8/31/2021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4E7E3-B6E5-4DC1-A434-3B6E22401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45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2CC63-5769-49E6-AC90-5145D3B9B10A}" type="datetimeFigureOut">
              <a:rPr lang="en-US" smtClean="0"/>
              <a:t>8/31/2021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4E7E3-B6E5-4DC1-A434-3B6E22401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536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2CC63-5769-49E6-AC90-5145D3B9B10A}" type="datetimeFigureOut">
              <a:rPr lang="en-US" smtClean="0"/>
              <a:t>8/31/2021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4E7E3-B6E5-4DC1-A434-3B6E22401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815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2CC63-5769-49E6-AC90-5145D3B9B10A}" type="datetimeFigureOut">
              <a:rPr lang="en-US" smtClean="0"/>
              <a:t>8/31/2021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4E7E3-B6E5-4DC1-A434-3B6E22401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44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2CC63-5769-49E6-AC90-5145D3B9B10A}" type="datetimeFigureOut">
              <a:rPr lang="en-US" smtClean="0"/>
              <a:t>8/31/2021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4E7E3-B6E5-4DC1-A434-3B6E22401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829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2CC63-5769-49E6-AC90-5145D3B9B10A}" type="datetimeFigureOut">
              <a:rPr lang="en-US" smtClean="0"/>
              <a:t>8/31/2021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4E7E3-B6E5-4DC1-A434-3B6E22401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316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2CC63-5769-49E6-AC90-5145D3B9B10A}" type="datetimeFigureOut">
              <a:rPr lang="en-US" smtClean="0"/>
              <a:t>8/31/2021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4E7E3-B6E5-4DC1-A434-3B6E22401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17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32CC63-5769-49E6-AC90-5145D3B9B10A}" type="datetimeFigureOut">
              <a:rPr lang="en-US" smtClean="0"/>
              <a:t>8/31/2021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4E7E3-B6E5-4DC1-A434-3B6E22401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764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image" Target="../media/image16.jpg"/><Relationship Id="rId7" Type="http://schemas.openxmlformats.org/officeDocument/2006/relationships/image" Target="../media/image15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3.png"/><Relationship Id="rId4" Type="http://schemas.openxmlformats.org/officeDocument/2006/relationships/image" Target="../media/image14.png"/><Relationship Id="rId9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gif"/><Relationship Id="rId4" Type="http://schemas.openxmlformats.org/officeDocument/2006/relationships/image" Target="../media/image1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gif"/><Relationship Id="rId5" Type="http://schemas.openxmlformats.org/officeDocument/2006/relationships/image" Target="../media/image18.png"/><Relationship Id="rId4" Type="http://schemas.openxmlformats.org/officeDocument/2006/relationships/image" Target="../media/image15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89981" y="913453"/>
            <a:ext cx="732926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PHÒNG GIÁO DỤC VÀ ĐÀO TẠO QUẬN LONG BIÊN</a:t>
            </a:r>
          </a:p>
          <a:p>
            <a:pPr algn="ctr"/>
            <a:r>
              <a:rPr lang="en-US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TRƯỜNG MẦM NON PHÚC ĐỒNG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80416" y="2336243"/>
            <a:ext cx="71483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QUEN VỚI VĂN HỌC</a:t>
            </a:r>
          </a:p>
          <a:p>
            <a:pPr algn="ctr"/>
            <a:r>
              <a:rPr lang="en-US" sz="32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2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2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32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endParaRPr lang="en-US" sz="3200" b="1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24979" y="4097587"/>
            <a:ext cx="57451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VIÊN: TRƯƠNG THỊ HÀ VÂN </a:t>
            </a:r>
            <a:endParaRPr lang="en-US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39974" y="6488668"/>
            <a:ext cx="3581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NĂM HỌC : 2021- 2022</a:t>
            </a:r>
            <a:endParaRPr lang="en-US" b="1" dirty="0">
              <a:ln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2147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t="-3000" r="-10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Diagonal Corner Rectangle 3"/>
          <p:cNvSpPr/>
          <p:nvPr/>
        </p:nvSpPr>
        <p:spPr>
          <a:xfrm>
            <a:off x="1386097" y="338932"/>
            <a:ext cx="8328074" cy="506437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 smtClean="0">
              <a:ln>
                <a:solidFill>
                  <a:srgbClr val="FF0000"/>
                </a:solidFill>
              </a:ln>
            </a:endParaRPr>
          </a:p>
          <a:p>
            <a:pPr algn="ctr"/>
            <a:endParaRPr lang="en-US" sz="2000" dirty="0">
              <a:ln>
                <a:solidFill>
                  <a:srgbClr val="FF0000"/>
                </a:solidFill>
              </a:ln>
            </a:endParaRPr>
          </a:p>
          <a:p>
            <a:pPr algn="ctr"/>
            <a:r>
              <a:rPr lang="en-US" dirty="0" err="1" smtClean="0">
                <a:ln>
                  <a:solidFill>
                    <a:srgbClr val="FF0000"/>
                  </a:solidFill>
                </a:ln>
              </a:rPr>
              <a:t>Câu</a:t>
            </a:r>
            <a:r>
              <a:rPr lang="en-US" dirty="0" smtClean="0">
                <a:ln>
                  <a:solidFill>
                    <a:srgbClr val="FF0000"/>
                  </a:solidFill>
                </a:ln>
              </a:rPr>
              <a:t> </a:t>
            </a:r>
            <a:r>
              <a:rPr lang="en-US" dirty="0" err="1">
                <a:ln>
                  <a:solidFill>
                    <a:srgbClr val="FF0000"/>
                  </a:solidFill>
                </a:ln>
              </a:rPr>
              <a:t>hỏi</a:t>
            </a:r>
            <a:r>
              <a:rPr lang="en-US" dirty="0">
                <a:ln>
                  <a:solidFill>
                    <a:srgbClr val="FF0000"/>
                  </a:solidFill>
                </a:ln>
              </a:rPr>
              <a:t> </a:t>
            </a:r>
            <a:r>
              <a:rPr lang="en-US" dirty="0" smtClean="0">
                <a:ln>
                  <a:solidFill>
                    <a:srgbClr val="FF0000"/>
                  </a:solidFill>
                </a:ln>
              </a:rPr>
              <a:t>2: </a:t>
            </a:r>
            <a:r>
              <a:rPr lang="en-US" b="1" dirty="0" err="1">
                <a:solidFill>
                  <a:srgbClr val="FF0000"/>
                </a:solidFill>
              </a:rPr>
              <a:t>Tác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giả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miêu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tả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quang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cảnh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buổi</a:t>
            </a:r>
            <a:r>
              <a:rPr lang="en-US" b="1" dirty="0" smtClean="0">
                <a:solidFill>
                  <a:srgbClr val="FF0000"/>
                </a:solidFill>
              </a:rPr>
              <a:t> sang </a:t>
            </a:r>
            <a:r>
              <a:rPr lang="en-US" b="1" dirty="0" err="1" smtClean="0">
                <a:solidFill>
                  <a:srgbClr val="FF0000"/>
                </a:solidFill>
              </a:rPr>
              <a:t>như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thế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nào</a:t>
            </a:r>
            <a:r>
              <a:rPr lang="en-US" b="1" dirty="0">
                <a:solidFill>
                  <a:srgbClr val="FF0000"/>
                </a:solidFill>
              </a:rPr>
              <a:t>?</a:t>
            </a:r>
            <a:endParaRPr lang="en-US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algn="ctr"/>
            <a:endParaRPr lang="en-US" sz="2000" dirty="0" smtClean="0">
              <a:ln>
                <a:solidFill>
                  <a:srgbClr val="FF0000"/>
                </a:solidFill>
              </a:ln>
            </a:endParaRPr>
          </a:p>
          <a:p>
            <a:pPr algn="ctr"/>
            <a:endParaRPr lang="en-US" sz="24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10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06320" y="1349547"/>
            <a:ext cx="1085189" cy="1070784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2393732" y="1097322"/>
            <a:ext cx="6103154" cy="4462968"/>
            <a:chOff x="2393732" y="1097322"/>
            <a:chExt cx="6103154" cy="446296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3732" y="1097322"/>
              <a:ext cx="6103154" cy="4462968"/>
            </a:xfrm>
            <a:prstGeom prst="rect">
              <a:avLst/>
            </a:prstGeom>
          </p:spPr>
        </p:pic>
        <p:pic>
          <p:nvPicPr>
            <p:cNvPr id="10" name="Picture 13" descr="chi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476090" y="2068731"/>
              <a:ext cx="1176735" cy="1248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Rectangle 12"/>
          <p:cNvSpPr/>
          <p:nvPr/>
        </p:nvSpPr>
        <p:spPr>
          <a:xfrm>
            <a:off x="3475635" y="5536918"/>
            <a:ext cx="36808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Sáng</a:t>
            </a:r>
            <a:r>
              <a:rPr lang="en-US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sớm</a:t>
            </a:r>
            <a:r>
              <a:rPr lang="en-US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trên</a:t>
            </a:r>
            <a:r>
              <a:rPr lang="en-US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cành</a:t>
            </a:r>
            <a:r>
              <a:rPr lang="en-US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đa</a:t>
            </a:r>
            <a:endParaRPr lang="en-US" sz="2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70C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694844" y="5864402"/>
            <a:ext cx="304294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Đàn</a:t>
            </a:r>
            <a:r>
              <a:rPr lang="en-US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chim</a:t>
            </a:r>
            <a:r>
              <a:rPr lang="en-US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hót</a:t>
            </a:r>
            <a:r>
              <a:rPr lang="en-US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vang</a:t>
            </a:r>
            <a:r>
              <a:rPr lang="en-US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ca</a:t>
            </a:r>
            <a:endParaRPr lang="en-US" sz="2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70C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22992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Diagonal Corner Rectangle 3"/>
          <p:cNvSpPr/>
          <p:nvPr/>
        </p:nvSpPr>
        <p:spPr>
          <a:xfrm>
            <a:off x="1758462" y="195251"/>
            <a:ext cx="8159261" cy="594915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ln>
                  <a:solidFill>
                    <a:srgbClr val="FF0000"/>
                  </a:solidFill>
                </a:ln>
              </a:rPr>
              <a:t>Câu</a:t>
            </a:r>
            <a:r>
              <a:rPr lang="en-US" sz="2000" dirty="0" smtClean="0">
                <a:ln>
                  <a:solidFill>
                    <a:srgbClr val="FF0000"/>
                  </a:solidFill>
                </a:ln>
              </a:rPr>
              <a:t> </a:t>
            </a:r>
            <a:r>
              <a:rPr lang="en-US" sz="2000" dirty="0" err="1" smtClean="0">
                <a:ln>
                  <a:solidFill>
                    <a:srgbClr val="FF0000"/>
                  </a:solidFill>
                </a:ln>
              </a:rPr>
              <a:t>hỏi</a:t>
            </a:r>
            <a:r>
              <a:rPr lang="en-US" sz="2000" dirty="0" smtClean="0">
                <a:ln>
                  <a:solidFill>
                    <a:srgbClr val="FF0000"/>
                  </a:solidFill>
                </a:ln>
              </a:rPr>
              <a:t> 3: </a:t>
            </a:r>
            <a:r>
              <a:rPr lang="en-US" sz="2000" b="1" dirty="0" err="1" smtClean="0">
                <a:solidFill>
                  <a:srgbClr val="FF0000"/>
                </a:solidFill>
              </a:rPr>
              <a:t>Dưới</a:t>
            </a:r>
            <a:r>
              <a:rPr lang="en-US" sz="2000" b="1" dirty="0" smtClean="0">
                <a:solidFill>
                  <a:srgbClr val="FF0000"/>
                </a:solidFill>
              </a:rPr>
              <a:t> con </a:t>
            </a:r>
            <a:r>
              <a:rPr lang="en-US" sz="2000" b="1" dirty="0" err="1" smtClean="0">
                <a:solidFill>
                  <a:srgbClr val="FF0000"/>
                </a:solidFill>
              </a:rPr>
              <a:t>đường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làng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em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bé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đã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làm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gì</a:t>
            </a:r>
            <a:r>
              <a:rPr lang="en-US" sz="2000" b="1" dirty="0" smtClean="0">
                <a:solidFill>
                  <a:srgbClr val="FF0000"/>
                </a:solidFill>
              </a:rPr>
              <a:t>?</a:t>
            </a:r>
            <a:endParaRPr lang="en-US" sz="20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365919" y="1005932"/>
            <a:ext cx="6693674" cy="5043176"/>
            <a:chOff x="4264735" y="1589691"/>
            <a:chExt cx="6103154" cy="4462968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4735" y="1589691"/>
              <a:ext cx="6103154" cy="446296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9103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935460" y="1698224"/>
              <a:ext cx="1085189" cy="1070784"/>
            </a:xfrm>
            <a:prstGeom prst="rect">
              <a:avLst/>
            </a:prstGeom>
          </p:spPr>
        </p:pic>
        <p:pic>
          <p:nvPicPr>
            <p:cNvPr id="7" name="Picture 13" descr="chi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8080" y="3197002"/>
              <a:ext cx="1176735" cy="1248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Picture 40" descr="x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092" y="3091299"/>
            <a:ext cx="2269521" cy="290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687" y="2153957"/>
            <a:ext cx="2086485" cy="72157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076585" y="6034041"/>
            <a:ext cx="322876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Dưới</a:t>
            </a:r>
            <a:r>
              <a:rPr lang="en-US" sz="2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cap="none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đường</a:t>
            </a:r>
            <a:r>
              <a:rPr lang="en-US" sz="2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cap="none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làng</a:t>
            </a:r>
            <a:r>
              <a:rPr lang="en-US" sz="2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cap="none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êm</a:t>
            </a:r>
            <a:r>
              <a:rPr lang="en-US" sz="2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ả</a:t>
            </a:r>
            <a:endParaRPr lang="en-US" sz="2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70C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076585" y="6323929"/>
            <a:ext cx="293202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Bé</a:t>
            </a:r>
            <a:r>
              <a:rPr lang="en-US" sz="2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cap="none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cũng</a:t>
            </a:r>
            <a:r>
              <a:rPr lang="en-US" sz="2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cap="none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hòa</a:t>
            </a:r>
            <a:r>
              <a:rPr lang="en-US" sz="2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cap="none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tiếng</a:t>
            </a:r>
            <a:r>
              <a:rPr lang="en-US" sz="2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ca</a:t>
            </a:r>
            <a:endParaRPr lang="en-US" sz="2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70C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1885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8.88889E-6 C -0.01979 0.02638 -0.02847 0.01689 -0.0625 0.01944 C -0.0875 0.02129 -0.11267 0.02361 -0.1375 0.02777 C -0.14462 0.03402 -0.15069 0.03541 -0.15625 0.04444 C -0.16615 0.06018 -0.15434 0.0449 -0.16458 0.06388 C -0.16892 0.07222 -0.175 0.08055 -0.18125 0.08611 C -0.18681 0.1155 -0.17934 0.08078 -0.1875 0.10555 C -0.18924 0.11087 -0.19167 0.12222 -0.19167 0.12222 C -0.18802 0.15578 -0.19132 0.15879 -0.17708 0.17777 C -0.17569 0.1824 -0.17517 0.18749 -0.17292 0.19166 C -0.16615 0.20439 -0.13628 0.20486 -0.12917 0.20555 C -0.10694 0.20763 -0.08472 0.20902 -0.0625 0.21111 C -0.02309 0.21921 0.01649 0.22152 0.05625 0.22499 C 0.07639 0.22685 0.11667 0.23055 0.11667 0.23055 " pathEditMode="relative" ptsTypes="fffffffffffffA">
                                      <p:cBhvr>
                                        <p:cTn id="6" dur="2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t="-4000" r="-10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Diagonal Corner Rectangle 3"/>
          <p:cNvSpPr/>
          <p:nvPr/>
        </p:nvSpPr>
        <p:spPr>
          <a:xfrm>
            <a:off x="1856935" y="322646"/>
            <a:ext cx="8328074" cy="506437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 smtClean="0">
              <a:ln>
                <a:solidFill>
                  <a:srgbClr val="FF0000"/>
                </a:solidFill>
              </a:ln>
            </a:endParaRPr>
          </a:p>
          <a:p>
            <a:pPr algn="ctr"/>
            <a:r>
              <a:rPr lang="en-US" sz="2000" dirty="0" err="1" smtClean="0">
                <a:ln>
                  <a:solidFill>
                    <a:srgbClr val="FF0000"/>
                  </a:solidFill>
                </a:ln>
              </a:rPr>
              <a:t>Câu</a:t>
            </a:r>
            <a:r>
              <a:rPr lang="en-US" sz="2000" dirty="0" smtClean="0">
                <a:ln>
                  <a:solidFill>
                    <a:srgbClr val="FF0000"/>
                  </a:solidFill>
                </a:ln>
              </a:rPr>
              <a:t> </a:t>
            </a:r>
            <a:r>
              <a:rPr lang="en-US" sz="2000" dirty="0" err="1" smtClean="0">
                <a:ln>
                  <a:solidFill>
                    <a:srgbClr val="FF0000"/>
                  </a:solidFill>
                </a:ln>
              </a:rPr>
              <a:t>hỏi</a:t>
            </a:r>
            <a:r>
              <a:rPr lang="en-US" sz="2000" dirty="0" smtClean="0">
                <a:ln>
                  <a:solidFill>
                    <a:srgbClr val="FF0000"/>
                  </a:solidFill>
                </a:ln>
              </a:rPr>
              <a:t> </a:t>
            </a:r>
            <a:r>
              <a:rPr lang="en-US" sz="2000" dirty="0">
                <a:ln>
                  <a:solidFill>
                    <a:srgbClr val="FF0000"/>
                  </a:solidFill>
                </a:ln>
              </a:rPr>
              <a:t>4</a:t>
            </a:r>
            <a:r>
              <a:rPr lang="en-US" sz="2000" dirty="0" smtClean="0">
                <a:ln>
                  <a:solidFill>
                    <a:srgbClr val="FF0000"/>
                  </a:solidFill>
                </a:ln>
              </a:rPr>
              <a:t> : </a:t>
            </a:r>
            <a:r>
              <a:rPr lang="en-US" sz="2400" b="1" dirty="0" err="1" smtClean="0">
                <a:solidFill>
                  <a:srgbClr val="FF0000"/>
                </a:solidFill>
              </a:rPr>
              <a:t>Lúc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này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bạn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nhỏ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cảm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thấy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như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thế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nào</a:t>
            </a:r>
            <a:r>
              <a:rPr lang="en-US" sz="2400" b="1" dirty="0" smtClean="0">
                <a:solidFill>
                  <a:srgbClr val="FF0000"/>
                </a:solidFill>
              </a:rPr>
              <a:t>?</a:t>
            </a:r>
            <a:endParaRPr lang="en-US" sz="24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algn="ctr"/>
            <a:endParaRPr lang="en-US" sz="24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789542" y="1032027"/>
            <a:ext cx="6941159" cy="4679188"/>
            <a:chOff x="2748687" y="1069145"/>
            <a:chExt cx="7383043" cy="5205045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8687" y="1069145"/>
              <a:ext cx="7383043" cy="5205045"/>
            </a:xfrm>
            <a:prstGeom prst="rect">
              <a:avLst/>
            </a:prstGeom>
          </p:spPr>
        </p:pic>
        <p:pic>
          <p:nvPicPr>
            <p:cNvPr id="9" name="Picture 42" descr="729747d8za2kbusq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4819" y="4206239"/>
              <a:ext cx="1041550" cy="9847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42" descr="729747d8za2kbusq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85601" y="4206239"/>
              <a:ext cx="630595" cy="596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42" descr="729747d8za2kbusq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55193" y="5027522"/>
              <a:ext cx="1145705" cy="1083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42" descr="729747d8za2kbusq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70622" y="4310068"/>
              <a:ext cx="1041550" cy="9847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42" descr="729747d8za2kbusq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55193" y="4008658"/>
              <a:ext cx="417959" cy="395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Rectangle 14"/>
          <p:cNvSpPr/>
          <p:nvPr/>
        </p:nvSpPr>
        <p:spPr>
          <a:xfrm>
            <a:off x="4201417" y="5733641"/>
            <a:ext cx="305564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50" dirty="0" err="1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Bé</a:t>
            </a:r>
            <a:r>
              <a:rPr lang="en-US" sz="2400" b="1" cap="none" spc="50" dirty="0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cap="none" spc="50" dirty="0" err="1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cũng</a:t>
            </a:r>
            <a:r>
              <a:rPr lang="en-US" sz="2400" b="1" cap="none" spc="50" dirty="0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cap="none" spc="50" dirty="0" err="1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vui</a:t>
            </a:r>
            <a:r>
              <a:rPr lang="en-US" sz="2400" b="1" cap="none" spc="50" dirty="0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cap="none" spc="50" dirty="0" err="1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như</a:t>
            </a:r>
            <a:r>
              <a:rPr lang="en-US" sz="2400" b="1" cap="none" spc="50" dirty="0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cap="none" spc="50" dirty="0" err="1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chim</a:t>
            </a:r>
            <a:endParaRPr lang="en-US" sz="2400" b="1" cap="none" spc="50" dirty="0">
              <a:ln w="9525" cmpd="sng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191190" y="6141934"/>
            <a:ext cx="349666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Đang</a:t>
            </a:r>
            <a:r>
              <a:rPr lang="en-US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đến</a:t>
            </a:r>
            <a:r>
              <a:rPr lang="en-US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trường</a:t>
            </a:r>
            <a:r>
              <a:rPr lang="en-US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tới</a:t>
            </a:r>
            <a:r>
              <a:rPr lang="en-US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lớp</a:t>
            </a:r>
            <a:endParaRPr lang="en-US" sz="2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70C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93875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000" b="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Diagonal Corner Rectangle 3"/>
          <p:cNvSpPr/>
          <p:nvPr/>
        </p:nvSpPr>
        <p:spPr>
          <a:xfrm>
            <a:off x="2715065" y="267287"/>
            <a:ext cx="6794695" cy="548640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ln>
                  <a:solidFill>
                    <a:srgbClr val="FF0000"/>
                  </a:solidFill>
                </a:ln>
              </a:rPr>
              <a:t>Câu</a:t>
            </a:r>
            <a:r>
              <a:rPr lang="en-US" sz="2000" dirty="0" smtClean="0">
                <a:ln>
                  <a:solidFill>
                    <a:srgbClr val="FF0000"/>
                  </a:solidFill>
                </a:ln>
              </a:rPr>
              <a:t> </a:t>
            </a:r>
            <a:r>
              <a:rPr lang="en-US" sz="2000" dirty="0" err="1" smtClean="0">
                <a:ln>
                  <a:solidFill>
                    <a:srgbClr val="FF0000"/>
                  </a:solidFill>
                </a:ln>
              </a:rPr>
              <a:t>hỏi</a:t>
            </a:r>
            <a:r>
              <a:rPr lang="en-US" sz="2000" dirty="0" smtClean="0">
                <a:ln>
                  <a:solidFill>
                    <a:srgbClr val="FF0000"/>
                  </a:solidFill>
                </a:ln>
              </a:rPr>
              <a:t> 5: </a:t>
            </a:r>
            <a:r>
              <a:rPr lang="en-US" sz="2000" b="1" dirty="0" err="1" smtClean="0">
                <a:solidFill>
                  <a:srgbClr val="FF0000"/>
                </a:solidFill>
              </a:rPr>
              <a:t>Bạn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nhỏ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và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chim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cùng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làm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gì</a:t>
            </a:r>
            <a:r>
              <a:rPr lang="en-US" sz="2000" b="1" dirty="0" smtClean="0">
                <a:solidFill>
                  <a:srgbClr val="FF0000"/>
                </a:solidFill>
              </a:rPr>
              <a:t>?</a:t>
            </a:r>
            <a:endParaRPr lang="en-US" sz="20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5" name="Picture 13" descr="chi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50225" y="917918"/>
            <a:ext cx="2016125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3" descr="chi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867" y="1327639"/>
            <a:ext cx="2016125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243" y="699539"/>
            <a:ext cx="4572000" cy="158115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720579" y="4024461"/>
            <a:ext cx="273408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50" dirty="0" err="1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Bé</a:t>
            </a:r>
            <a:r>
              <a:rPr lang="en-US" sz="2400" b="1" cap="none" spc="50" dirty="0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cap="none" spc="50" dirty="0" err="1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và</a:t>
            </a:r>
            <a:r>
              <a:rPr lang="en-US" sz="2400" b="1" cap="none" spc="50" dirty="0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cap="none" spc="50" dirty="0" err="1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chim</a:t>
            </a:r>
            <a:r>
              <a:rPr lang="en-US" sz="2400" b="1" cap="none" spc="50" dirty="0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cap="none" spc="50" dirty="0" err="1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đều</a:t>
            </a:r>
            <a:r>
              <a:rPr lang="en-US" sz="2400" b="1" cap="none" spc="50" dirty="0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cap="none" spc="50" dirty="0" err="1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hát</a:t>
            </a:r>
            <a:endParaRPr lang="en-US" sz="2400" b="1" cap="none" spc="50" dirty="0">
              <a:ln w="9525" cmpd="sng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720579" y="4486126"/>
            <a:ext cx="329154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Khúc</a:t>
            </a:r>
            <a:r>
              <a:rPr lang="en-US" sz="2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cap="none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hát</a:t>
            </a:r>
            <a:r>
              <a:rPr lang="en-US" sz="2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cap="none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yêu</a:t>
            </a:r>
            <a:r>
              <a:rPr lang="en-US" sz="2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cap="none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trường</a:t>
            </a:r>
            <a:r>
              <a:rPr lang="en-US" sz="2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ta</a:t>
            </a:r>
            <a:endParaRPr lang="en-US" sz="2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70C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10" name="Picture 40" descr="x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037" y="1490114"/>
            <a:ext cx="4064000" cy="520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0578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726909" y="2967335"/>
            <a:ext cx="67381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Cảm</a:t>
            </a:r>
            <a:r>
              <a:rPr lang="en-US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en-US" sz="5400" b="1" cap="none" spc="0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ơn</a:t>
            </a:r>
            <a:r>
              <a:rPr lang="en-US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en-US" sz="5400" b="1" cap="none" spc="0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và</a:t>
            </a:r>
            <a:r>
              <a:rPr lang="en-US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en-US" sz="5400" b="1" cap="none" spc="0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hẹn</a:t>
            </a:r>
            <a:r>
              <a:rPr lang="en-US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en-US" sz="5400" b="1" cap="none" spc="0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gặp</a:t>
            </a:r>
            <a:r>
              <a:rPr lang="en-US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en-US" sz="5400" b="1" cap="none" spc="0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lại</a:t>
            </a:r>
            <a:r>
              <a:rPr lang="en-US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!</a:t>
            </a:r>
            <a:endParaRPr lang="en-US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53911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67393" y="768332"/>
            <a:ext cx="825137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000" b="1" i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</a:rPr>
              <a:t>1. MỤC ĐÍCH YÊU </a:t>
            </a:r>
            <a:r>
              <a:rPr lang="vi-VN" sz="2000" b="1" i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</a:rPr>
              <a:t>CẦU</a:t>
            </a:r>
            <a:endParaRPr lang="vi-VN" sz="2400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  <a:p>
            <a:r>
              <a:rPr lang="vi-VN" sz="2000" b="1" i="1" dirty="0" smtClean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</a:rPr>
              <a:t>1.1. Kiến thức</a:t>
            </a:r>
            <a:endParaRPr lang="vi-VN" sz="2400" dirty="0">
              <a:ln>
                <a:solidFill>
                  <a:srgbClr val="FFC000"/>
                </a:solidFill>
              </a:ln>
              <a:solidFill>
                <a:srgbClr val="FFC000"/>
              </a:solidFill>
            </a:endParaRPr>
          </a:p>
          <a:p>
            <a:r>
              <a:rPr lang="vi-VN" sz="2400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</a:rPr>
              <a:t>- Trẻ cảm nhận được nhịp điệu vui tươi của bài thơ.</a:t>
            </a:r>
            <a:br>
              <a:rPr lang="vi-VN" sz="2400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</a:rPr>
            </a:br>
            <a:r>
              <a:rPr lang="vi-VN" sz="2400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</a:rPr>
              <a:t>- Trẻ nhớ tên bài thơ và hiểu được nội dung bài thơ: bài thơ nói về niềm vui của em khi đến trường và cảnh vật xung quanh dường như cũng hòa chung với niềm vui tới trường của em bé.</a:t>
            </a:r>
            <a:br>
              <a:rPr lang="vi-VN" sz="2400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</a:rPr>
            </a:br>
            <a:r>
              <a:rPr lang="vi-VN" sz="2400" b="1" i="1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</a:rPr>
              <a:t>1.2.Kĩ năng</a:t>
            </a:r>
            <a:r>
              <a:rPr lang="vi-VN" sz="2400" b="1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</a:rPr>
              <a:t/>
            </a:r>
            <a:br>
              <a:rPr lang="vi-VN" sz="2400" b="1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</a:rPr>
            </a:br>
            <a:r>
              <a:rPr lang="vi-VN" sz="2400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</a:rPr>
              <a:t>- Trẻ đọc thơ nhẹ nhàng thể hiện tình cảm khi đọc thơ</a:t>
            </a:r>
            <a:br>
              <a:rPr lang="vi-VN" sz="2400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</a:rPr>
            </a:br>
            <a:r>
              <a:rPr lang="vi-VN" sz="2400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</a:rPr>
              <a:t>- Trẻ trả lời được các câu hỏi của cô</a:t>
            </a:r>
            <a:br>
              <a:rPr lang="vi-VN" sz="2400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</a:rPr>
            </a:br>
            <a:r>
              <a:rPr lang="vi-VN" sz="2400" b="1" i="1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</a:rPr>
              <a:t>1.3. Thái </a:t>
            </a:r>
            <a:r>
              <a:rPr lang="vi-VN" sz="2400" b="1" i="1" dirty="0" smtClean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anose="02020603050405020304" pitchFamily="18" charset="0"/>
              </a:rPr>
              <a:t>độ</a:t>
            </a:r>
            <a:endParaRPr lang="vi-VN" sz="2400" dirty="0">
              <a:ln>
                <a:solidFill>
                  <a:srgbClr val="FFC000"/>
                </a:solidFill>
              </a:ln>
              <a:solidFill>
                <a:srgbClr val="FFC000"/>
              </a:solidFill>
            </a:endParaRPr>
          </a:p>
          <a:p>
            <a:r>
              <a:rPr lang="vi-VN" sz="2400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</a:rPr>
              <a:t>- Qua bài thơ, trẻ cảm nhận được tình cảm yêu mến, gắn bó vơi trường, lớp, bạn bè, cô giáo.</a:t>
            </a:r>
            <a:endParaRPr lang="vi-VN" sz="2400" dirty="0">
              <a:ln>
                <a:solidFill>
                  <a:schemeClr val="tx1"/>
                </a:solidFill>
              </a:ln>
            </a:endParaRPr>
          </a:p>
          <a:p>
            <a:pPr algn="ctr"/>
            <a:r>
              <a:rPr lang="en-US" sz="2000" b="1" i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  <a:p>
            <a:pPr algn="ctr"/>
            <a:r>
              <a:rPr lang="vi-VN" sz="2000" b="1" i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vi-VN" sz="2000" b="1" i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</a:rPr>
              <a:t>. CHUẨN </a:t>
            </a:r>
            <a:r>
              <a:rPr lang="vi-VN" sz="2000" b="1" i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</a:rPr>
              <a:t>BỊ</a:t>
            </a:r>
            <a:endParaRPr lang="vi-VN" sz="2400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  <a:p>
            <a:r>
              <a:rPr lang="vi-VN" sz="2000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</a:rPr>
              <a:t>- Hình ảnh minh họa cho nội dung bài thơ.</a:t>
            </a:r>
            <a:endParaRPr lang="vi-VN" sz="2400" dirty="0">
              <a:ln>
                <a:solidFill>
                  <a:schemeClr val="tx1"/>
                </a:solidFill>
              </a:ln>
            </a:endParaRPr>
          </a:p>
          <a:p>
            <a:r>
              <a:rPr lang="vi-VN" sz="2000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</a:rPr>
              <a:t>- Nhạc bài hát: </a:t>
            </a:r>
            <a:r>
              <a:rPr lang="en-US" sz="2000" dirty="0" err="1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</a:rPr>
              <a:t>Vui</a:t>
            </a:r>
            <a:r>
              <a:rPr lang="en-US" sz="2000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</a:rPr>
              <a:t> </a:t>
            </a:r>
            <a:r>
              <a:rPr lang="en-US" sz="2000" dirty="0" err="1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</a:rPr>
              <a:t>đến</a:t>
            </a:r>
            <a:r>
              <a:rPr lang="en-US" sz="20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</a:rPr>
              <a:t> </a:t>
            </a:r>
            <a:r>
              <a:rPr lang="en-US" sz="2000" dirty="0" err="1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</a:rPr>
              <a:t>trường</a:t>
            </a:r>
            <a:r>
              <a:rPr lang="vi-VN" sz="20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</a:rPr>
              <a:t>.</a:t>
            </a:r>
            <a:endParaRPr lang="vi-VN" sz="2400" dirty="0">
              <a:ln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569868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Vui Đến Trường - Nhóm Hoa Tay - Nhạc Thiếu Nhi Sôi Động Remix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00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45719"/>
            <a:ext cx="45719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073790" y="168812"/>
            <a:ext cx="6189785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FF0000"/>
                </a:solidFill>
              </a:rPr>
              <a:t>Bài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hát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có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tên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là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gì</a:t>
            </a:r>
            <a:r>
              <a:rPr lang="en-US" sz="2800" dirty="0" smtClean="0">
                <a:solidFill>
                  <a:srgbClr val="FF0000"/>
                </a:solidFill>
              </a:rPr>
              <a:t>?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4565" y="1282606"/>
            <a:ext cx="9383152" cy="5275447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3674788" y="1476159"/>
            <a:ext cx="54051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VUI ĐẾN TRƯỜNG</a:t>
            </a:r>
            <a:endParaRPr lang="en-US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8184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059321" y="2531237"/>
            <a:ext cx="579677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Bahnschrift" panose="020B0502040204020203" pitchFamily="34" charset="0"/>
              </a:rPr>
              <a:t>Bài</a:t>
            </a:r>
            <a:r>
              <a:rPr lang="en-US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Bahnschrift" panose="020B0502040204020203" pitchFamily="34" charset="0"/>
              </a:rPr>
              <a:t> </a:t>
            </a:r>
            <a:r>
              <a:rPr lang="en-US" sz="36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Bahnschrift" panose="020B0502040204020203" pitchFamily="34" charset="0"/>
              </a:rPr>
              <a:t>thơ</a:t>
            </a:r>
            <a:r>
              <a:rPr lang="en-US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Bahnschrift" panose="020B0502040204020203" pitchFamily="34" charset="0"/>
              </a:rPr>
              <a:t>:</a:t>
            </a:r>
          </a:p>
          <a:p>
            <a:pPr algn="ctr"/>
            <a:r>
              <a:rPr lang="en-US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Bahnschrift" panose="020B0502040204020203" pitchFamily="34" charset="0"/>
              </a:rPr>
              <a:t> </a:t>
            </a:r>
            <a:r>
              <a:rPr lang="en-US" sz="36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Bahnschrift" panose="020B0502040204020203" pitchFamily="34" charset="0"/>
              </a:rPr>
              <a:t>Bé</a:t>
            </a:r>
            <a:r>
              <a:rPr lang="en-US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Bahnschrift" panose="020B0502040204020203" pitchFamily="34" charset="0"/>
              </a:rPr>
              <a:t> </a:t>
            </a:r>
            <a:r>
              <a:rPr lang="en-US" sz="36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Bahnschrift" panose="020B0502040204020203" pitchFamily="34" charset="0"/>
              </a:rPr>
              <a:t>tới</a:t>
            </a:r>
            <a:r>
              <a:rPr lang="en-US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Bahnschrift" panose="020B0502040204020203" pitchFamily="34" charset="0"/>
              </a:rPr>
              <a:t> </a:t>
            </a:r>
            <a:r>
              <a:rPr lang="en-US" sz="36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Bahnschrift" panose="020B0502040204020203" pitchFamily="34" charset="0"/>
              </a:rPr>
              <a:t>trường</a:t>
            </a:r>
            <a:endParaRPr lang="en-US" sz="36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latin typeface="Bahnschrift" panose="020B0502040204020203" pitchFamily="34" charset="0"/>
            </a:endParaRPr>
          </a:p>
          <a:p>
            <a:pPr algn="ctr"/>
            <a:r>
              <a:rPr lang="en-US" sz="3600" b="1" dirty="0" err="1" smtClean="0">
                <a:ln w="22225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latin typeface="Bahnschrift" panose="020B0502040204020203" pitchFamily="34" charset="0"/>
              </a:rPr>
              <a:t>Tác</a:t>
            </a:r>
            <a:r>
              <a:rPr lang="en-US" sz="3600" b="1" dirty="0" smtClean="0">
                <a:ln w="22225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latin typeface="Bahnschrift" panose="020B0502040204020203" pitchFamily="34" charset="0"/>
              </a:rPr>
              <a:t> </a:t>
            </a:r>
            <a:r>
              <a:rPr lang="en-US" sz="3600" b="1" dirty="0" err="1" smtClean="0">
                <a:ln w="22225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latin typeface="Bahnschrift" panose="020B0502040204020203" pitchFamily="34" charset="0"/>
              </a:rPr>
              <a:t>giả</a:t>
            </a:r>
            <a:r>
              <a:rPr lang="en-US" sz="3600" b="1" dirty="0" smtClean="0">
                <a:ln w="22225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latin typeface="Bahnschrift" panose="020B0502040204020203" pitchFamily="34" charset="0"/>
              </a:rPr>
              <a:t> : </a:t>
            </a:r>
            <a:r>
              <a:rPr lang="en-US" sz="3600" b="1" dirty="0" err="1" smtClean="0">
                <a:ln w="22225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latin typeface="Bahnschrift" panose="020B0502040204020203" pitchFamily="34" charset="0"/>
              </a:rPr>
              <a:t>Nguyễn</a:t>
            </a:r>
            <a:r>
              <a:rPr lang="en-US" sz="3600" b="1" dirty="0" smtClean="0">
                <a:ln w="22225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latin typeface="Bahnschrift" panose="020B0502040204020203" pitchFamily="34" charset="0"/>
              </a:rPr>
              <a:t> </a:t>
            </a:r>
            <a:r>
              <a:rPr lang="en-US" sz="3600" b="1" dirty="0" err="1" smtClean="0">
                <a:ln w="22225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latin typeface="Bahnschrift" panose="020B0502040204020203" pitchFamily="34" charset="0"/>
              </a:rPr>
              <a:t>Thanh</a:t>
            </a:r>
            <a:r>
              <a:rPr lang="en-US" sz="3600" b="1" dirty="0" smtClean="0">
                <a:ln w="22225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latin typeface="Bahnschrift" panose="020B0502040204020203" pitchFamily="34" charset="0"/>
              </a:rPr>
              <a:t> </a:t>
            </a:r>
            <a:r>
              <a:rPr lang="en-US" sz="3600" b="1" dirty="0" err="1" smtClean="0">
                <a:ln w="22225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latin typeface="Bahnschrift" panose="020B0502040204020203" pitchFamily="34" charset="0"/>
              </a:rPr>
              <a:t>Sáu</a:t>
            </a:r>
            <a:endParaRPr lang="en-US" sz="3600" b="1" cap="none" spc="0" dirty="0">
              <a:ln w="22225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effectLst/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6555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122634" y="490423"/>
            <a:ext cx="461664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spc="50" dirty="0" err="1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Bé</a:t>
            </a:r>
            <a:r>
              <a:rPr lang="en-US" sz="4800" b="1" spc="50" dirty="0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4800" b="1" spc="50" dirty="0" err="1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tới</a:t>
            </a:r>
            <a:r>
              <a:rPr lang="en-US" sz="4800" b="1" spc="50" dirty="0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4800" b="1" spc="50" dirty="0" err="1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trường</a:t>
            </a:r>
            <a:endParaRPr lang="en-US" sz="4800" b="1" spc="50" dirty="0">
              <a:ln w="9525" cmpd="sng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432973" y="1746134"/>
            <a:ext cx="3680889" cy="1541135"/>
            <a:chOff x="4432973" y="1746134"/>
            <a:chExt cx="3680889" cy="1541135"/>
          </a:xfrm>
        </p:grpSpPr>
        <p:sp>
          <p:nvSpPr>
            <p:cNvPr id="6" name="Rectangle 5"/>
            <p:cNvSpPr/>
            <p:nvPr/>
          </p:nvSpPr>
          <p:spPr>
            <a:xfrm>
              <a:off x="4432973" y="1746134"/>
              <a:ext cx="368088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spc="50" dirty="0" err="1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Sáng</a:t>
              </a:r>
              <a:r>
                <a:rPr lang="en-US" sz="2400" b="1" spc="50" dirty="0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 </a:t>
              </a:r>
              <a:r>
                <a:rPr lang="en-US" sz="2400" b="1" spc="50" dirty="0" err="1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sớm</a:t>
              </a:r>
              <a:r>
                <a:rPr lang="en-US" sz="2400" b="1" spc="50" dirty="0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 </a:t>
              </a:r>
              <a:r>
                <a:rPr lang="en-US" sz="2400" b="1" spc="50" dirty="0" err="1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trên</a:t>
              </a:r>
              <a:r>
                <a:rPr lang="en-US" sz="2400" b="1" spc="50" dirty="0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 </a:t>
              </a:r>
              <a:r>
                <a:rPr lang="en-US" sz="2400" b="1" spc="50" dirty="0" err="1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cành</a:t>
              </a:r>
              <a:r>
                <a:rPr lang="en-US" sz="2400" b="1" spc="50" dirty="0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 </a:t>
              </a:r>
              <a:r>
                <a:rPr lang="en-US" sz="2400" b="1" spc="50" dirty="0" err="1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đa</a:t>
              </a:r>
              <a:endParaRPr lang="en-US" sz="2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4685343" y="2096902"/>
              <a:ext cx="3042948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400" b="1" spc="50" dirty="0" err="1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Đàn</a:t>
              </a:r>
              <a:r>
                <a:rPr lang="en-US" sz="2400" b="1" spc="50" dirty="0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 </a:t>
              </a:r>
              <a:r>
                <a:rPr lang="en-US" sz="2400" b="1" spc="50" dirty="0" err="1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chim</a:t>
              </a:r>
              <a:r>
                <a:rPr lang="en-US" sz="2400" b="1" spc="50" dirty="0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 </a:t>
              </a:r>
              <a:r>
                <a:rPr lang="en-US" sz="2400" b="1" spc="50" dirty="0" err="1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hót</a:t>
              </a:r>
              <a:r>
                <a:rPr lang="en-US" sz="2400" b="1" spc="50" dirty="0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 </a:t>
              </a:r>
              <a:r>
                <a:rPr lang="en-US" sz="2400" b="1" spc="50" dirty="0" err="1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vang</a:t>
              </a:r>
              <a:r>
                <a:rPr lang="en-US" sz="2400" b="1" spc="50" dirty="0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 ca</a:t>
              </a:r>
              <a:endParaRPr lang="en-US" sz="2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672644" y="2481677"/>
              <a:ext cx="3228769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400" b="1" cap="none" spc="50" dirty="0" err="1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Dưới</a:t>
              </a:r>
              <a:r>
                <a:rPr lang="en-US" sz="2400" b="1" cap="none" spc="50" dirty="0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 </a:t>
              </a:r>
              <a:r>
                <a:rPr lang="en-US" sz="2400" b="1" cap="none" spc="50" dirty="0" err="1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đường</a:t>
              </a:r>
              <a:r>
                <a:rPr lang="en-US" sz="2400" b="1" cap="none" spc="50" dirty="0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 </a:t>
              </a:r>
              <a:r>
                <a:rPr lang="en-US" sz="2400" b="1" cap="none" spc="50" dirty="0" err="1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làng</a:t>
              </a:r>
              <a:r>
                <a:rPr lang="en-US" sz="2400" b="1" cap="none" spc="50" dirty="0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 </a:t>
              </a:r>
              <a:r>
                <a:rPr lang="en-US" sz="2400" b="1" cap="none" spc="50" dirty="0" err="1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êm</a:t>
              </a:r>
              <a:r>
                <a:rPr lang="en-US" sz="2400" b="1" cap="none" spc="50" dirty="0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 ả</a:t>
              </a:r>
              <a:endParaRPr lang="en-US" sz="2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4672646" y="2825604"/>
              <a:ext cx="2932020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400" b="1" cap="none" spc="50" dirty="0" err="1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Bé</a:t>
              </a:r>
              <a:r>
                <a:rPr lang="en-US" sz="2400" b="1" cap="none" spc="50" dirty="0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 </a:t>
              </a:r>
              <a:r>
                <a:rPr lang="en-US" sz="2400" b="1" cap="none" spc="50" dirty="0" err="1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cũng</a:t>
              </a:r>
              <a:r>
                <a:rPr lang="en-US" sz="2400" b="1" cap="none" spc="50" dirty="0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 </a:t>
              </a:r>
              <a:r>
                <a:rPr lang="en-US" sz="2400" b="1" cap="none" spc="50" dirty="0" err="1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hòa</a:t>
              </a:r>
              <a:r>
                <a:rPr lang="en-US" sz="2400" b="1" cap="none" spc="50" dirty="0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 </a:t>
              </a:r>
              <a:r>
                <a:rPr lang="en-US" sz="2400" b="1" cap="none" spc="50" dirty="0" err="1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tiếng</a:t>
              </a:r>
              <a:r>
                <a:rPr lang="en-US" sz="2400" b="1" cap="none" spc="50" dirty="0" smtClean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 ca</a:t>
              </a:r>
              <a:endParaRPr lang="en-US" sz="2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4672646" y="3406248"/>
            <a:ext cx="305564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50" dirty="0" err="1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Bé</a:t>
            </a:r>
            <a:r>
              <a:rPr lang="en-US" sz="2400" b="1" cap="none" spc="50" dirty="0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cap="none" spc="50" dirty="0" err="1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cũng</a:t>
            </a:r>
            <a:r>
              <a:rPr lang="en-US" sz="2400" b="1" cap="none" spc="50" dirty="0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cap="none" spc="50" dirty="0" err="1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vui</a:t>
            </a:r>
            <a:r>
              <a:rPr lang="en-US" sz="2400" b="1" cap="none" spc="50" dirty="0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cap="none" spc="50" dirty="0" err="1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như</a:t>
            </a:r>
            <a:r>
              <a:rPr lang="en-US" sz="2400" b="1" cap="none" spc="50" dirty="0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cap="none" spc="50" dirty="0" err="1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chim</a:t>
            </a:r>
            <a:endParaRPr lang="en-US" sz="2400" b="1" cap="none" spc="50" dirty="0">
              <a:ln w="9525" cmpd="sng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672646" y="3756059"/>
            <a:ext cx="349666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Đang</a:t>
            </a:r>
            <a:r>
              <a:rPr lang="en-US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đến</a:t>
            </a:r>
            <a:r>
              <a:rPr lang="en-US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trường</a:t>
            </a:r>
            <a:r>
              <a:rPr lang="en-US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tới</a:t>
            </a:r>
            <a:r>
              <a:rPr lang="en-US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lớp</a:t>
            </a:r>
            <a:endParaRPr lang="en-US" sz="2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70C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672646" y="4094102"/>
            <a:ext cx="273408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50" dirty="0" err="1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Bé</a:t>
            </a:r>
            <a:r>
              <a:rPr lang="en-US" sz="2400" b="1" cap="none" spc="50" dirty="0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cap="none" spc="50" dirty="0" err="1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và</a:t>
            </a:r>
            <a:r>
              <a:rPr lang="en-US" sz="2400" b="1" cap="none" spc="50" dirty="0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cap="none" spc="50" dirty="0" err="1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chim</a:t>
            </a:r>
            <a:r>
              <a:rPr lang="en-US" sz="2400" b="1" cap="none" spc="50" dirty="0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cap="none" spc="50" dirty="0" err="1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đều</a:t>
            </a:r>
            <a:r>
              <a:rPr lang="en-US" sz="2400" b="1" cap="none" spc="50" dirty="0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cap="none" spc="50" dirty="0" err="1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hát</a:t>
            </a:r>
            <a:endParaRPr lang="en-US" sz="2400" b="1" cap="none" spc="50" dirty="0">
              <a:ln w="9525" cmpd="sng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672646" y="4484761"/>
            <a:ext cx="329154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Khúc</a:t>
            </a:r>
            <a:r>
              <a:rPr lang="en-US" sz="2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cap="none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hát</a:t>
            </a:r>
            <a:r>
              <a:rPr lang="en-US" sz="2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cap="none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yêu</a:t>
            </a:r>
            <a:r>
              <a:rPr lang="en-US" sz="2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cap="none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trường</a:t>
            </a:r>
            <a:r>
              <a:rPr lang="en-US" sz="2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ta</a:t>
            </a:r>
            <a:endParaRPr lang="en-US" sz="2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70C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037807" y="1267704"/>
            <a:ext cx="377161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i="1" spc="50" dirty="0" err="1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Tác</a:t>
            </a:r>
            <a:r>
              <a:rPr lang="en-US" sz="2400" b="1" i="1" spc="50" dirty="0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i="1" spc="50" dirty="0" err="1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giả</a:t>
            </a:r>
            <a:r>
              <a:rPr lang="en-US" sz="2400" b="1" i="1" spc="50" dirty="0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: </a:t>
            </a:r>
            <a:r>
              <a:rPr lang="en-US" sz="2400" b="1" i="1" spc="50" dirty="0" err="1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Nguyễn</a:t>
            </a:r>
            <a:r>
              <a:rPr lang="en-US" sz="2400" b="1" i="1" spc="50" dirty="0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i="1" spc="50" dirty="0" err="1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Thanh</a:t>
            </a:r>
            <a:r>
              <a:rPr lang="en-US" sz="2400" b="1" i="1" spc="50" dirty="0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2400" b="1" i="1" spc="50" dirty="0" err="1" smtClean="0">
                <a:ln w="952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Sáu</a:t>
            </a:r>
            <a:endParaRPr lang="en-US" sz="2400" b="1" i="1" cap="none" spc="50" dirty="0">
              <a:ln w="9525" cmpd="sng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38535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es toi truon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92368" y="480059"/>
            <a:ext cx="10888395" cy="6124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913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26942" y="2320221"/>
            <a:ext cx="673842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5400" b="1" spc="50" dirty="0" err="1" smtClean="0">
                <a:ln w="9525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Đàm</a:t>
            </a:r>
            <a:r>
              <a:rPr lang="en-US" sz="5400" b="1" spc="50" dirty="0" smtClean="0">
                <a:ln w="9525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5400" b="1" spc="50" dirty="0" err="1" smtClean="0">
                <a:ln w="9525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thoại</a:t>
            </a:r>
            <a:r>
              <a:rPr lang="en-US" sz="5400" b="1" spc="50" dirty="0" smtClean="0">
                <a:ln w="9525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</a:p>
          <a:p>
            <a:pPr algn="ctr"/>
            <a:r>
              <a:rPr lang="en-US" sz="5400" b="1" spc="50" dirty="0" smtClean="0">
                <a:ln w="9525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           - </a:t>
            </a:r>
            <a:r>
              <a:rPr lang="en-US" sz="5400" b="1" spc="50" dirty="0" err="1" smtClean="0">
                <a:ln w="9525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trích</a:t>
            </a:r>
            <a:r>
              <a:rPr lang="en-US" sz="5400" b="1" spc="50" dirty="0" smtClean="0">
                <a:ln w="9525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n-US" sz="5400" b="1" spc="50" dirty="0" err="1" smtClean="0">
                <a:ln w="9525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dẫn</a:t>
            </a:r>
            <a:endParaRPr lang="en-US" sz="5400" b="1" cap="none" spc="50" dirty="0">
              <a:ln w="9525" cmpd="sng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76482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Diagonal Corner Rectangle 3"/>
          <p:cNvSpPr/>
          <p:nvPr/>
        </p:nvSpPr>
        <p:spPr>
          <a:xfrm>
            <a:off x="2293034" y="267286"/>
            <a:ext cx="6794695" cy="717452"/>
          </a:xfrm>
          <a:prstGeom prst="snip2DiagRect">
            <a:avLst>
              <a:gd name="adj1" fmla="val 50000"/>
              <a:gd name="adj2" fmla="val 16667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ln>
                  <a:solidFill>
                    <a:srgbClr val="FF0000"/>
                  </a:solidFill>
                </a:ln>
              </a:rPr>
              <a:t>Câu</a:t>
            </a:r>
            <a:r>
              <a:rPr lang="en-US" sz="2000" dirty="0" smtClean="0">
                <a:ln>
                  <a:solidFill>
                    <a:srgbClr val="FF0000"/>
                  </a:solidFill>
                </a:ln>
              </a:rPr>
              <a:t> </a:t>
            </a:r>
            <a:r>
              <a:rPr lang="en-US" sz="2000" dirty="0" err="1" smtClean="0">
                <a:ln>
                  <a:solidFill>
                    <a:srgbClr val="FF0000"/>
                  </a:solidFill>
                </a:ln>
              </a:rPr>
              <a:t>hỏi</a:t>
            </a:r>
            <a:r>
              <a:rPr lang="en-US" sz="2000" dirty="0" smtClean="0">
                <a:ln>
                  <a:solidFill>
                    <a:srgbClr val="FF0000"/>
                  </a:solidFill>
                </a:ln>
              </a:rPr>
              <a:t> 1: </a:t>
            </a:r>
            <a:r>
              <a:rPr lang="en-US" sz="2000" dirty="0" err="1" smtClean="0">
                <a:ln>
                  <a:solidFill>
                    <a:srgbClr val="FF0000"/>
                  </a:solidFill>
                </a:ln>
              </a:rPr>
              <a:t>Các</a:t>
            </a:r>
            <a:r>
              <a:rPr lang="en-US" sz="2000" dirty="0" smtClean="0">
                <a:ln>
                  <a:solidFill>
                    <a:srgbClr val="FF0000"/>
                  </a:solidFill>
                </a:ln>
              </a:rPr>
              <a:t> con </a:t>
            </a:r>
            <a:r>
              <a:rPr lang="en-US" sz="2000" dirty="0" err="1" smtClean="0">
                <a:ln>
                  <a:solidFill>
                    <a:srgbClr val="FF0000"/>
                  </a:solidFill>
                </a:ln>
              </a:rPr>
              <a:t>vừa</a:t>
            </a:r>
            <a:r>
              <a:rPr lang="en-US" sz="2000" dirty="0" smtClean="0">
                <a:ln>
                  <a:solidFill>
                    <a:srgbClr val="FF0000"/>
                  </a:solidFill>
                </a:ln>
              </a:rPr>
              <a:t> </a:t>
            </a:r>
            <a:r>
              <a:rPr lang="en-US" sz="2000" dirty="0" err="1" smtClean="0">
                <a:ln>
                  <a:solidFill>
                    <a:srgbClr val="FF0000"/>
                  </a:solidFill>
                </a:ln>
              </a:rPr>
              <a:t>lắng</a:t>
            </a:r>
            <a:r>
              <a:rPr lang="en-US" sz="2000" dirty="0" smtClean="0">
                <a:ln>
                  <a:solidFill>
                    <a:srgbClr val="FF0000"/>
                  </a:solidFill>
                </a:ln>
              </a:rPr>
              <a:t> </a:t>
            </a:r>
            <a:r>
              <a:rPr lang="en-US" sz="2000" dirty="0" err="1" smtClean="0">
                <a:ln>
                  <a:solidFill>
                    <a:srgbClr val="FF0000"/>
                  </a:solidFill>
                </a:ln>
              </a:rPr>
              <a:t>nghe</a:t>
            </a:r>
            <a:r>
              <a:rPr lang="en-US" sz="2000" dirty="0" smtClean="0">
                <a:ln>
                  <a:solidFill>
                    <a:srgbClr val="FF0000"/>
                  </a:solidFill>
                </a:ln>
              </a:rPr>
              <a:t> </a:t>
            </a:r>
            <a:r>
              <a:rPr lang="en-US" sz="2000" dirty="0" err="1" smtClean="0">
                <a:ln>
                  <a:solidFill>
                    <a:srgbClr val="FF0000"/>
                  </a:solidFill>
                </a:ln>
              </a:rPr>
              <a:t>bài</a:t>
            </a:r>
            <a:r>
              <a:rPr lang="en-US" sz="2000" dirty="0" smtClean="0">
                <a:ln>
                  <a:solidFill>
                    <a:srgbClr val="FF0000"/>
                  </a:solidFill>
                </a:ln>
              </a:rPr>
              <a:t> </a:t>
            </a:r>
            <a:r>
              <a:rPr lang="en-US" sz="2000" dirty="0" err="1" smtClean="0">
                <a:ln>
                  <a:solidFill>
                    <a:srgbClr val="FF0000"/>
                  </a:solidFill>
                </a:ln>
              </a:rPr>
              <a:t>thơ</a:t>
            </a:r>
            <a:r>
              <a:rPr lang="en-US" sz="2000" dirty="0" smtClean="0">
                <a:ln>
                  <a:solidFill>
                    <a:srgbClr val="FF0000"/>
                  </a:solidFill>
                </a:ln>
              </a:rPr>
              <a:t> </a:t>
            </a:r>
            <a:r>
              <a:rPr lang="en-US" sz="2000" dirty="0" err="1" smtClean="0">
                <a:ln>
                  <a:solidFill>
                    <a:srgbClr val="FF0000"/>
                  </a:solidFill>
                </a:ln>
              </a:rPr>
              <a:t>gì</a:t>
            </a:r>
            <a:r>
              <a:rPr lang="en-US" sz="2000" dirty="0" smtClean="0">
                <a:ln>
                  <a:solidFill>
                    <a:srgbClr val="FF0000"/>
                  </a:solidFill>
                </a:ln>
              </a:rPr>
              <a:t>? Do </a:t>
            </a:r>
            <a:r>
              <a:rPr lang="en-US" sz="2000" dirty="0" err="1" smtClean="0">
                <a:ln>
                  <a:solidFill>
                    <a:srgbClr val="FF0000"/>
                  </a:solidFill>
                </a:ln>
              </a:rPr>
              <a:t>ai</a:t>
            </a:r>
            <a:r>
              <a:rPr lang="en-US" sz="2000" dirty="0" smtClean="0">
                <a:ln>
                  <a:solidFill>
                    <a:srgbClr val="FF0000"/>
                  </a:solidFill>
                </a:ln>
              </a:rPr>
              <a:t> </a:t>
            </a:r>
            <a:r>
              <a:rPr lang="en-US" sz="2000" dirty="0" err="1" smtClean="0">
                <a:ln>
                  <a:solidFill>
                    <a:srgbClr val="FF0000"/>
                  </a:solidFill>
                </a:ln>
              </a:rPr>
              <a:t>sáng</a:t>
            </a:r>
            <a:r>
              <a:rPr lang="en-US" sz="2000" dirty="0" smtClean="0">
                <a:ln>
                  <a:solidFill>
                    <a:srgbClr val="FF0000"/>
                  </a:solidFill>
                </a:ln>
              </a:rPr>
              <a:t> </a:t>
            </a:r>
            <a:r>
              <a:rPr lang="en-US" sz="2000" dirty="0" err="1" smtClean="0">
                <a:ln>
                  <a:solidFill>
                    <a:srgbClr val="FF0000"/>
                  </a:solidFill>
                </a:ln>
              </a:rPr>
              <a:t>tác</a:t>
            </a:r>
            <a:r>
              <a:rPr lang="en-US" sz="2000" dirty="0" smtClean="0">
                <a:ln>
                  <a:solidFill>
                    <a:srgbClr val="FF0000"/>
                  </a:solidFill>
                </a:ln>
              </a:rPr>
              <a:t>?</a:t>
            </a:r>
            <a:endParaRPr lang="en-US" sz="2000" dirty="0">
              <a:ln>
                <a:solidFill>
                  <a:srgbClr val="FF0000"/>
                </a:solidFill>
              </a:ln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6995" y="1430125"/>
            <a:ext cx="8740985" cy="4914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41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52C7EB09-6FAD-436F-8A3C-A07305EB753A}"/>
  <p:tag name="ISPRING_RESOURCE_FOLDER" val="C:\Users\nt_tu\OneDrive\Desktop\thơ bé tới trường\"/>
  <p:tag name="ISPRING_PRESENTATION_PATH" val="C:\Users\nt_tu\OneDrive\Desktop\thơ bé tới trường.pptx"/>
  <p:tag name="ISPRING_PROJECT_VERSION" val="9.3"/>
  <p:tag name="ISPRING_PROJECT_FOLDER_UPDATED" val="1"/>
  <p:tag name="ISPRING_SCREEN_RECS_UPDATED" val="C:\Users\nt_tu\OneDrive\Desktop\thơ bé tới trường\"/>
  <p:tag name="ISPRING_PRESENTATION_COURSE_TITLE" val="thơ bé tới trường"/>
  <p:tag name="ISPRING_PRESENTATION_TITLE" val="thơ bé tới trường"/>
  <p:tag name="ISPRING_FIRST_PUBLISH" val="1"/>
  <p:tag name="ISPRING_CURRENT_PLAYER_ID" val="universal"/>
  <p:tag name="ISPRING_DEFAULT_PRESENTE_ID" val="{510050D7-484D-4889-B2E7-C09AE314C122}"/>
  <p:tag name="ISPRING_PRESENTER_PHOTO_0" val="jpg|/9j/4AAQSkZJRgABAQAAAQABAAD/4gIoSUNDX1BST0ZJTEUAAQEAAAIYAAAAAAIQAABtbnRyUkdC&#10;IFhZWiAAAAAAAAAAAAAAAABhY3NwAAAAAAAAAAAAAAAAAAAAAAAAAAAAAAAAAAAAAQAA9tYAAQAA&#10;AADTLQAAAAAAAAAAAAAAAAAAAAAAAAAAAAAAAAAAAAAAAAAAAAAAAAAAAAAAAAAAAAAAAAAAAAlk&#10;ZXNjAAAA8AAAAHRyWFlaAAABZAAAABRnWFlaAAABeAAAABRiWFlaAAABjAAAABRyVFJDAAABoAAA&#10;AChnVFJDAAABoAAAAChiVFJDAAABoAAAACh3dHB0AAAByAAAABRjcHJ0AAAB3AAAADxtbHVjAAAA&#10;AAAAAAEAAAAMZW5VUwAAAFgAAAAcAHMAUgBHAEIAAAAAAAAAAAAAAAAAAAAAAAAAAAAAAAAAAAAA&#10;AAAAAAAAAAAAAAAAAAAAAAAAAAAAAAAAAAAAAAAAAAAAAAAAAAAAAAAAAAAAAAAAAAAAAFhZWiAA&#10;AAAAAABvogAAOPUAAAOQWFlaIAAAAAAAAGKZAAC3hQAAGNpYWVogAAAAAAAAJKAAAA+EAAC2z3Bh&#10;cmEAAAAAAAQAAAACZmYAAPKnAAANWQAAE9AAAApbAAAAAAAAAABYWVogAAAAAAAA9tYAAQAAAADT&#10;LW1sdWMAAAAAAAAAAQAAAAxlblVTAAAAIAAAABwARwBvAG8AZwBsAGUAIABJAG4AYwAuACAAMgAw&#10;ADEANv/bAEMAAwICAwICAwMDAwQDAwQFCAUFBAQFCgcHBggMCgwMCwoLCw0OEhANDhEOCwsQFhAR&#10;ExQVFRUMDxcYFhQYEhQVFP/bAEMBAwQEBQQFCQUFCRQNCw0UFBQUFBQUFBQUFBQUFBQUFBQUFBQU&#10;FBQUFBQUFBQUFBQUFBQUFBQUFBQUFBQUFBQUFP/AABEIBQADwAMBIgACEQEDEQH/xAAdAAABBQEB&#10;AQEAAAAAAAAAAAABAAIDBAUGBwgJ/8QATBAAAQMDAwIEBAMGBQIEBAILAQIDBAAFERIhMQZBEyJR&#10;YQcUcYEykaEIFSNCUrEkM2LB0RZyJUPh8DRTgpLxCWOiFzWywiZEVHOj/8QAGwEAAwEBAQEBAAAA&#10;AAAAAAAAAAECAwQFBgf/xAAsEQEBAAICAgIBBQACAwEAAwAAAQIRAyESMQRBEwUiMlFhFHEjM0JD&#10;FVKR/9oADAMBAAIRAxEAPwD70CtDetxZIP3qEoYW24EICkrVk7d6nkSWkqCUgZP8o7VG22otOeGR&#10;4owrB4FdTTSB2OyptKCkZ7JA4oKKUjCE9t89qfLcbQ8lSQCpe2kUx5IAS5vlJyU5xq9qiqV3EnAJ&#10;UFBXftVckHWnAJzjUDsactQOE4IQOBzSd1lWDjFRVRCkaspGMgZFPAUrC1A4O1DYHA703UWiW9/N&#10;waQMdJRqI2zVVY8Q78elWFedCskbbYqDGDpqaD9gkb8etROqwSTuTUh3NMW2rOSftUBHqGRtt7UC&#10;SODRKcZ7mmHbvtTUOMnilk8GkVk/WgM5B2zRQJxnFIk+u1Dv3pAipEI4PNLOaHG1LG21NQq42oel&#10;IClQCPBHejuBQoFRKyceU0gPFI4PFDcil7UAc0NyKWcZpHOc0BNb0Bdyig/15yPYVdu4UlpgqOpK&#10;lrI24OaqWpZFzYIGTmrt9HhpipB8itSgPvVfSKzQdIo6u2MikNjxSIOeKlQ9t6A70O1Ec0KLAyKC&#10;legxR4FLmgFyPel6UOe1HvQQAbUsUqWaDIHuaW2N9x2pfrR3J4oIPfvS/SlSz7bigvsTnbNDeke1&#10;LNBkc4pfSgTq5o7UAR9aHrnY0uNxS5+lCaWfypHf6Uv0pcnagi7UOKNI7dqAGRSz6UvWlQCG3NIc&#10;e9LcjekOc0AifSgSMb0sHNIbnegETtuaQ2ohQoHbtQC3P0pUt/zpf3oBDcUhvmlq3pYzQCJxSxsa&#10;H96PBoIAd/pR3PvSIxxQz5s0Ae1I0sUsUAsbUSSfrQPrzSxj/mksjuKNDg70vTFMh3x60sg4z3pZ&#10;oYINBl9KXajjBzS7UHstzzSxQxRA5oTaXB9qOoelD7bUQM570AuTzSJ96XPvS5FA0PA7UQd+PvTd&#10;IFH6UGIOO1HG4I2oAnjO/rSIx7j2pFaO2O9EeVP+9DGcbUVAjHYUgcMk70QSDgkUDsNzmiUgp2Jo&#10;ByQSrenJWpKvUU1IJAp2OKAmQdX4uDT8Y43HrUaduRUgzkHt6UJPScIwpINPGFY/loAkc/lRUSsB&#10;On71RVN5tICeR3qUuagnCdJA3xUbbqVp8wVnHI7UWtbiCdOrB7HfFBJ28rV5t6mSEhJPhgA9qrJO&#10;keo9KmbIXk5xiqiatIPlQEk4HG1PJcQsuDOCOR3qFK9KcbY9RR1KKhg+Wr2lYS6EJS53B2TzRceL&#10;5KiQkdh2quVq4UMU1aSQNRKk+g4p+RpFlSFakHy9xiofG3Ks4PpUHiJRkDOO2TxUfzASMadRJ71F&#10;qtA67heUYz7DmmOL1tnJAIHHFMySoqxt6VC4pSlDUMA8VCpDCrI9qWcJz35pqlBOxG1IjPGwoWfd&#10;W227ZGkYQlwOpyo8471dlgNLSEnVlIOaybhGakR/Fcb1uMAqQQojH2q+MrZbWv8AmSCD6iipoKJT&#10;uTnPFBTilJ0g7cU3gnuajIAGQd6k4CtSBgcUPMoDVT1KIH+1AEpAHfOaijTTdQVOqx+aasIKGGtL&#10;ckJcV/MoZzVQOhCgkDB7CrLoQClWRrz+HIJFegzRugt6c+VShjP9XvVdbS0IUtSy4cdzViWpK3kr&#10;KUpUOFeoquUthKShZUsncDtU04iUlexU3pVTHVhBbGcqPb2py0qW4pKTjHqajKcYUcA+tSqGOga/&#10;KPrmiryt4xlXr6UNifc96ClBXlG/0pBG4AlvRpwOar5ABAH3qV09hvUQxpOMmooOTqFNWvbJPFEq&#10;KSc81C4SeRmkegVhW4NABI2O4o9sCm524pqAkZIHHrQ47UTQAqaC/EaWaVIig5COQKWKQOTtSO1B&#10;iRnNLihx9fSln8qSSAOdqShiiASfKN6HJPtQoN8UhSpd6ZBnakdqON6GP/wpBcsiddyaA9zkVYvO&#10;rwLYVnUtTSydv9ZqC0ZRPQP9JxVrqYHxrYk8JjZ9tzWk/izvtmcb80s744FHb8qSsZFZqLnOKRxS&#10;xSxuKDDcnbmjzSwScUOdu1Cix+VIg43o44pdzQQb5pd+KPNN4NAEdwaQ53pcYpd6AGe/ajSz2xtS&#10;4NCSG4pfSln0pb5oGwz3pcHnNGljehQZwKQOd/70u21E7CgqAGO9LOdqPbFDtQkiOaWMCkeKWKAW&#10;NqG5FEikPXigBiiOM0geaWKAHvQzvRNLigixtn1pUe2KA2oBAigaPPakBgUAtzxSzkUjjtRG3eg4&#10;BBIpDnFLGBSpbPRDv3pfal3pH1oAHej9/wBaRGe9Hv2plIH4RnFHcgUselLBIFBgBtS5HNEj1pAU&#10;GRONqWDil296Q9DQRcUtqXA3pdqAGKJ3GMbUtle1DvjmjYEUuBRAzxQAoPogN/Sik4xnNIjFHmgU&#10;sUqWeaQG1BCSD7fSkVBOSBSOwojy80gRxtv9KOMAZNIHjvR2P1pA4cZFIY7ChinA0A5PNPzvimZ4&#10;pyQD3pJPJPIqZPmGar539qnSccbimDgANweKejzDYnVUbZAztse1SZ0oGD5u2O1VCqRk6W1BYIUO&#10;2OamQWyhJSrQo7EVH4ynUozurvnY0QEOJ5wocCmlKVJGx27ZqVCAjbnPBHFVkufy8j1qULUgYGNP&#10;bIoCwhawSkY+hpBWpRGcE9qgSvSCoHOKcHz4ZBOEnfI5p7LSbVgEEH654pny6fDSPGKjzkkmmIcU&#10;lOQcjtnvTTI0ZTsAd8UbOQlkEFJ7VA86CgYGwpKOo+n2qFatBO4I9BS2oluEo0505qNedgVZ96K1&#10;ZAAGBUZI4qVQjTVE4pEn339aQIHPehRxOphxKuMb09tWqO0EKyhKcAVJHaS+h5OSkhPIqlHWQ0lJ&#10;GCNjiipWAdXeg40UJ3O543ppwN6GcHfvUnDjkgZ2og4700HI9acMDkVJxbS7odISlJdVwe/2qR5S&#10;kqQSkgg7kjBNUlKKloCkgAH86saU7KI0JO23eu1mldWXD5OM/wA29QhSsK2STnsNse1OdSW1AEEb&#10;ZzUZwEFWoJA7e9KmarUoFRbISO4PNNJyDjj3p6gSgKzkA8ZpgWjSMpA96RgoggJx9xRS2M5SRtS1&#10;jWQlO2O/eg0oKXucfegGuqCcYRlQPGKqK1rJJ2JO9WFvrwsJ8mdgfWqwBxurPrUUgOpRwPzpuOc0&#10;4DQec09CceZXFII/DASVGmbngVKvzkAcUDxQe0JGE+9NCdO/rT1c00nNCgzq2zSHaiKQGeBSBp8x&#10;24o4pE4oE0lFkDanHGfQU04Jo/bagiBCVZxQUck7c0fegTvQYZ7UuaJpHfY70ADvzQO9OJpUEs2t&#10;RRMSpJ3ANWuogFS4ZB1D5dI9gaq25J+aB4GNz6VZ6hTomxU/ymOkpBrT/wCUWds8n7mkOdxS5pZO&#10;4NZmSSOTvRBxQ77jFIUCCaXtSBIOaW5PFCqH4SMb/WkecUsb5/SjmhJcHih3pYpA0AsY9zSHGaIO&#10;BzQ3oMie1LFL3pGgiJxxSxjvvSGPvQ7UCiDmhyPWjikfrQY5wKHFLGKQ+lAImlnfmkMdqAPaghO4&#10;oc0tqRoKlsTSo7AUAM4/tQCG/wBaR4+lIDej9KD9gBtSG1IUj+RoIBvnNKjjalyPagiNDG9EDJz6&#10;UMd6AXeljG9LvR/sKDhelLY8Us+1EEA1KgztSxtR1Zz3NCgFRxtQTtvzRBzQIXApURx7UqAGn1pa&#10;Ns0T2ApA7YB2oAEb+tLfNLYGltq2p7MCd9qJG9EmgNJ5Ok0bIthSANIcZojPrSBYOdtjTsb770Oc&#10;b0u9AID1/KkpO3rTsZPtQA0qxQZJGOBQ0kE4o5PelnGaAWcbA7UvpSTud+KP3oSQUAeOaO3NInPv&#10;RGSfpSB2d6bnJwnzetLOQR/ajuODj2pg9ODgGnYCTxxTSM9qIVjakR44BIJT3p6DpBCeKYnUSU5w&#10;PSnY3JP6UySY1KGCAR60/TpztuajSlJAJ3+tOCjnI496YTJUNJCvz70kgjAFRYIGeQe1PQlS9xyP&#10;enstJUqz5AAFCiCsEEciohnOcb0MFXm1b+maBpOVK1KXgDPYUUvHPAx6d6h8RScg70VKCfYmgJfF&#10;0OEk5Qf5fSmunPA+9MGNGQBkd6A/AdZA2796QkOLqiMEfeoXEBKhg7q9KKFoCcDYdzUZ2TjOR2FN&#10;RKQvnY/WmKCdWxoLOo7kg03OSQOBUqg79zRBANDJV9qIOFDNBrkLzFW/Y1nNqHnA5CjWhDVodAHB&#10;5qi8C1KeSBgauB2oqTgonY7j3og+bemaiOeaI5xSM8ZBNOCthjJPrTM7+1Ek8DZXakuJivWMgggf&#10;yk09CisAYCCexIBqulOkBKzj696kJQU4SgYG2wrr2xOUNO2hSVdySTmnaUJWlS0qKBvgHNNwVHfY&#10;4pmVhB070ho55TZJCDtzimFfbTk+tNOQAFYz6CgFpSQTx6VNBwGCfNuaiOD9fUUlnVnJ/Kmk7YpA&#10;lE4OTQ8ikYVtjvRKSo+YYHcA1ETvjt60gcXWkjHJPegeNztUIQAsDGQOalWslQ0jAoMdOO9ADG9O&#10;JxjvQOM5oJGognNNABznAp38x/tSUQBnvQpHjIFI7H60eTsKR2PvRTNztjml39qR2+tA7YqVFj1o&#10;+/NLP2ob0Foc7DNInegDv9KcTgetA2aaPakc9+aWMnBoMMbUcZNA4oAHVQF60pLkpwAZKWioD1qX&#10;qFXi3Fo7DEdsAD6UbC2Vy3QnktnP0pvUCkruuU8IaSk7YGRWn/yzvtRI9KHApDA44o43HpWZkeMn&#10;8qW+OMUsYHrSGw4oBYz7UgcCl24oH6YoBdu+TS4pZyKQHrQCzSHJpZpZztQRYztS4B9aWcGl2zQe&#10;4VLOKXPelj0oEDtSHGaOaWMmgi4FLIP0od/WkBigDwP96XPNAUs7UAd6FLmlnigDtQxtSPFI0Ajz&#10;SpdqWN6AXakfyFHmhxxvQcIYo8796Gc4BpcUAu1I0u+aWKAWCe9DGMd6OcChneghweaQPNId/WkP&#10;begDjikPpQxSNSoc7e1Dmj3zQG/0oBZ2p2fagDilnn0oAjBFIDbil2I70e3rQA2o4POaFEn3oAbZ&#10;9aWKONuaWwG1AAgdzSwcZ7UdwNxQ9cUAgPeiBvQTuff3pw2HoaAWyRnvS70d+1IHHvQZYB+tLTuf&#10;Q0gN85pZGc0AQMd6WPalsQaWe9BATnAIpcDH60Tvil2oAbJ2PNHGPekAT70s5JxxQDv5TikN+9Ny&#10;e1OxxQR2rVxt9afsnAphFHjniklIny870/c7kZFRJBJ9xTgcAjFAPKsKxzRU5ggEeXuaj16e2KIA&#10;OTnIphKQQob5T2pKc1YGCfcVFqAHP2p4O4AOM9qAkPP4s+1I7+1R6sHzY270itOcE/SgJirA5zt2&#10;pFRaGx1JPIPNMCinAoKKSdzgmgHrdCkgAFPrntUZWVHekFEr0cmmFWc7UbOHlXOo/cU1QAGQc+lA&#10;KGMdjUYUkA6RtQY57nmgFE49ec0BjG3PvSCiNjsRQZw3PP3pZB2zQ+1OCsKwRSNbhAKfTvg+lUpY&#10;UmW4TsVHJq3EVh1Ch2NQXTyz1ZIwdxT+giHGOacVelRA4A707NIaPCsD3pw3Tt9hTAoEmjuTg7g0&#10;lQfEICshBSeQkY0/SpWiA2MfXeoM+YA40+tTNNalDRgg77muphDlLUvcnOPShkgjTuT6CmrBCjqJ&#10;H070Mj6VOzOUSFEcn1phURgYG1LUSaBCuO9IGlRKjQPG42pKUU4BGaYrBB14H05FIJC7jbGfeolK&#10;yo9s0tsgaiR2zQKsE5NAAnPtSSc80sHbH60QPNTM8qAPrQI05GN6cEg0wk4+lTCNG/ahjTzR/SgS&#10;VnfimYEUxQxzuaeFbGgo7AGls4ad/pTRuKIBJ23NHAGc0lBx70OBSOwzSSDQY7UlHFIJGo96Pegg&#10;PHrQ5o5ztQIHFBlikcZpY9KVAa3TyvDlOq//AEePrUV/UtV18yVJwgYCjk1Y6XKS/K1AbNg7/Wqt&#10;8CkXd5KiDpAAx6YrT/5ZX+SlkZxSA9aX2pZ2rNZHfj86Q8UKGShSe+1EHt3pYx96CDY0N/SnE43N&#10;DGcYoBA43pc9qROdhxSxt7UERpAb7c0ht2oAmgDnbFCkaOc0ANuKJOPrQ552IpasjNAHAxQ5GKWM&#10;0icY7mgEBj2pHiljtSzgcUAuaWSKR9eKAzQB/Eed6XehiiTjNBECcUj+dLG2aQzQZcikDSxQ4oIt&#10;6OaQpCg4WfypUqXPtQZcUs+lIUu3pQCNL8Q9KQ70TxQA3pcDalxSxmgi7iieR2oUscHNAIjffejj&#10;fagP1pAe1Sos+tHj3pHahjIxRojqWexGxoAmkDQY0cY9xQJBxSye1AAcbU7AA35pvB23NOO4/vQC&#10;zntikFegoHcD+9Ij3zQCG5onYk4ob/WnEelAAEb0sb4xvTtVAKBoAp96WMZ/vQ32xSA57mgzuaHJ&#10;3pH2pE74FALTRxyc0B6Cl25+1CRG42O1LII54pBRO2NvSh32FIHe1EbU0kbjGDRBB4oB2d6OSCRT&#10;R7d6O+cfrQRxOOKcNhscGo9WM459KIPrsaAetROCfzpx8uCO9RhWdiaJOo0EdnBB5zRyFAhRwPem&#10;Dkk7EfrSQQTuM/WgHHAOAcg05KwnOrcVGdO+KBUSKAfqxjB1e9OVlxApjZC+VZOKBAGSDjvimD1E&#10;pSBsPQjmmpVvznNMUVEbYP1oBQztsfSkcPJGCAMetA4IAzuKbqGKQTk7nFAGj7mm53x+tHn601HJ&#10;B5p6cDJ5xUY7b/nTgClVILEUgODNMvASmSj0IzSaVuCKdeUDLKiN8U/o1QKpA5puo4og71JnjH24&#10;p6SUgb7iowSdjTkjAwKSoARt70/CtO6qb+IcHIoAnIztXVWCRSiBsMkd6ScYydqaSDwTRA25qQIU&#10;R7UnBsD/AGpuoHO1LhJSB3oBuc8DimlRHoKKhgbU0HHIFSCCQcDufbmgpGP+KG4ORxQKeexohw4A&#10;4GdqSckn0FAJKcE0+mCOB33pqlZo8Ypqj74oIvXuaAypZJ/KmpOKW/pimoVHfimnGcmlurApKxjH&#10;FSBDnhjA3pmSVb0QBS+lIBSG/HNIbHFHOOKDIDA96ND+/vThuM9/SgjSrehn8qWaBGd6DhcHNI7n&#10;Pal3onP3oU2+lEpMiYopz/DAyfc1nXcpN0kFKdKQrAH0Fa/STZP7wJ40prGuQxcHzx5yMGtL/GMv&#10;tBjfNIH0oA7miONqzUQGDmiNuaH3oE+tBj7mljbigTn6ij9KAQPNDkUu9OA7UJN/vRB23oA5o422&#10;oAUjijjI/vSBx35oAZB5ANHn2oGlnnagyPpS5ogCgdqCAbijz34o00UEIP3pcml+lA0AcUs+1DG+&#10;9IfpQY98ikKWdqWKAHejjegNqXG2cigi/tRPOKHNHFBwtzntSxnNKhQB42FIk0sZFIbUAu1LtSz7&#10;0iMUKHehnPtS70h3opFn0pD0NLOaWd/akRdqR7+tIHb1pA+29FMcYpD3O1DtvSxmgD/al7UuRvQx&#10;vQBxikKQJFAUaMRxR5G9DgUs5GKNAs9qXFA8UTSAg+m9EEAe9M4zTwcpG1AHge9DO9NG9OAyc0AR&#10;+tDGKR7fpRBzQBBzx+VDHm9/aiU75pcnmgyH4jvmkAAd6WCDscfWh3yTQkc7+tLJG1Dvnmlwfegz&#10;gnnb70cafcntTNWN8/ajnJzn6UEJJJJp2oA5FM1UkkY2O9IHo9jRxtTdjv8AelnamR2oHg5okFGO&#10;xPFDODil4gVsrgUhoTkDnNInKTk4ppI5FDBPfNAHX5Rtj/enJVjFRk7kdqRPYUGcte+Ugb0NRBFM&#10;KjuPX0paif8AigH+JvuM0FL3OBkGm5wd6Wr0O3pTB6VYTuMiltjegOeMH+9HONqAPCdt6QJz70M4&#10;xjbfeiQM0GeBxmnDjfmmAAe/vThyDmgJEEJx9asXdJMJhQVx2qoE4JI5HAq7PTrs6FDIOd6Ay0nb&#10;fmjTU4OAaOcmpqkgPbtRCvTOaZ3wKcDwcUjJJ1b539KJIRuBq+tMCwrPlx60lAlNdDE/Oob7GioK&#10;yMb00bDekTvzmgCVKBwO1InsTQ1jnmmpJxk+tIEcZ23pAelLOx9aBBI5wPWkCAwKRIHPPrQzjNFB&#10;CjnGKNAsaqcQNOx3pKWAPalny0waNyBjNMcBB3zUiXAjao3VBQxzQYZO2DQ1EggcUBnPNHOKaiTz&#10;v3puU68JOaQOTuSKRGFDb71NItySBSGcepo5xmgFEEY5pEP12pAgb0DknNHFBlkEjO9LilnFBR29&#10;aAR9TtSJxRO3YZNNGcHNAE7b0M7UcZoI8pyfyoPboOl1+GzOVk48uwrDlHVKdO5Gonzc1v2BwIts&#10;jQBqKt9t+KwJCtchxXqau+oj7RE+29EHO449KRA5pZP2qDHgE0jsKQORzS4UKDhA47UuTmlj0FL2&#10;70KCjQAIPNIcmhA/SkTjmkn9aHCt96APB5o47Uj3xQzzQB2BocGjnGKCRknuKAPbFD0zQz7UdtsU&#10;A5Ox9jTQdz6UjkEYpfSgBscnijSxkHFAgp5G9AIEUgNqIx9qGc+1AIc0dXtQzR7UAKWKRAHNDket&#10;BDSzgZpdqWaANL2pEZ+lA78UGVHO1LOaQFALB9KWxpc0efY0tqA0CN+KI3pUEWKQpf3oA+tMhGBu&#10;OaQ5pChnalTg8/SkM/alsdqXO9EFLf70s0vWkDtuKZFk5o+2PvQ/SlttQCwQfWiTQB3o0qcA8USo&#10;D6UAM/8ANMS9/E06FH3A2pGlGAKR3oZpbUAaRBzkHegOc0RxQB7UNzS4FLcb0AdODSHl5opxg5oU&#10;AOeKcdvrQyex3o7cmgBq3xjFIbHenc7Y+9Ad8HagDznIoYIwDxSO+PSlnA339qAOQBSGSKaMD39j&#10;SzqzvgUA4bf80Rxzx2pgPrTsEUgJOaB8yScHagTkDAo6jt/tTIk4zzvSUcA42pbHfj1pEAjY4xQC&#10;TsOd/SgPpilgD3pK2pGW3pQwFDBO/tT8+X0phIOaYIAp9TRwScnmiFaRigBknNIyPmOc708J7nam&#10;DABxTuaZCO5og7ZI/Om5IOe1OAON6AOyf+KKdhQxRBxQDwRkd6mfZc+QW4p5Smx/J2FVzsath1P7&#10;nk+IoJSnkqoDOTkhJog5+tMaOQCDkU/vUqOBxTxuMnYUzBB9RR055OB7VJ7DJH3pZximpUokkbCj&#10;rxgHc+tdLMdtJJpUCCD6j1pFW3pU6SAIUCM4o/h35pagRsPvTSs5Heno9HJ3JzSVgcmhnKtuKChq&#10;5oBBWeB96dqwc96aBpPtSJ2PekCURmkVYGCKHAGoUNW/GQaZht6U3sdqdnSR60Ae5NBkogAClwDS&#10;/FgUsUEWM79qRP5UuPehkkikB7n1pHtSxR7DPekYcjigNqI9KGMDegiSFDk0fpQ2z6UgBnmgAQcb&#10;0cbHFLvSztzQC7+1LOO1EqIPuaG5O/FAbUCC3JsK1LecacZe8QeGca/9J9qxnwC8o981vW3Ujp+T&#10;unTqz7+9YDhBdV2FaZeoiG888Uge9ALycURg1mogB9DR5OTzQAo0AjjJpUsc70gfvQqXotyMniic&#10;4oUAfTahOxJyaWM70v70CM4yaAdsQaHA4pfzGh2x2oBw2pcc03PaiKAIFD6Us5pc0AvvSPbBpZyf&#10;al7UEcHCElO2/emlRPuaXfNKgFzSpHOKXegFS5+tKh3oA0hvSzSyRwaAXPakefalyKVALiljelgY&#10;pUAs5pf7UvpzS39aDHGOeKOaH60s1KiNLYc0CaWM8U9FssDOcUqWaXNMio8UM49qON81JhR470Oa&#10;PGxpgs+lDikaQ59KaR70qFEDegy9jSOM0huaB75pCD6mlkk0u+KW/fakoc+1KgBvSx3pwDnAyKI7&#10;UDxiiBQQd8flRwD70Bt2og4NIy23pYpE7YNAbUASaIxmgKP15oAk+lIgDAHfvQx7jakdxQBAwSBz&#10;QwEqwRmidsEUnFUAOTSz+dDPm9AaR/PFAFR82RS/PfsaAO3FHPfOKAWNNOBJPoKZqwacDwaAG+CP&#10;WiU4xtmkoEDPFEDUTQAxg+hpcU7QU/Whp2FAN/FRxtsPzpd+cUuTvQAz+VO5TzimjnIo5xzvQYny&#10;ilnIzQCs/eirY+ooA6j2FEcHO1Dck5o+npQXsF5SRg1Jnim/3opOcenpSBwOSMVehxESYEtt0BaC&#10;kkp9qojbtWnZN1PIJ20EkeopwMRsBI0jYDYU8YHPNNI8NS8DAyefSnZ2GfyqTEbjY05P1ppH5U7A&#10;NI9mE7Y4puTR06dzvj1pFO+fWt0HEgADvTCOw3px5AIoZ3NBFvjfY0En15ok4OM0M5G9MzgexppT&#10;kbcURhR96AKgdhsKQL+Xnege3rRUoKPGKAFIiySN6bz3p2PY0ABRsyoYGKNIHfBoMs78Zpcn2pUj&#10;SIAnn0ojbjakBjPehnfGKAX4sACkdxtRWvBwBSGPSgB2yRS3pEYODvRJ9qAaRmjjHFIAk70s42oB&#10;ADf0pc0OBtS5FAEYHuaQOTk0PTjNLJB3FAbsIeF01JWk4UVHmudO3O/riukZc/8A6W8w3W5t+dc0&#10;onccb8VpZ1EwUnXvinimI4I7inae2agCP/ZoA5O3FIJAo5pAgaPI9KFI47UAiaOcYoDYb80qAWcc&#10;0icdqVLNAHOKWc0OBvSB2oBDn2o0MjG9IHIzQBOx3pcUPelkgjagDnIpAeopGgT6UAc+1LOc5oYx&#10;xSxQBOwpUORvRxQAHFIcmkNwfQ0ANgKAceKQof70icc70AQN6RyAaapWhtSzwPQfoKASVkFWU7fh&#10;Pb60A4YUM8ZoikaQ5oBUu1ID70sZpGI3NLmgRnjake1Bj9aFLmlvjegi3wTR5NLfmgBjO1MFkUe9&#10;ID2zSJ4pGRznYUOwpYxtSORS2C5o4wPSlwM0sZqiIDOaH1onalSBfTYCl2pYOaWCaNmXJpY3pdx7&#10;0sYpGJ7UDvSH1pY3pkNLNDOMijzz2oAkjVsdqQPFAAGnZB270jAnelSyfpQ4zQBHPpSz60MA70eP&#10;pQCwCMY/KnEgJwKBIIAG/rQznPoaAWTxRwKHpnajny4x96AABG2c5pBRFLf/ANaRGBQCznk0sUDS&#10;3x7UAfqaXBz2pZ4FIf8AsUA4k45pJISfxZFAp2yN6A52oI4rKjmjrPegU5IxxQJP3oMtOBtxS2x6&#10;GgSaOkYz39KAVHjcc00jHvRyScUAc5o8d+KAHrSIHfFBjk5o9/ahnb2pBQ3pAdwcijnvQByKQJ9K&#10;RHpNaVk3nFIJT5DWXnPbFaNmd8O4s+hBFOez0oyEAPuJHY1HxU88lE5xPbkH2qBO59KVISe/NHGe&#10;DS2GKRwDtSLejQMbZ2onn2oJ43O9EjatyJedtqaeaRBx9KBIQd6DAg5zR432pA5OOBSzgUGXHFLO&#10;eTt6Uc/agRmkkNs0NxRIB/OlqwcDakAI29KATgUSM/Sl23oUBo5x35pAhXegN1UEPPO9EZzxQSaX&#10;GT2oA4wnFLge9A7jajQAAGx70huTSzSA5IO1AAEKPFL+U70s7AnijzxxQA53pc5xRxg570M4FAIk&#10;Z9KXA2pEcHmlkdjQCIzg9xxSTuoUu9InCduaZt0tkdLR1A/hWdQ/OuaWsYUsHKQM5FdJLR4XScQJ&#10;3KlZznauZbbDTakJSAOwHGa0y6Z4jHyQVnJKvbipuPemNA6ASNJ7ind8VmZcUfqKaD2A2pxpAthz&#10;S7etIUsEH2oBZGcUh2pbZ96VBkf0pUgMGiKCNUnX7Yop2G/NLg0c57UAqafKcgfanUjQABBGRS5o&#10;adOSnjuBRyDgjigxHrS9aGT9KJzQQcDPPtSBJweKPPalzQCznilSzmhQAUceme1EnApiz/ER7Aqx&#10;+lSc0AOR601RS0glSsAdzTkEGo1YWs6iNCDvn1oBIaKlB1wYA/AjPHufepCSrGPzpfjOpQx7GiTR&#10;obLGKVHH/oaWwIpHBGM0DSxSKcc/pQCOwodqOd80tzvmmCNL7UgmlzSBADFLFKlgUjLGaWAN6PA9&#10;KA/KgFyKR2HFHGO1DNBlsPvSOM0sECkBigFjelzzSzR96CDG9KjjvQzgUGW1HH5Us9qXFALA3xS2&#10;AFI4HtSBxyKAX1pf3pcmljfH2oBZ79qI345oHNH+9AA80SrJ96W55od+aAWCRxROwpdj2obDegCD&#10;9qRwfvSznY0QBgjmgAMDc0s0sAfQUs0Att8/akk778Gl+HYijgY5+tAN7+lImlvRHbNAAHHvRA4p&#10;HGcDaljagFn3pZ996RSMDagB5v1oA7eu9LPPagdjR+u4oBcUhzmgSDtilyKAP0og7c0M6dsURneg&#10;yOTRz3P5UBkk0sau+KAW5+tOBBNMG3enAHO/NSZ2PQ0QrfFNB3og+1CTjvjarEB4ty2VDjVg1W1Z&#10;GKkbUlDyFHgKBons014R4dyc409t6qH1x9zVy+ISmYFpGQoA5qoNwN6L7A/ShnHHrSG5xRwDnuKS&#10;aak0ue9N1FR2G1LcH2rYCThW9AlIO1HZZ9zSA059aYNz3AoZqRPYcU1XmNA2b+JVOCqQNEpB34qS&#10;IgbY3PJphIx704Ak8HNA4x6GgQiMgZNDg0cjg0CNgM0HstP6Us42FIcUcUAB6UsZOO1LIJxmlqzn&#10;vQCA9OKRpKBG2eaXptjFAgA5o53NIEAe1IADONiaDI5G44pGkNuOKWd9qCIfrQ05G9HiljG2d6AA&#10;ODtR2I9KWKBwDxQCUkEAA70th3xQ96Sv8tRxwKYdBdco6UtgxpJwSPsd65scD0rpb+hTFhtbasHC&#10;Mf8A6tc3tgYrTP2zx9FtR2PaljNDGayUQp3tQBpbnegFnfFLmlniljIoBf2pZ7Zpf7UcCgFSoAGj&#10;v96AGPypb0e3NLPagFxzQFE0uw7UGGPegrKd+3pRBBNHNBANxkd+9H7005SSU7g8p9aOdQBGwoA0&#10;u3pQzgZFI+9AHf6UDtxvRA2FADFARoOt53vgBP8Auf8AanoOpsEd6azjStY5cWpWfvj/AGpzYCEL&#10;zsAo7UGapzwgTyc4AoMIGgK5AOfqaryFFTOUjCnVeE2PTPJ/LNW/8lsBIJIGEp9TQRylZxnk9qXG&#10;KSQUgZVqVyTRSc8igiO2O9KkDvk7iiQUnf60jgZBpHgYogHHGT6CkccGkqhkcetEYpZ5z+VLttTB&#10;YpUgMihtQY8UgOaQwOxpAd6QLGKWcH/ejSoAemKXP1pEelLHagBzRztSAOMUhjk7UANvzog70h96&#10;WwNAL7UhxSxtS/WgFS5pY2pe/agCMZ3G1I7Hjal9aWrAxQApYxR545pb0AgcZ3oEYI9aP4frSxQA&#10;HOKO3akQDSxQCyM7UjufekaVAGkOKQGfcikCc7UANs7UtselHgYIofagEcmkRk0sZx7Uu3vQCpb4&#10;pDancUA0jf0pY2NFQ1H2pJBzQAOaRNLfPv7Ukg74NIEn3ok5JxxQAwM5z7UkqORjYUHA9+aWc+1L&#10;nOOaWKAOQKW/bil3G3NLuMCmQ8j2pvbOKNLJVzSOFn7UcfegDg5PFEkEmkY8kCl3G9I5A9RTeDzg&#10;0A9JzkDFPBAAycVEVYT6kd6YgLcWMnbNEKtvqCIIrcY7qK05zWSN07it2/EyLVFdGcAY3rCSTjB2&#10;qsvZT0dnyknkc0QCeNqaRpFEDOKgGbBR9aC84xzQweM0jgHFbkIOrcflT8KIyAabqCeOKcHFYOMY&#10;oopAEAmm4xxRO59qFItinjFIgkjHFIKxtRUffFIFnSNqjUnP/NPPNAHegGlOwFOoA7kYpAEGgAo0&#10;huaPHegQMjFAIAJ25o429/WlpoDbmgyyaG5Tj9adxtS7UA3+UA0Tk0TjO9BPNAEn0oZFIKOKGRmg&#10;HcUDvtSPHofSkk4oAkgCm9qWdXBpYOr29KAOcYwKjeVho08c1G8jKDniqnsOo6s8lstiDxjn7CuX&#10;AzzXT9XgJiW1OMeTg8jYVzI+lXye2ePohk0uKQpc8Vkohijmhn86PvigFnjA4oHOKNLk7bUAMfej&#10;S9RSGe9ALNDGeKNIc80AOR6YomlQNAHG1Lvmmnc04J1HABoAUcZpqnEN/iWlP1OKSHm1kAOIP/1C&#10;gDzxyKYoLCtScH1HrUqkFHKcUwKyoDueKDNQ4lSiEg6hupB5A9akAB3B5qN1oO8ktuI2C0/iTVcT&#10;PlHUtSlIC1nyKzgL+nofagltvIGPSmuO+Cy452QkqP2FNUvJ8mlSx/Jq5FQ3Beq3ObKT42Gwe3mU&#10;B/vQFiOnwo7SM/hQB+lVlOnVJAGT4gSnHrgZq8cKWojcZrLjuk3GWyDgJeUVE86iBt+lA2tq1LuE&#10;VoYCWmlOEe/AP96lS2pZLqshJ2Qn29fvXkvWPxPSwm5P2uDElxY48B26TVlLBKTulGN177bbZryi&#10;9/tK9XRGi+q62WBETgp+TjrU6cdsq2H60UpdvrXwtKCtZDaB/Ms4H61yPU/xZ6L6QS4Lt1LAjPI5&#10;Y8YFzPoBXwL118e+ruvD/ieoLhGaOU6GXfDIT9q5SJbLXOK1zQ/IRpJCpbylq+pJO+aqY37Lc9P0&#10;IY+MNrvSXFx+q+nrLHQNRW++l10D3JISD+dTI+IHTq4ylp+IrcrCSsuW7wl7Dv5Uqr88nbj0iWER&#10;bZZpD1zaCgxMeddWlo43KckAffNMbt94DmW74qCsoA8SFg6e/PrUWVUm36HR/iDa1pS5H66Wlg7F&#10;yfBw2fqvSkCuntvVcaUlHhyrfcEqGUqhyQFL+gUd/sa/NyH1n1NZri4VdSTprzflD8h4OAp9gRx9&#10;q9b6a+PtnuwhsdVWiU8Gk/w5sV3JCxjzjgpPfbapn+q8b9PuWK63NRlkknuheyh9RUim1IJBGD3r&#10;5qtPWPw4vixc4/XcwIZCQ9DngrU2rsdaUhST7ivSLL1VMlqVJsfWNovVvSnIjPkawMcawc5/7hRv&#10;sPTBzSrk4HXcv5hDVxtHgkgZLC9Zz9MYx75ret99i3NKiw2+dJ0qStspKD7jn70Gvb0qCT4gygpV&#10;/wBpzikcpztvTB2TvtmkN6CTqBAxkdjzRxk0Ajt7UjS+lHGCByaAGNqVE7UiAaAbtpxSp2MDfmhz&#10;QABokUc5G3FDmgBgEUf9qWMUcEjnagBg9qWKJHagPQ0AuSdqWKO1Lj70AhxSPrS/tRTgDegAKRyT&#10;SFHgnkUAMikRkep9qP4R60k8HagBxSJ2HrR98UtGODQRA5oDJNHG+1EAikDSaQBxmidk0PTHFMy7&#10;0TwN6GPb70s4PGaRFp9OKOdPHBpvJONhRCgO1Bltim5wDTiRjFAfpTAk5HvQ0nNOxjjmmY3pHBO9&#10;AJIG1FKSDvvRz+lA6A/ehx7ijyc0h68UCBnvxSJPPeljJwKBG1BiD96IO+9N++KQztkjHekB1E80&#10;gCc54obHikcg/wC1AOzTsHBxt6UznJ4p34dzQK3Jf8bphgg5UgjNYqfMM1sxv4vTTuBwo96xEEED&#10;2qs/pOJ2dIAzTtW23emjjFEZ7CoOotWncnA96cearrZLxQp1OCk5Cc96nSdW53FbkIwaIIzgUCN6&#10;cBgYzmgi4oDal+lADG9SQg4NOJIO9AZHNIrzmggJxilsDSxnvS4oMCcbd6XekRxS+tBlxSxSzk8f&#10;eljGQaCInf39aBGBzSPNBQOR6UGdnakM6tPFOG53O1FzAAx+dBIyKQO9HihQZA4yfXtQ4okZ3oH1&#10;NBCR3J5pYxTcZO29EHt3oBEYpH32pAY2zQJONx+VBlnfApOp1sqHB7fWlxQCdS0jkkinPaXS9aYQ&#10;ICDjUGua5lO1dD1woGbBG4wydvvXPAbVef8AJOPoqW9IewxRJ4rNQYOdqB5zindsUjQC5FLg0s4p&#10;cUAiKQods/pR5FAIcUM7+tEikBQAzvSPBJOAO9LA5zQ8PxSFKGUJ3GePrQAypZGBpT/Ue9ExgrdZ&#10;Usf6jhNQSbkzGYU8680wwnYuLPJ9B71yPUXWUC3OIakvhMtxGpmI4FOPK9D4SR/tS2enW/vC3NKU&#10;nx45UnlKcKKfyrIe696dEhUVuS3OlAE+BGbLqtudkg4+9eei7XufLDca1uux9ShmWpKEIPu0gbf/&#10;AFHPrWXdfiLbOmUyba51Cj53SCm02tplPhDIByBlKfqoijYj0hPW8RLSjFhvRjnKvmSWgPqDk/pW&#10;Y/8AEK46VaIEOe2onSGpraFEYzsNyTjtXzP1B8dblHmIidP3VuY2hKi4h0oeSnc4GpvCdQ+vevNu&#10;r3ut7jEfXeJdzbjO4cLCnvDChyMAEEbe/FOd07PH7fYUr9oGzWELVenzaC2Sl1L8lD3hJA5KU+bA&#10;+lU4P7R/SV9bSxButuvIUtJKml/LKQexHjY1fY18OqvcmyLircilofhPlT4pHus5z96uTPiG91BD&#10;XFuU165sNqKWmpBS6gdsaSMAjbir0yyt30+/bJ8Z+npzKlSLlCbZQfDWJDoStpfZJVwQexq8r4q9&#10;JuzWY0Dqi3SH1vJJgl9KlZHOkjn/ANK/NxuaUHDKQxHP4mkeVJ+w2NaLNyYuJ8N1a0K/Cl1vYj7i&#10;n4lvT9Kr51O7DRCfgspdU86EqRn+Xuo/pXm3xB66NutnULKZogyp8tMJD5VgNBTXnWPdIBx7kV8m&#10;dO/ETqfp65ttx71JeSkpCUvr8QpGw8pPAIq11F15L6iVPTJUVS3FE77HOanx7Z3K5GdTdbP9TPoa&#10;UlUayxwG2YqVYQhCOB6EnknvmvK7/wBRSOoro4FLDERjKkNg41fb2rT6ku6IVlchpBSt7yagd/tX&#10;npdeBPJcOxwMGtJJO2mO9bdGibDWpKnH0oQn8Q5J+woyrhDkqCB8y6hO6VJOkfTFc7BiulRcRgE7&#10;g/8ANXUNKK9BkKW4UkeQZCR34qzndajN4gQU60tBBHdSySa2GOpo0kBDg1qwMFJO309a5ptUGI2k&#10;y1h1A4SlKz9/KK04V9s0grUxGekadsfJunH0OKwydOOMbbF2tbaV/MOBr1U4rYA/WrLVug3VkKt1&#10;wK0KBw41hQT9AKoOGG4lBetyHBnIDrZyn7GqMi0W5pJVGtiUOagoOQ3DHWMe4rCunDHS7KtfUVrQ&#10;X7aIt7WkZIbeLTu3bSe9aFm61dizof8A1F0dIIaJLjynR44B5SHBwB6GsdHV8WKEJmTZcVPCU3Q6&#10;847BY/3roInUCJIBCkPNrTkKaV4iCPXbesNuvLCWdx9N/DWbZut40JrpzrO59P3RAybZLla3F7Z2&#10;DmdSR/oP2rqY8/4g9Gvsx7qy5dS44UouLBDjR9NQ2Uk+wr49RZ221GVblqgS0jKFNDGFdiDyK7Hp&#10;/wDaW626HLMXqxbl3tZSGwXJGC4n/vGxP13q/KX24rw5T+L686d+MkJTqI931MuA6VykpVpQfRZI&#10;Ck/cfevTYU9qcy07HkNyGnU6kLzkKB9FCvlDpj4udF9YueAy/Mt/zKihUaS8FAFQ5bXnj2rvIthv&#10;fTzybh091GlyGpxOuI4vDK0jYgJ30n3GKPKyouOP/T3wFLp0kFC/Q0UjgY39a88tPxJYW4Yt1cXa&#10;nUJ1FNyACCM8pc4I35rtm5b+lX8MSm04ILRwtI9SDyPcVrLthel4DnO1HcD29ajakNvAKTqHsoYq&#10;Yc7cVQAbHagRtRxSxjOPyqUhwPWlgHgb0ftS0/nVHs3770jvtThsfQUNuKDADPv7UsZV7USlWdqX&#10;Bx3oBuPejyN6J2O1IjNALgcCljf3pEb0cE8igBj8jR52JoZ7A0d80ANIokdiR9RQGeaON6AR5pc9&#10;8UiMjn70CfrSITsRQ0n2xR2O2MCgc0Asb0BuPpT1Dam8fSjY2BGN6I52pd+KWKRbIbUDxzRAPegR&#10;QcJO59KRT70D6UU7jeqMgkDc80ts0s9uaQUKABGnvilk5+lFQOM03mkoQTSJ7mhnUPSjyKCpUl4I&#10;pA+n50FHJ2/Kgwye9LG/tQyTRBJ3pABkE0QTzSJI370gqgFn7UT2pbgUMfagx0705IyaaeKOMjfm&#10;gmzatSrPObQEqGcqGdx71jIACQP962umwpSJ7SRhTje35VjaSk44xtiqy9RMIn02xTsHNDO2DSxt&#10;WajQckmiDntikTt6UsbVsgsnFFKcgUsZPpTuDzTKgRk0sY+1DGVHenad+cUiAbYycGjkEkdqBGRv&#10;SyCPegBjn0pYHriljehyaDEe/FDgbUdOPpQPO1ADc7UaWk59qOcbUABzSo80sUDYbDalketHO/tQ&#10;wCc9qAXbFDgA0c53pY5FANOc4pHNH+1BQ4xQAxmjkDtvS5pZwM5zQAxt6UgQO9LOTvt6UCMigFgK&#10;GQakZSVvNJzupYA+5qM87VPBAM6KD3eT/eqntO2r1pk3KMDuEs8nvvWFW11ivN6bT6Misbjmnn/K&#10;lPRHG9L6Uu+Kd65FQo0cUselHB7b0dOcUA3FLH2pxGxoAfegAMD1o8+wpZApA4O9ADGCT2o6Ark7&#10;UAdORmnKOCEjk0BE6pCFALWEpO5JPaqktxRYEmWpMeICS20VYLnoVGo7teI9iRqkjxnlnS1HTjW8&#10;rGdKfbuTwBXnTz13vLrt76gmsWuAk6mPHILTYA2KQf5f9Z57CptORpXm6Tp80N2hhpN4KcIfdRqb&#10;jIz5ndJ2G3BO5rGvV56Z+DVsk3++3RCpEp1RVJVkyJSv6QTvoHttXmXxA/aZt/TtlkHoeFM6uWyp&#10;MWVdVo0QgpRxgKI/iL3zgZr5065+I98+IMxx64W8Jdjs6BKde8ZaSd++xPsAEio3/Tox47fb2b4g&#10;/tI9RXqA2li2PdK2aagqiKdYUXpae2hIxgEdyMV84dd9dzERpDMh+1sMuYz881lXHAQnv66t6qXt&#10;i43mUZUq9S3HSnSStwuOKT6FSj5R7DAFc9KZtVpVi321hycsYVKkqLhO420k8+9aYy27LKSdIHfi&#10;JPubcODCl3N+LFQEpajoEdnb0SkcVRdlS5MhRSptHiHKw8kuKP8A9xpP3FyR/DmO+KScpb8ZAI+w&#10;4qu6lq3R1Pux3IqFK2cBJyPrXRrTn6/pYiyJUMkKSEnJASOMVow5CpCCh2P/AAQDqGopOPYj+9Yy&#10;WGpYaWxKedDm6SpIxir8aQ4wPBWhbxB/kODUFY6S0yWAkNtpcWlIwBIOrP3rajxkqCV6tCjkgpOx&#10;x2rjBc3oywlMRxLZ3I9vY1Mm/NMOFxpQW0Tugdj6UbLLHfbtFyvFKiwUpfQkFKs752IrUfW1+8F6&#10;nC0SclzG+a4SJIemyEONpLYfUGtQHmQDtqx7Zrs+opCH0wWYoLMl6G2XFuD/AC3D5ST7DGaTOY9u&#10;Hv7smVMU+pK0MpVhCiBq2/8AWsYTFtLLnkWok7r9a6HrZ9kTzGZcUZSH1obbbIwUo21EeiufvXMo&#10;t7jgS+taGG1ADzcqrSXp066SuuOvJUdYSDz9KgjtS5IC2LhIjAeUpjr0k+mds0JMiIw5pUrxF4x5&#10;Tjb0qkOpHIbrgaQGEDCS6rZP3Jqreixw3W07FueAWEuLcA8jr0hfPvRaa6uUkFDzSkJOc+OcDHbP&#10;es5HxNuTSkJjTY7hSfM0ASAPc8UY/wAYepCmQtD5aDQ/C2wnTj2BG5rG9/bsk1PS0bhemyphx+I/&#10;LJyGfG0Y+5xWxb7h1BEj5k9OSXkg7ux3vESfTuaqW/46So8VJksu3BYT5v4CU5P5YFakX4022a2F&#10;BlcRxI1Oa2Ukj28uCa58ttpe+4sRupYyFKj3CIprxBhTEhnUlQ9weamT0tY54EizXBVldUrKzFSV&#10;Nk+6T+H7Vq2v4hWm8PD+LDnBROWc6XPppO9PbtfT0t75i36okhJIKQs881z3e3X5anTBcufVHRqU&#10;rkx2b1CJIQ/HOon0ziuo6b+IFo6iYVGeUmI4TodhTsaFn035qNFnkQXvGZRqbWMLLQ/Hvz6E1z/U&#10;HRtsuLmuO4mJPUQAmQnU24fT2NSmayvbsJ/TcFSEhqC2lscIR5SP+0iuk6R+Lt/6CLcFFyXNtic6&#10;bbdEh1sA/wAqVDCk14/C6ru/Qhah3UHwRgBt7cEf/o18H6V3Ud23dbsaY76EvpOcYBWKUrLPj0+j&#10;+l/jJbev5LUS6RHba2rzeGgB5Da8brbWNwPUKGPWvX7d1Q7b0xVxZKn4yhwjc4HKkJ/ukfavzsnX&#10;S4dBTkl1chDAVqalskkEfbivUfh/8c37V4bi2BJYyFJbKv4ToO5O34VdwoYOafnZWd4eun3/AG28&#10;omsMulTRW4nUS1uhY/qHp7+layAHPM2ooOPwg5FeC/Dn4wW7qKK7MtDjnzCEa5FslHQvONyDwT/q&#10;Gx717BY7q3eLexKhOhZcGplbgwFnu2sdldq6cc5k4c8Lje23rKf8xPPBTTwfKCDkevrTGXxIQryl&#10;txP+Y0rlB/8AfeiGhsU+XJpsTt6WcighzUoo3Ssdj6eoo6cjHpvmmZBIpYFEjOKOOaYDTg+1NI1E&#10;07BPIoEZNIi542pcneiKQ/SnAbjb2ojc8fnR2IpHfAxTUQG29DSD9PSnKwPemhIAzj7UAjg96AVj&#10;tnNEkHFLYcUAtwCRsaHfeircZNIH2xSAYyd+aIOd6RNIAHnOaRAck+1CnZ70BnO/FIg7miMih3pc&#10;0AjtQyBtnencc0kjGcimqGE5+lHbFIjV7Us7UzIHApDGc8UuB239aQTqHuKDAqz/ALUAPWnYyKCQ&#10;d8VJhnG/aiRnFDk0iNjTBHbihjIpYISPWifLzQA2P/NAjb0pKPpRzg8UAMHHvRzjbikcd6WM8UAh&#10;saXO9LJpAZ+tBlgEEkU4cZIpgo5yPUUBs9KLUq5OozkKarLfARJeSDkBZ/vV3ppQbvLZzuUKFVZ5&#10;/wAY6caSVH+9XfSPtEBnelkgYFAZ+lLBNZqHvSJOKOMHbehtv2rVGxHm9hR4z3oFOKQPftTIfXPN&#10;LIANL7c00jze1Ijhv9aGNt6O1DigFuVelDvvRNIH8/egwSN+aON9qR2P+1I7nagBg0R70iNqCQcD&#10;NAHc59qWNuN6RBpb+tAN5OePrRI3pLGoYIxTsAHBoGzc780iN6JGck0Mbc0AMc0Mb5p39qROOaAa&#10;fSl3o5GcUjvmgBjApvr3o8jY0eaCIJH0qa373KH/AP7k/wB6hzkcVZtB13aGOcuCqnsr6W+qvNey&#10;c5/hpBPpWSRg1rdUZF6cTnKdCT96ywMjFGXsY+g70cbjGMc0gNv9qRHfFSoeM4NIDv3pc52o43pE&#10;bo/OjtR3pp/OmcDGPSipWcbYxS7bDekgZOO9BAcp/CMnsKpybi1boD01a8tN8rA/GrOAlA75O1WW&#10;2/nlHA/gZKf+/wBftXjfxN+KFsSmU9KkPnp63ulhEaIMGc4nZe/ZAOxP1qLlIqY3L00Z/Wdpt9on&#10;9X9QPojWmNlsvu7h0A/gR/WCrbb8RHpXzx8UfiBf+sVvruaZlqt01pQhWLITIfbI2fkZPlQeycb1&#10;d6o6glo6xg3/AKpUwqSpCV2SyPpJh2pnG0hxocqH8gIyfavHfiF163cXZMqStTjbzqlOSl7yZis4&#10;JUewwMADYDisd2u7j4/HuuYXfnYNybayq4XRoFSY4UREhHGwAT5c49K5i4XRdqfRMvM5U6a5shhA&#10;0to9kNjvn6mjK6gkzCURw3CQ0fKyMaGx/Ur1V9ayUTYsG4pMfTc7yhWrxXU6g0T6DjNaSaa2T2uX&#10;i73OTbVOJaFtZXslcvYq9gnmuXYtkiS8kPqW9r2yQQkD/atlSUO3Bapq3LpMyfETkqSD6E8YHoKj&#10;ujrr7vyqJEh+QRhcKC1pZZHbWvua3xcec0UkWzptLja/DdlOZCktEHGfesodR3VvQYKF6MefRwB/&#10;bFXkWWUtai1CYccGy31kOBCu2Rx+tI2BI80u+qaWD5mmUpG/pitLXN99q8W4SZakqcSphznxE4A/&#10;LitJUh1pJV4Z1DYqAyKUSNapCg0pLyikag44tI/MVKqNDjsueBcC6cYCVgYB9ARUWnraA3wMR8LR&#10;rV6EZH3p8MN3m4oDTaUPKBWoJBwQPUd6pPPZZCEpDrnCSeCewPt712/SPSCmmStCghzCltvoTwM8&#10;j3FRctNMcdt7pvpx2ReGZSWUpaeaCGyfwBxO4Tn1IzWpOhIV1RKkSUKTEjIKFpWrSpegaPDSOfUV&#10;0NucjWqwr1MrkOIcS4l1Z0JbeBBCseuxGPTNc71S++1LckSlIxLKn8kDGTuT7c1Eu1XCY6cVLgyJ&#10;ii7JTGirUtSghpA1NIKshGfpUblntLKSt3xnVnBQlxw4HrpHpV9NtEmG3Jjtq+VdVkAZSXPUjb70&#10;1dplJeR4bERlB/mcdGfuM5p7b666KBabU6AHLGhCVjJecexkfQb0/wDdVlhL0JZtzIzqBS0pzHuc&#10;1i3H5aLJWJfU1tCjt4SSVHV6ZSCB9KwJrTbIy7ebeWFEgI1OKWr6jG9VtMx729CbvtgR5P8ADy1H&#10;ZSQwEpNPlyukS0ZEu12vUo4CXdJ/IV5s2XtSlNPQ30oG2h7QMY9FAVWxMjIEh6FHUjOAEPB1Wf8A&#10;6eKNNfT0V259DsoSkRUgKP8AlNICQKDjnw/uqiHbS2mRxrfjAE+m6ea8vkddSbLrTGiFLp5W8wcD&#10;8xULvxPu8hpKymNpQrUhfggb/bms8o0lj2Jrpbpa6tBUOPEQpI8i2kAOpUBscnuKqTel7kw3qYv0&#10;gn+mW0lQH3Tg15qPjL1LqQ07NbKFDs0M1oR/i/fm1J3jShyUONY/tWfhWvk6+HdOpoCii1zGrqWi&#10;CppmQCR9iOa0YPxCtc0qi3yGYileVxDrWdJ98bisW0fGO1vuablZm4h/rbTtnvuK6tbnT/WaEqZd&#10;Q+AAAXEgqT7BXNZWWe1SxsLsVmu9m8EhN2s7vmQjWHUt57pPI/OvPeoPh7c+lH13HpeS9PjIGVRk&#10;k/Mtj1A/nA9t62XOlXumpJfs0lyM2E+dlAylX0Arct3UCHw0ZQ8KQlWzjSsgH1BFZjeqx+jvinbe&#10;po37r6gQ22t3ZLpPlK+2T/Ir60L90ix0y+iTHSYjL3Luv+ET6nsK0etfhnF6iK50UJt96WnIdQB4&#10;Mn/uHGT61n9DdctW15zpLq2KthCz4JjujKN+FIV29anfbbUsmlzpbqe49NXL+HKKFD8LkdelSQe4&#10;I7V9Q/CP9oiBalMwrw24hqUrD0hIyhJxsvT298V8vdV9Ko6E0SElU2xvkmNPYAOnP8ih6022yZKo&#10;rUmMsOxyQVYO6B2NOe94seaSzWUfqNbJse+Ro9xhSG5GUeR9lYUl1Hof9q0m3Q6gLAwe49K+Lv2f&#10;PiE5a7iuEzIbZnSEaWVSF/wnT/SR619c9O3z97RU+K2iNN31shWQT3APffiurDLy9vJz4/CthbYe&#10;xqyCOFDkUkKOrw3NlHg/1f8ArTkeZOfWkpKVoKFb5PPcH1FaMhx60j+Hn701or3Q4CVD+bsoetPx&#10;tQQcd+e9DfFOHB2oYPP3pAiAe+9LBpbfT2o4x70wRGx2x6UMYNH+1DBJ9aYLH5epoYzSCRnbNEj0&#10;pbMMYoA7EYpxyD2oCgbAjOMbUt+wo4waVMwxvzQOw/2pEYNHAFSkKR2xRHO42oYPegERjk0iMDag&#10;dx6Ut+xzQCzxSzvS+9IjI9aFBnOwpKx9qWMb5pA57YFMy/t6UCNPfJpYxmkTtQIOD2po9jTifLjv&#10;TaShB3oEmiSDvwaQJUf+aYNxjfnNEDb/AGoY3pwGCe9AMGAONqKtu1LOeaRwaAR3o5BA7Uwbmidv&#10;rQCA5xzQHttRJwNhSBIoMs5GcYFIe1DtTjuaAt2twN3KPvpUpWB70+8thucsc781WikfOxieQ4MV&#10;f6gbIlrI2Bxmq+kfbMBztSxQPHvSG/G3ualR/GMml33pH3o9uN60TuENj+lDjjilnAo8UJo5OaVA&#10;nGx/SlQRYx3on1ob43pH8qAQOaGNsf3ok444oZwN80GJG2+KWAaQ3x6UQD7YNBERtvS5FIpzikUq&#10;zmgENxzSwTtnFLApc0AtO+TzS5wKX60icUAiMEUt84xk0ceo5oED60A0e4pYzzTiMjNDHrQZuAc9&#10;qAwM+tE/nSIoICMbUirCT2pYPBoGgHJRnO9X7Wzpu0EjYlzt9KpDylJH3rWs4/8AGreB3Kj+laYz&#10;dTfSHqf/APfz3sAP0rM54rQ6jIN+l99x/as/HptU5ezx9Fgg0RnNIY5Bp2NjtUmGd9hQP1p2rPNI&#10;jvzmpAHB2zj60FE5PeiU45NAebFMyKd6hkIcdww0SkubKWP5U9z9e1T/AId1HbkqJ4HrXOzbo07b&#10;pt2mOiNYWUlxJK9PjoT/ADKPZB/WlbqD25n4s/EFVgtgsljbceuU7/Cxvlz51rI/Cj6clXAFeC9T&#10;XuL8JrG1PuwTcpjRU1brUFFQlywc6Uk8tIVuT/MQTWpf+vP3X4vWt4acXPuLbzVphtJw5Hhp3cdx&#10;yjVgDJ4FfPPWHXa7k4Oob6G3pY/h2yCjZuMn+VKB27ZNcty29Dj4/wD/ABS6t6qlRzLu1+lGb1Bc&#10;j48nKtyo8ISOyQNgB6V5VOecmvG9XR4gHaPHGQB3wB3IqS+X75h+RKmkvSF7qz2PZHsPauTlCf1b&#10;cW21Z/hpCEpR+FtOe2O9azHUdHu9NFqXIuyUGM1pY1ElSfLlXqT3PvV2QmPYoqUtIERLg2dT5nXM&#10;+mePqa0ZTyenYkeBDaQu4FOUhzdtrf8AEr/iqNmiC4uKmzVmbKB8TStJ0pzwcf8A8varK60Nut8q&#10;7xg26tcCE5lTMeKMPvY/nKuR9TtW0i9WzpSC5FgQxMdTsuFD841erz3r7ZqvcrgxCiOqnuKeD+3h&#10;o28U/wBJI5HsK5q8dSSZCGkOsiAyjypjoATpHvitMI4OS79Jrq9cbjrcuV0bt8YpBTBt5whA9Owp&#10;kSJallCmUlJwAXVDUo/eudXPQ8+oLjqeSgbrJGn9ajXe1y9LcdIbTgJSE4FbVjMbXVT/AN2MNuBS&#10;S/rTpAU5pA/Tf86zHo7SEswwyQ0fN/DPJP0qhFtUwpw7rcaXys5UE16davh9LetLDzOCGGtboVsS&#10;kbkj39q58spHRhx3Ks7pTo5chUZsrPgPK0eMo+do48uO2K9r6V6ffjR2kw2S5MbfShLYHKyfxY7D&#10;1pfD3pKO3CQ4pYCHgFIWRkHI2+1ek2+2GNJdRbI7rwWkNh9adAWdhlI59d64s+Xdehx/H8ZuuZvi&#10;YSI1sagllb6EuZacTlKlhR8RxWdsZB+2Mc1wbdsXcGJs99PgpK8ArVlT5BwVAdk160x0HIvMiRJk&#10;tJcYbJQtsDCFkHYD1ANSS+kEx1uqmBIKf4aWwkBCANsfanOTU6P/AI/nd14lMsE24qUtbyy3jSGv&#10;FKR9cD2rJuVmagqQ2pbaiE/5SVAE/Qd692VZ4TDHgtD517SUlSAe/euVldGOB4v/AChCwCQpSRqQ&#10;PXNVOWfYvBfUfP0jpVqKUFqMdSDqCPF1BJ7e2celUXbCkK8Ry3vOvDcFC8Yr2uV0fIltAMpDDGSV&#10;LDYJP07D61kL6J+TkZ1OOoOTucAfStJyxn+HOXuPIFW4OZQhLwCv5HOfzFUFWFyK+oIbbGn8WThQ&#10;2r2G4WBWnW4kLH8qOcfSsB+yo31skK3JCCav8kV+Oz24UTbpAThNwfbCR5UjBSE/cVTlXyS6wlPh&#10;R5QIyNbIC1n1yMc136YLZX4KmyoDcAjNZdz6daeS66lhSxjBKNtPpR5yl4acg9KaITrtMtgOHBU0&#10;tOB9j/zUaY9kKg2qQ+w4v/5oKSD7kZrUet7iASPFCjuQvt9qzyHUqKStxTYBOlzSQD35q/abue0L&#10;UR1IWGUNXBKRuWJQX+hwabDuqbU+HIypFvkA5KHHMoUfy2qB0NqWh1MZ5aU8rYCUkfftVhFzQGh/&#10;DltugknWtCkr+o7H3o1vpnctPTunfivEkpah3ZxMV0jCZB/CPqeMV0cq1x5yVPRJIjTXP4jbwOWX&#10;R21Y4+teFuT7a4lKH7W5jcfw3sJJ9eK3umupnbHJLcB1Uu3uHSqG6cOtj/STtWOfH/S8crt6raes&#10;Zdolm0dQtOwypRLLyT3/AK0HgitXqPp6D1pGj266vtsT3Uk2+7IH8N09gfQ+qfyrkYPWUR+O3br6&#10;kXCzOn+BKIw5GV6Z7V1EFAszfyKlou/T8lQcSSfM0ey0nsoVyZSx1yya0qdD9ZSOjZ7vRfXcEKhv&#10;nQRIGpop7KSe4O29X+svhNP6Qe/enSz3j2l0F1DAOrCT6Y/EK3rt01a+ubfHsl8eKnOLddM4cbV2&#10;Sr3rN6L6vnfDWcvo3rZSl21SvCamDhB/lUk9hWcurt0Z4+eLnOnusUoC0SCELTgh2OcltQO2Rzz9&#10;6+q/hF8d5zyWolzCZAaCS1LaUCpRH83vn+YfevnH4g/DSRbJCp1qaRPb0+LGDaglbiDudCu53/Cc&#10;isToTqn92ysMF2Opt3/ERHiA6yrurTz+Va3L7jivFLNV+pHS3VEfqS2szWUqQl3ZxCvxNK9/Y9j3&#10;reI0kgjevkX4X/FVuKwwt1SHXEJLXi+NoLjKv5B7g8Z44r6jtt2fUWESEpcYeQDGlJP4xjICvQ/3&#10;rowz8o8rl4rx1qqTrSP6huk0kLK28kBKu4o6hgEggetBSdKkudjgK/5rVgdgDI5pYP0okHPO3rQz&#10;hR9KAAwD60hvxRzkYwBRGMn14pgDsk0Ns5Ipw2oYyMngUgbyfekU4PrThvtSAx3zQDSRn0zQyCM0&#10;SMbURtvzQDDtg9qBzUm3NMOwzTMiM0DxuaITq5oH6UiLvSG3NLO1Eb5oAEYPrQIOKOMZJoAYoMsE&#10;jcZoYojPI5ob53oPsvrQ5Oxp2ODnegRv70yDOM0Ppx60RkZxxS4xtQuFjKhihQzRHFIyHFDG9LOa&#10;QG+KAOaGcilkYxilgcUAQe9MIPpTuBzTc55pgsb0hsfSjwfalx9aDAkE4oHb2NHTg0ikGgizj60R&#10;xQAxSA96DEko0qHKVA/rXQdTNlaGVIAwpIUSK51zIQopO+K6K7kuWyMckgtAA+u1VPSL7c9yeM0T&#10;vigduOKI/Oks4qPbeiDlPvRzkbGhgE1bPos470c7+9MKfQ05J3xighKsn/ehrGaaraiE7+9AOzx3&#10;pbGlgkU3figCFjIIpK27imlODtTigY35FAEemaRSSfQ0wJxvTkAknfFAOxgYOxoYOAOTRzg770dy&#10;MCgg0n12pKTvtSBxtTgon+UigGE7c705OCM96cBg8bU0bE4T9qAJGrsaaad+I52A9KRJ3xQDcd8Z&#10;pHiidhvTSAR70AN+KaRmnE/f3obkZxQAJzSA5zzSIzSPIH60ASgZAyT9K2rS8Td4SABnCjk/SslA&#10;8+9X7GspvYURuG1Df0q8fZX0hvoH76lkH+YZI+gqkBjOKsXQYuswDca8giq+Mc0r3RPRHG4o4yPS&#10;hsCO9HVnfvUmJPrQJyOaBOe1JSuM8UGOoZ4pJTnPpQIySBv71BJCncR0KwXBlShylHf8+KQUbqHL&#10;i0WWlhMdawyCD/mqJwf/AKQM/XFecfFm+xLncRAkOD/puyMJm3FpOB8wonDEc52IURkj0FehdV9S&#10;wOkLc/LlqQzEiRVvqA2wkbbe/YfWvij4jdbSL5047MdTpTLkOTkR0khU1/GhoZ7oR5Up7bE1hyZy&#10;TTp4uK53f0zfi11UetJsp8OKZkyVobmNo/C2wncRkkfy8FRHNeC9Y3ZpV5KG3Q5IaBBUndMVPf2K&#10;v7Vt9VXN3pKwtQFSQq+S0lx1Wc6NQ82/r2FeMXGf4y/kkFLTajqeUTkkDfFLjx3N125XX7YYJaZ0&#10;olK/4RVhIzufck11MCcxYGjoDaHVJ1DWcaQf5jXLQVMokB04U0yc6BwBU1qtznWtyeVKdVHtbCtc&#10;uSTur0Sn37AVsm3TqOl7Y3dY8iYshi0oc1LlvqyZC/UZ5wau3G/fMsrYt7S2oTYyXjtrB5+9V5ss&#10;XVuOyy38pZIacIZR5cJxyr3NcndOqlBK4ltB0p2Lh4+1XJr2jK2rFzuTsOMoNhDSiDiU6Mrx/pzx&#10;9qwRdklKkeE7Lwc61HSSam/d/wAwhLs9xanSMeIpRJP09qICIykIitKWlSvwoTqK/wA/7096ZeO0&#10;0eO9NabcW03HYBxj8S1/nvj3rZttjblNhMdIUonGspweantVhenqQ2opQSMKAOwPoD7V6t0T8OHG&#10;GVrkBLiDgaid81nycsxjTh4bnTOhuhpMZxPipOjY6s+U/wDpXvVi6RZRFAW0hacZ2FZFgtRhNqDy&#10;AlvTkqxtpxvmvWun7WuTbGXQ15l+bAOfKeDXmZ53Kva/FOPGajlLXbmYSo8RkJZZQryIQOM8117E&#10;OddG1Jg/LR0A6C8ptS1Z7gDataN0XEadEmU34uxCUpOAD65rp4UV1LISFKcTjYjZQ/Kpk/tFy16c&#10;3DsT8JpLUqQ9JQRgBpHhp39RiqrnRjCVFTiXX98gOKzqPavQLZDQUErcdcfPOtWQatuWnSorGx9x&#10;VXG1M5NPMl9MtsZcWAgkHkYP2qN3pmPLaCHI6EtkDUQM5+vrXpKLcp0ElpKl5/HUTkHYpUtKfc9z&#10;WOUrbHJ5U/0nGQVIShCmknI0jn7Vy966RD0lRbhttI7AnWa9lkWoagFo0gZ3ArJetGha9AwMHY1h&#10;crHRMpfbwm49FFtIIbCT3ChvWBK6FdklXhpS2DuCpODXvc+2tyEEHKTjGCK5yV08E7J3B7CicuTo&#10;8ccp3HiMjon5YlLqNTn9SeDWFO6UDYwlPG+RXvznTodBy2SPUVQe6VZWj8JUM/hUMkfStZzf2yy+&#10;PhXzfcbG46paHmEPtY8oWncH2PNcPP6LSXlKSFIRnGkjUB9PSvqyd0K2dZKMDsMf71yNz6QQysgt&#10;ZA5OO1dfH8iOPk+Jb6fLszp1dvKktKCjxuMb+m9YkmO5oJAwTvtX0lfejY0tvSGQlYHOK8o6l6Lk&#10;W9Ti2sjG2MV38fJMnncvDlg81S/oUhL6VOMlWVaThQHtTEl5paAMKSrhYO+f9jWtNgKcBKxpc77Z&#10;rMUwuOVhYCgdicb1t7c03L027J1Q3HYVElJD7K9sK4P1r0Lp2+LssJOh4KgasjPmDeex9u1eNybY&#10;WWm32XUusLOys7g+hFXuneppVmlDcOMcONr3SpPcY71z54StMOXV7fVnQfVsC+sqiyAVNbJfj5yU&#10;js42r09PSux6m6Wj9SQm7FeFNzC41rt1yxgup5CFeihXzh0xcmv4cqAtMdGrU0kHyp9R7fSvoLov&#10;qOP1fbG7POyiQkK8B0ndCgOx/UV5ueNxr1ZZn6c10FfzZpr3RXUSlfLtvFMKS4vSpB9PbftVH4k/&#10;C6S5O+dioKLw2CUuNDCpCR3B/rHcHmtnr+wSeoLe41LSly8QcB15pOFLQOHB9NqtfD7q53q62OdN&#10;Xx3Td4uDEl/zrwNt/X+9EqM8bO3AdB/EdFgkiNetDsF7U2t4JI0q/wBQ/kUDX3N8E/iI5FVFtdzn&#10;KuHT89CPkJjvLLvBaKu2TwT3r4y6z6MF0XOmRGSLqykqmR204Lqf/mAdzjmrPwN+In/Tzotk7E20&#10;pJUqDIOUqQTukZ3B5I9CK0xsl3HPzYTPF+nsF11Dy4klf+IA1tudnkeuOyh3q0QN0k6VHkH8Jry/&#10;oHqn5xES1KlruDXgibZbgtepb7IHmaUrutI29xg16fGlInRW30fhcSFJBHY+td0u3hZTVFhzxAtB&#10;BSts6SD396fn2qNbZ8dCwcLxpBPB9jUiF60a9BT2IPY00jjI/WlpAzRGoHP6UdOFYoBuCfQYpZ2x&#10;jntRAJ/5FL8KjncUA07cUsYwc78USRkkbihtsQd6AarY7YzSIIJ2x9aOwAzye9A8c570A0nHNIk7&#10;+lEbgmlq22GBQAIJ52oYwfSiVBQGBihQA+1HHNA8bUc4BA2oADIFCiTSVQDe3rRPFI45pZwd6Zhg&#10;88A0tx2zSUc9t6GcbChWiIO2aSjvnNAnelxSURobjYUu+9JXPNAEGgSaONsjmgPzoBc0Mb80TyKB&#10;J+9MHEDvTeTzgU4nBz68005zmkCG1LAIpFPehz9aDI+9CjnNA+xoBEZo7gUM85pCgCT966EKSuwR&#10;9slIKc1z/GO4rfthMiyKQd1IWd6vEq5/nf1o7UVJKFKHcGm9qSkppuQFY708nbigBVsQG6uNqOd+&#10;aHalyeaBCIxkUdyP/e9LBzSB34wKCHGMHG9JOCPWlnJopBOe1ADTjNI8binAUCd9t6ARST9qJwcD&#10;ikE+bmiPTmgGnkE04jGQBtTs6jvQG5oBBIUkEjejuN8bURscCkgEEgUAMb7niiQNqOMc7ijjOSBx&#10;QDRg8ffNNO4+9PwDyBj0FNx+dAMzzmkcEYyM0SkA+ppEYoBhKsYztTedsnHpUmBjGd6aUge5oBpA&#10;7Usd8UiOAe9BQwc5xmgHNLwoZP2rRsp/8YQTvlBGk1moA1A9+1almBF0QdIJKTuewqsfZX0oThif&#10;JI48QgD0qLGqpZRBmSyndJeV/eoSMA/7UqJ6HGKHNHtttQ70jI4z/wA0OOKOPPg8UCnJoAowCdSt&#10;KQMknsO9QW5Xjo+aIwZB1IBGCEfyj7jf70Lg34kfwBnMghpRHZJ/F+lPnTWbfFkS3lpaZZQVEngA&#10;DP5AClVSbrwP9oOYnrDqi39GfNLi2stG4XmQk4KIbGSpIP8AqVtXy71h1AnqS/Sb7LR8naIAxGhp&#10;4S2nZCRj7V6f1v1Y5J+HV36olO+HL6qeW1H1nzt29tR0geyz5vvXgPXCpEWFAs+nw5c5CZL7f8yB&#10;ylB9O2a4M7uvZ4cOtPL+qJ61vTb5LK1SJLuG0knA9Ej7VwbrvirVqCQ8SVKA/wB63+ubmp+6IjM5&#10;8OMNOknbVwSa5cNq8XypDj7hwlP+r1+ldmE1izy97XIkCTe5gtkRSEpQMuvkbJA5JPfFdm0uJEtq&#10;IkX+DbWAVZX+J1zuo+59O1ZduYFntzsJKhqUcyHUjc/6c0ZMt6SVqBCIid0tk75PoPWqkZ62qXS7&#10;PXBpuFGbKWVDZnP4tt1K9qYzCVFSkOrSpQ50HyCrUO3iCPN55T2AoJPCfT/mrEm3EMrdecS3G05w&#10;dlH6VQs7Y8C2u9QSEvOO6WU8DPOOcV09otyG1FEZCHVE7KG+ahtuiUyWm0BtBGNjg/avRehOmsR/&#10;E8ItgnIVnGfas88pjG2HHcrrSXpzo1xDaX1qK1q9q9f6VtaU6A+FLIwQ2FcE/wBWKzkW9uOw2Gk6&#10;RkY9813vTVoS0pLhbCdWCopGM15nLnuPW4+KYdr7lnLMS4Lcz/EiuJx2wUntXq9ggeDboKUlKf4T&#10;afYDSOax/wBwl6MUK3bcbUgKHuCP967my2tDbDUd3yBCAMdlbd6zxieTOWLht5DCCvCXCB5xwasM&#10;21tgpeSVKzsA2dqvNgshAQMt4GEqGQKutpON04AOr7106ce2aIRUSMaFeg5BqVth9tZyrxEcb7/3&#10;rSDfmIUd85zzmkWkkEDfHFPRbUhoWSDhIA7etVHGPFKiACpO9aDiAkAhIz7Cq8toY1Jwgp7Cs8o1&#10;xZjzCnQVJGo+lZUmMhSTq/vW45rAGCUj2qBUcbHIUPWuTKNZXMSIDSycJBHr6VSXaQOGxv2Fdk7F&#10;bUgkpBP0qouKkHKRvWNxbTOxxC7KUoUspIPb0z6VWdsySAdgfYV2zluLqTk6fpVL91pCt8ke1Tpr&#10;ORwsuzFaQ2UkjgkVgT+nWhqCUBXO9eoP23BOogj0FZMi2JTqKUhRP6US2VtjyPH7p0k1pKlbEDv2&#10;riuoOjzIY0pbwnBOQob+9fQL1kDwI8MLJ9eK5+f0t4J1GOlQzkJI2rfDkuNLk8c4+NOr/h+/GWtw&#10;JGTtxg1wM/p1xJw3ssD+bevtDq3pBiREWW0HUSSoDOBXgPV/R0iC+46wgrAJNenxfI308jl4PGeU&#10;eDvpTFW42WgArAUk96qyogShtaPMk90+vcfUV1/UduVrUtQIc1aT6VzQSUvYSAoH9D613e48+Y7W&#10;LDen7JIwdS4ysa28/qPevbOiOo9S48gKwpByhQ5P/qK8LWkpWc6Vk9q3+lL07EdQ2VnSF5QAr8Jr&#10;m5sNx2cNuNfYcp1y8wWrswsJmxwNWOFj39Qa8x6vtH7su8W8Q1qZblLynBwWHU7lIP6j2rT+HXWW&#10;tTTRUhxJ8q2lb6gdyMe/966PqywxX0rg5C7VcVhxp7/5Do/CR9D/AHrz/XTuy7V/3qvqeBHukdwQ&#10;7/CAK1tjO39eO6T3FcP1PCajvJ6ijtNRQtaUz2Gz5GXCdnUn+gn8qNmu87pXqdUYpDc6K54K21/h&#10;eQdxg9wocV0HUkRFsaZvMFoP2GflEiI+MpYKvxIUP6T+hqvtnlHtn7O3WjHUls/6Ldk/KXZt75+y&#10;TDsA4NygH3xx3BNfVvQPUzl8tbwkRfkpzEhbEmN2beGCSP8ASrORX5fsqndBX2IqHIdhRkOJet01&#10;Pm8Ag7An2O2O4r7j+HfxKN0s1r6xfSIj1xCYV5DIylD6MgPY9AQPqDXRx5f28f5PF49x9Eug+Eo4&#10;wUkHHpg7inOJCFl1IKgr8QHYetQRX/mIxcWnSrBSoe/qPX1+lWWlDSlQ8wIyDXU84fQg5zxiljnf&#10;B9KDaQ2SjB9QcbfSnkY7bUA0EZoKGDuM0/GSBnGe/pTcY2HFAA5GfX0oHHpThueM0ikAgZG/vQDF&#10;bfSm8cnFScDSdx6imK3GNymgG7Zxjf07UT2o5PbY0uBvQDCNHvQ5BA+tFWx23xSPIO1AAJxvjNNz&#10;jtmnglI9aaSDzQAxt6UDj/1pxIGADzTSCd6B6I8b0Dk0/bk00nHHNBwCSFD1oEf+tLKueTSyftQ0&#10;NIx9aIGNxSyc7mhkDmgEAcUaQO/NI5Kj2pgifyoA4+nrS5JpZwnFAHYE4NNJ32okbfWhtxmgFyBS&#10;xjvR2xQz6UGXrQzhRxvR/vSJpGBAxtQySaJBO5oY/OgFRFD6jaiNsbUAQNzW3YFardNQD5goKArD&#10;yBW102Qr51Hq2FCrx9py9MqSlSH1g7b0wEg571NcCfmlcEVCkZFTTSE45xTQQRQPtTiPyrZmB2Ga&#10;Oc8cUOT7UgNsd6NA/kegoDBOM70Ekj6USdxUkO3eiE+tHbY4pbqHtTIORtSAIOaWNhR1Y3IFAIjz&#10;Cn7A7bmmABQBG2Kf3yKQD6/anJ9OKcQMZI3pujg96AI27E0gCpVOIIOATj2pY0p5470AlADvS0ZO&#10;w2pwB9N6WCDsaAZp2oadj6fWpPDJ3Hm9qGPbf1oCLAOaaoYHf6VNp1YJOfpTSkAgasH1oCJSQSMb&#10;H1pigfrt2qRX4TgbigeMp2OKAjxuQN6AGoYpxJzv39KYRpPODmgHJTleAe/5VsWJ1p65FCUqcSlJ&#10;SpWMJJ9BWMFgKG2K2+lFtLlKWFjO4KQeFVeM7TfTGLJ+YkAdnVf3puCFYHPpRA1vSFkYJdWfzJpc&#10;pzn7VJwDyNvtSJ+wpHJGePpSIKu2MdqRhukZPHpQJzxR0+/3NJQJ3xQESgXJSTuQgED6mvJP2lr9&#10;IV0rD6Stbimrr1NITbW1IPmQhRAcX9AM/rXric5yD51bDPqTtXy38UOpVS/jm7dQ4FQ+lY7rEQK3&#10;C5Xh4B+mpZz/ANprLkuo6ODHeTyj4n3aDcuvIVgioUbHZdMZtA/AGWE4P2JFeJXnqAXOXeeoJZJS&#10;tSlNkjB0j8OPsP1ror5dDHsN1fbcCnpxMNl0nJUVbrUP1/OvJviTdPkrJAtrLnmWNahnlPYGuTCe&#10;V29rK+OOnnc+cp959xW5dXqA5PtWjZmAh1KlteMtYwls7hRPAIrLjoS+9qI1FIxpPJJ4FbsVbVsg&#10;rkqOmYvU3HycaSRgrA/QV3xxWpHZxYZUy6rUVKKlq7qXnf7U+IHFapZBSGzhpJOPNjY4/WsxDwfc&#10;Z8niJRhKQe5rqozSUEJUUrWkjKOdSvSlWknSexttNAS5POlWO54J/wDZrMk/M3ee2kFXhhXkQNgB&#10;2q343zMh4BRdP4SB+Eewrquj+mnXHy6WiQnfBHHpU3KSKx47cmx0z00gpQhxASogZwN69ZttnDaI&#10;rIRhIIWojnGOKi6Z6Y8TTpRkgZKj/wA129ptWt9X8MFeyfKOK8/k5N3p6uHH4+0EKxrUtta29KM5&#10;I9B616NYenHHEK8JzSoYKSr8JpsKyqc8IupJQU6Sn612lntyYSWmVhWoHGojuP8AauXu+1559ai/&#10;bGXW4QZUgqWU4AQMgGtu1qCojYUtROACFDcEbYpttbLB0r5TsVAc/SriUIYfUcHSo6sgZ3roxjit&#10;22GCktFChhQAwQae3kpTvjPJquwvLaVJTv6KG5qyk6dKwduxT2rZikJKNgAT2VmmpJxkkBQ22O1I&#10;AKOyws98UxfmAyBgH0oIsgqwTk55qF5AQnC8rCTk54NWJK1OKGXEhQ48vFV3FpWopAJQDsT3NZ1p&#10;FdbB8wHmJPb0qApCc7bfSrpwjcEDNV1pK1fiG1Y2NJVcNKSSNRwf5aYWUknnFWQCT9aBRj+bf2qf&#10;FW1VTW2M7cmo1RgMajpzVwpyBgb96YpvVnAzU+I2zJUdJ2A+9Z62k6SCkFOeCK6BbfkIONvQVTeQ&#10;gYwnc896zyx7XKwDH0qOhOBVJ5oOoI0jJ5J3ro32wdwnGfU1nSIwSkr14Hpip1prK4fqO0oDSVtg&#10;+fZQxXjnVVhCXVrLXkB3ONjX0HcY7TsdRUo5KTv6GvMOo4yigtpAVrBOMU8bqujGTOeNfJHWPSxg&#10;vLUhJUg5wo8V5dd4AiSXC2ghJ3zjYE19R9Z2VLzC2ynBBJCsV4h1HY9DjiEpIVjccZHpXr8XJudv&#10;J5eHwyunnaASnS4MEbZ5x/6U5plbQVrBSrkY71beYGrwgTjO+e1FoqKQgrPlGE5Hb0royTh1XT9L&#10;3eQ2ph5pZ1NLGtKedHt79x9K+kOnri3frM9bnVhS9ZLRPBz/AMivk63eJb55U5+E7EE8CvYei78b&#10;W5FGVFoYbUs7kJzsftXDyzfcdeNdX1FYV360uvhvxL3ax4bxSnC3WAcpIPdSeR96b0h1JHet78ea&#10;lS7bJJZmBR1eEvHlc+ihzXSXOd+671DuzBC25ALT4xlKx3/5rhupGY/RfViZjKB+7LrhpYG6U59R&#10;9/71hKdm1kRvlbjM6SnnW0AZFukLOUut+gPtXrf7NlxlmZfukXHkofuTIXbPH3SX2wryHPZQGPyr&#10;zi/WSV1HYEMRylN3tahJt6sYK9O5bz6EbVN0l1TKYmW+925Pg3GEpMthLowfLuUkeoGRVy6srm5M&#10;JnjY/QL4Z3xSIbdtcWslmOH2UvZ1eETjSc921ZQfYV6DEUkMpTgkaQoY/t9q8XtN8Zl2xHX8Jwqt&#10;ElKbhpxkIbcQBIQR6BQ1Y9jXsdscQqGytlwONqbDjTg4UnHb7V6M7j52zVXTjLZTkpOc55oAqGoZ&#10;VpPY1IG0qW2pKgtJTqAxvvTtSQdOCVn9KEoggHcqwfSkUke4JqQtEEeUEHihvwTue2M09BEUKRyM&#10;YpKb29z3qQjUCDkY7mgNJG4xjv2oCEoyPU+9N2GQRipljTtUffbvSCNQB9qWMDHPpmnbA7jmi4CC&#10;MUBFtncUCj0qQpwM96ZkigGAY96WDin4xQKe+dqAj/vS3px3+tNHPrQYA7UM7b08b54FNAz3oIgc&#10;k5puxVRUMZwMmhgkU2ppBB9qIOe+KOdsU3G2OaQLAI96IAzvSSnNJIztmmDd8+9EqyOOKIoKOTxt&#10;QQDFLHO+accYphyBtxQZe2cUfpQxkUQMUAO+1I7GiNjQV+dI9keKGM0j70sY3zQYgYpUKOKARPrW&#10;x0y6W5TgBGFpxj1rJQoA71odPr8O7tD+oEVePtOXpXuTYTLKgCkK30ntVU755rRvjZQ8ARtk/as/&#10;tU32If8ASkM/am5JGxp/4cVsj0A2okD1oKTtnvQCcYNMzhgnan9qaDvTskjb9ampHbG1DHvtQ70e&#10;9BESR7ilg880u29PSNvamAB3J2GTTyNhgjegkgjHb0paTjnB9qkH4P8ApAG2O5pJSc54oJypWRzT&#10;yCAPWgCfU0kjfBxTkgfeklGoYGT9KZAkYOACfrT8YyBkppISSM4Jx3FI5/OgzQgpzhKlJz/KM4pK&#10;yR704IyFBThbHfbNJSAgAb6sZx6igGHYDOR6imrAzgnenjTjKRkGiU6t8c0BAcY2qNxGAcb1YUME&#10;1EvOPSkER4wdiR+VRHGRmplJSkEA5NREAj/mgGpc0YOjP0rK6OjXjp7qa5v/ADKLjapzpdDLo0uR&#10;jjhJ7jatUowN9hWhabYJ6k5W40EoKypGBnfirx/wr6VEHyrPOpRVt7miQQMkbHilHRrbAQCdyffF&#10;OKVEYHIqTR4IOMUNyDk4NOUDyTnG1DgemaQNAJBI4+lNcUQ0ogbhJNSbAjfao31f4ZzHON6QZ97v&#10;EfpqzzbpJITHtsVchZ9dKc18KdX3GSm03F+S74c2S6A6O6nlguO4+hXivrX46TWm+mLfZXjpbu01&#10;PzJz+GM1/Fdz7FKNP/1V8V9W30dRLgxnG/BSuS4+MdvEc1KBPshOK5Oa7unqfExs/c886oQn52x2&#10;htsNpaT4qwOQV4J3+leIdfXJN46qllojw2v4bKUnYJGwFeqdVdQGO9eroF+YoUhlSd8KUdKAPtXh&#10;KifHCdOXFHA+9VxTrbq5LtftkVS5iPINZBIJ7YBJP2GaNwkF6WtSSAjTpQkdk1I4swYDiEK0uOp0&#10;Z1difMfvsKqR2nHXSBhRPKiqulz63dtexRlLPjKAS20MlWK1W3fDacKQQ4R5ADwaqtLEOKltJOHM&#10;bnuc1u9P2pcmWlOnWoYztkYrPK6jfDVa/THTSI0ZI0alOqCiDvvjtXtnTdjCI7aWmxlIy4oDYVz3&#10;S9nadcQjRtnb2r121WgMx0MoThRGVkfoK83kz+nqcGHe6dZ7b4jYQUnjIx3rvOn7P4RRlOFYBPrm&#10;hYumy0lC1jcJHvXY2m1pD5Okav1Nc+Pda8mci7ZLdoZSlYzp8uTWqGNLzbvKArBzwPerUVgatCjg&#10;EEkY71MmOlzxGsgk7KH2reR59y3VhlgDy6t/rVgtFedvMBsfWoWUhSE52cG2w596mKiV4AISdt+K&#10;0iVmO4NOCghYx2qUoCFZ5FVGlqQCEnnkVLrK0DI042O9VtOk+UgbpVjnY4NIrSvCkAgf6qgadUSo&#10;eKVD0NBx7QrCTq29aNjSVS9/WmqdUjJCgFHb3qt4xxg4wDyO9NLoAIGPrWdXInDpDYSpevSKaFDJ&#10;OOeRVdSsgDcg805JA+lSpLrG2NqcMBPAqALJV+ECn5OOCR3xSM4KSMk5JxsM7UAhSU5xnNAJGdti&#10;PWjg48qjv2IphEpJzjdJ9Khebx28vrVh0qGRnmmrIxuDt2qNGy5DKHEKC0hSfesuQUsNqRjI7elb&#10;MpKdecY98VlSUBbRJViscmuLFfUFqUcbY3Brj+qIiFtjw0BLoOT9K7BXlBIICsb5rnrm2l4qSpB+&#10;oPNY12cfVeSdRw2mwElJUTsteNlfavGOpoCUyXVFny74Ar6Fv1u1+IkgFOeO/wBa8l6mtBD7gGT7&#10;V18OQ58d9vBL/Zm0OrfSAlJ/FgcE+lc6YzSnEqyrVyAf5q9T6ktA8FxWrSedPqa4lyA0Tkp0YGye&#10;4+lejMtzt5eWNl6UlRVyGyoAFSUEqA32710PSlzW1HBKiUs7r9dOewqlGa8F0uD+GFDkdqlQz8vI&#10;8qcFYyoeueTWeXa8J9ParRNF3tHypIUVjLZB4UOPz4+9Z1wRH6ksT9ufVp8LCm1/0n+U/nWP0ROU&#10;6zoUdDqDgac/nW3c9ES8RJqWMR5qfDeHABJwfyO9c3pf2Z0RdpEyI14h8KfCPhrUdskcfnW51Pbn&#10;lBq72xXy6l+ZeB/lujcZHoTsfY1xzcj92dYsLcWlmNMyw6eBrH4T9969BtNxU22/FWlLjauQoYz7&#10;/eilZNvoj9j/AK4j9X9N3bpGSgMNhpx9ppSs+EV/5jePQKJP0NeufBS8zV9MOWm4YauVneXGW0Tn&#10;Bb7fQpwa+MPhReX/AIafFU3nWG7a414jySMjSNljbuAdX0FfcDcOPZviFDvkFTYj3+MhbqkkFt11&#10;CeR6koz+VdnDl5R4fysPDPr7egQvCWpwt7IWQUbbkY/5qw6QQcpTt/ME+aqltSiNGSAtPy6iX2VZ&#10;zhtZzj7Zq8rSVeQasckCulwIdIyCM6RwFDBopKyvA2B9DipNOpWCQN6C8JGPNsewzmjQR4BB7/Wg&#10;DgEDdPcYqRWFbHg+lMUgIGM7kYoNGpKQAcYA9OKYUqx6HHanqUQMY8tM1f1b+lSSMp2BOMmglJVt&#10;mnHzYJPmpKT/AEnimEahjntQUcgDvTlg9uaYodu9IETjft7008bjP0p3J9SOwpA4G9AMONgaB4Jx&#10;RXuNt6aRg+1AICkecGiNu+ab70AOKWCPvRAye5pvHNNUBQxsabnG+M0dhtQ3zSWR3NL6Useu1FWM&#10;4pg07nnFHkY4pcbfrQ9zQC4OKROCADQ7nvQ5+tAHmlncY5pZoE5JP/sUA4nBoYoKFAUjE780hQA0&#10;53obnOaAcDmlmhRHpQBAFW7Uvw7nGJ28+M1UTtzTmHfCmx1cpCxn86qFW11MkqUFdtZzWEDtmt7q&#10;NOFKI74Nc+ODgZ9qWXsT0n42pAZ5/Ol+IUsj1rXSBxS4x3oK4G2xoA8EUQodydu9EK3IIoe+KOdt&#10;+aZjjcUQQSRimgFO9EghOxpdEKckkd+1OHodqahICCoZ1Z4qUDVjJG1BAFEApB5NE7HanADb+4oq&#10;JyAMZz3FBEjYcYzRIIX654pw9aByV5BwKDOA1K22x3p4aBHIH1OKCUjWRucA4Io+AXG8q3z+tMhS&#10;lPh5SrVjmpEhOnY0xpoNNaUkknk/7CpWx4YyQUqPGofiFANCceYYBB3yeaGrTkFeCN96eElax5yo&#10;DgJRtn1zUDLS3FLUoEgc0A/ZRGlQJxnbtTXEZUcnB/IVYOoNBKVFScYxjj2pAFITrIVjylK98igb&#10;U3PKfLjSajcQUAhaSFehqwGv5VJOTuB2qu4kgHGQBSpodOgbc4pi0DCTxnepVHOnYj1pj+6sZSQN&#10;gR3pBEU5JH3FdD0o2kxnXMkrDRyMe571z/6d66Tp1YatD6sgFaTx6b1ph7Tl6c7EVmKhXBVnbO9T&#10;AdsDNK3pSm3MhWygSCSdjTlZTpUsHCs8DnFRTiLAT/q9qYAd+1SYSlOdOFZ+lNOxyTufWppm41Yz&#10;gdvpUEoa2ikfhxkgexqfgEf2qN8+HHfWQVBKFKIHOwzSDwP9oa9ZvN3S4VKjWq0eEoJ3JW+o5x/9&#10;Ka+Rb5cgy3IluJ8JpqKpQSdiCoAJ++Ca9x+Ml9dudq6mnLOZN0uvyzTaVZCWmhoP5EKr5n66noat&#10;s1ClHxVuoYKjwNCd8fc1wZXeb3Pj4+OGnmHXlzW10whCRpTNk60BO2Eo2Gfua4KJHLjil6d0kJT9&#10;a6Xr+ah163RGlAmHGCcDfc+o9ayGIvy0DxnlaFkJA+9dmE6LKze0Ur+OtYOyUgJRnv61NbICpTvh&#10;oSQ2nzLUD/KOarJIfUAF5UN8EZrdsyNbJQQVFRGpRHCe/wDxWl6Kdp4yQuSw482pbTIyGwcebhI+&#10;235V610PYi2x45Vk4xk7YrgunIDs5DDKmihS3QpRI4A7V7bYIIaaaaT7ZHPHFceebfiw706jo6yF&#10;sqeUNSs7CvXumLD42pxwbq3SO+1c10pZlpShRT5ByojmvXun7WWWkEkJIOMV59vlXoZXwmofCtug&#10;J2yK3mYX8ZpeAEpG/rU0OGgJyrc59K0mowKdJTjI23q8cdOTLPaJls6QrGU/1GnrSBJSkqyVp33x&#10;xUzCC2SlYJweCM0VjxACpOQk52G4rZnEY8rmN8emKmKwUAAnP04pE4QBjZO+5pbBIx96FGjIIyc+&#10;570deNz3pY1kYSB3FMPmO/I7CgAocJAAFAnUcDikUlWAnf8A2ppQQMqAPp3qaqCVdgMioysBRGQC&#10;OxppKcbnAphXkYB/WotUkLg74+tN8QAe3rUYzjsaOdJBJ+1ScSFZWrSBt/enbpc1BYG3GajSrGcq&#10;GPpTw8pBGBkHnamZ6VkKwpOQf5vSpCc7kmogoY/97UdQA9T9aCJeAQStWSOMnemk6BucA9zTlcY4&#10;+9RKIHqT9c/pUiK0tzyHCgDjk8VlyEqW0SnHiY3RWq6NX8236VQfSVHUDsON6yya49MJTRcJAxk+&#10;vY1kTWwSpaUHSkYI963pCfCABA/5qi+0F5zkGsa6sa88vbGtXioyUjyqrgepLZrR4iEg753r1q9R&#10;ApDiUjzb7etcRdIZUnwnBgcYNVhdV14zzmniHUdtTLClLQACewxXnt2taWHVKSM6QeDXt15tyW1K&#10;SoZST/Ka8/6itWE5Iwofy134ZbeZy8fjXDIa0oIV+LFWWG0K0ALAUlWlOamMUoVqSPP6H9KRbLCk&#10;Z8xzvjtWtZRas01VuvOSQgJWCo9q7iaFTbfMjHC3GtTzZ4yCN8foa84vbHy8uK9qKBISUD0Chv8A&#10;2ruen7x4kKO+4UrcYAQtSRscbHP2qLND32yp6Y/UliafdSUqTglJ2UFJPP1rorFc1y2G3CnS8zst&#10;OdyOD/z96yhG/dnUEmE6QWnfM3lPOeaqNTldOXoICUvIXq1nGwxz+Y/tUWI73p6gJGhDE7SZDcdY&#10;W4hefw+v+x+tfWfR7/71+FEQwlhabfM+dgFJyEthYPhg84SlQ29ARXyB05LMJzwHFh9nBSSP52zX&#10;1h+zdaVR/hZPt6JCVoTNdbiqKt0lSPJ/fFbcHvTz/mTclfQVqkMTbZb3chTYzHc0pwgDjH2IrTaS&#10;8lKG1EqSk6fExsce9c50M+/LsbhWkBWlDywPwhZGHAPooGuqIbdR5yCHUhWO2e9dzxgdZOjSU6Md&#10;+aYgAKwDqzsMCpVNKCdicf2qMlQUNOM8/Q0yNSvTzg74qJw63MgAU9zUpR1/iB4FDGryk5oUiWkl&#10;JxxUJTvgbEVYVhG5G4qNzIye3r3qaEGc7kU5Iz2xRA0pOR9CaaDgZNIBjOSPMc42qEjkVKUlJ0A6&#10;aYQc4znHegABnimnI2zmjkpHt6Ujsc0A0+tRnJORUh43FMwcZoAHO3ago7+tOJCk470FApAxv9KA&#10;arOMU05xTynI/Wo87e1C56Ib/WhnG1EnA44pc0KLlODQ+tLB3pJGo/70AtjkUMFNLelzjJ5pg3cU&#10;48H1pZJHpTeDzvQBBxzzSzg+lDvzRPPNIARg7miE5zvimn070lD1oMDv/akMj6GiAOc70c6h9KCN&#10;7bmiBigEjkmjqB25pmORxQUsNgqI2G9EEUHUam1D1FKBv3xuQoKcUpJZUkKTprn+N66ad/FtkdQV&#10;qy3jIrmuO4qsvaZ6TDYUgQTvS4HbNLvtvWqRPtjPpQH9vSgE4Ip2M0iLOTSA396CthSOFcUzHVj2&#10;FSI/CTjemaiCMAYpyc4OKRHKBLZwN6cjgHimjUncnb0p4IJwBvQRwGTwMDvTk/iG+Se5qPfVkflT&#10;wnUk9jQR7iknIAx/c0W2ztgYPfNRqK0jTnIG4B7VJ+LSFbA/pThiMZ+lSB3JAAJUTj2qDxA4vSD9&#10;qe2tSXVJ33/CO9BLPggKIUTkY+1SOlLKda1NoQkbKWrdRpjZUhS1ZLfh7L1cZPaihsFetKU6hunI&#10;zimR6A4+StB2SBgE4OKCRk5yBnnvj608a1A4QvzHGCNzRS0Q8PGbJSU6ggnClD2piGFgrBwPECd8&#10;gcfSgtpasHSXCNwlWyhTndKglwJUy3/TyfamqbU0oYLqEpTkBQzqzSCFxA8PxNKvMchXYGonHArt&#10;jbk1MWxpBV5U8jFQPtbkJ3CcnIFKhVUoqTjfA70xZ3II+3rT1LGAs5wfaks5wjGkdsVJq6gooGRW&#10;/alKV0/I0nBDSjuMDjNYKgUJIUc44xXR2tTjfS8lBCNC0Lzvk40/pWmHtOTGhoSu3trzjUNQxUpa&#10;VlASSFYJzmmQwlu2sAnSNOMntT3AlwqCVJSCrzJz+oqaaqUELOR5s+YnehxUrnkcO+RxUZBydqim&#10;YrbttWT1VeU2KySZi8+HGaclugf/AC20lRH3IFayUkDf9a4P4vlT3Q1/ZSoj5pDdsSUncB1aULI+&#10;gWfypKnt8a/EG9PRxbowbVpYZSXD6LWkOuK+6lGvn/rqYJCYLa90rJeIH82o8/lXsfxtv0W73C6y&#10;oLuIrq0xmlk+UkpAOPoSfyrwLquUG+pHRlIZgsAIJ9EpFcOM/c+hx6xjgrm+bz1NJdUdIdk4OncB&#10;IOB+go3tK21BjxFPAkncYpvTTBkOF5weRtRUVE7VBc5YlTnHEnUkZAA4AzXbj6c3umxEpSMFOe2e&#10;9dLBiKL0dlslK9GVaTsMnj8q5u3lKnEqKjhA3GMk131liJkzXHceI2ogD8hSzvTbCbdl0Va3A8lC&#10;UaiDjA522r3LpCxF18EN6gT6biuC6EsyE6SBh1X8x554r6H6GsqUttKKcqAGxFebyZdadmE8Jt0X&#10;TNp+WZKSAQoDYjiu9trOtltKkhOlONhye5NUrbbUNqCchWBqBVW9FZCE8DI3FY449ozy3VhlGlWw&#10;7d+9TpbGCAQMjOD60ENlIGM7jcVI2kOEEggVvGNpxBQU4wcbU0DUeKlSkb6Rj2o8jAqi2jCdICaW&#10;kHkD7VLoA+lDOBx9qDQLSRnv7A0wZIwMCrCkb9zTF8bg443GKStqi07YByPamgk87Y7CrBaOM74p&#10;im9gew7A1NXtXVzk4ye2KatHfGBUxQQMkZPrUZRvwcVFNEUgHPGffanADGCcelOxz/aiBp5CR/vS&#10;MNJVvt9PWiklOdR29qQGAcfcCn5KcbbeooAacHc4PY0QQrtnsRR06gR2NPKQRzg+tBbRaMA9x33q&#10;NXOR9iKmUM7ZJ9yKapABwcgcbVOjVFlW+32xVVwYO4wKvLSrcgnH0quttQx5RtUVpKyJLZUd+KpO&#10;oBG5z2rYeaBJJSRWa8zhORvWNbY1hzYQWrO35VxV6hlCnDpyQcjNegyk4yog44OK5i9RC5qyMjnJ&#10;71Hp18eTynqGKMl1CABjzd8mvPeoIJmoUoJ0gd88165e7aXc+XCRwAa4W4RQhxQUgBOK6uPIufHy&#10;7eSTreIyyM8nkneoEoCEr1EHfk8Dfaujv9vBUtWEk53BNYjrCZEVxtaPKvkEV1yvO9MvqZxxEBtZ&#10;SPCadCsn+Wpek7ozGlPsFSSh5STkq2O2OKn6lYU/05OSUjKUak6hurHf/euWtWWnmHHdO40rSBwR&#10;jGPyoqsJ5R6X1WsK/dc8K/iR1hlavUHg1m3hbaVoktIOlWHwPUH8Rq21m89OTY5cSH/BLgPPmThQ&#10;/tWU3K8eDDJTkBRaJ7BKs1DPX3XWdPyyljQo5ciKGnB/GkjbFfSP7LfxHHTPWqbLOd/8Ju5ShJON&#10;KXQfKfrnavlGxyXYUhkFGtlA8N3B7cZrvrHOkQkNONuFMhhwONutncYORSl8bKjk45yY2V+iXQ7o&#10;s18fgLCmI8ha0qbKlFtLmSdif6hn7130NsllvUrdtakaeMV4f8LOqnfiB01bZMyatt/KI7ywrh3I&#10;UhePsf7V7Pa5D0i2qclNJbeSstukfhC0KxkfUYP3r08bubfNZy45WVecSAhagStSjuKaynOyRheN&#10;s9qsvtkBSMDPJx2qqpJSdz3wMGqrKICk6lHAKh29aaQVDYYPpUoBT7p9KCm9CgO6vTihSJShqB0Z&#10;xUSgMkq2T3qd3CCQnO+2KhX5U6Vb96mmiUgHAAGMbU0p1bDanlJylaePSkrkeppBERq7cetNxtwS&#10;DT1E59N6ac6tjwKDMKd/SmkZO21OOd6GkjP9qCNUB9famnb6U47bUFHjP6UAzBA3oY3zvvTsbe1D&#10;AOex9aAYU5z270CMbEYoqODsKBJUNhTaG8HakVHAA4ocY9KJ05JFBhyd6AOaQJ9KQOw7UAqHrS4p&#10;A+1AEZJzQyM8b0cUTjc0AxRGdqQwKWdiKWkD3pAOB9KRJwaJ9BSKjx3oAaTjPagBncUc+tBJxsKA&#10;O5NHHYUM4pDmgxJx2ojvihnAojy70BvNgm0M+Y+XIIrniBqP1rdjOa7RgchZFYjqClw5G+aupjJk&#10;9aWWN1fF6YVNQ5e32i/8qg5U2gfzK9PvW2rOdhXnnRXwrPTnxC6n6vuUpmfdLutKWlNoI8FpPCcn&#10;616EVY5Fa1AhRIwRRCcGmgHFPNSAUN6KRjtQx770uOaDEBROQKeggK1jOk+tNQrUc52op82MflQk&#10;7PmUc5BO1O1BKknBO+DigME4IIB5p2+AnPkByBQESkuuLaU0pGjX59f9PtVr8asDCRUIOFFJIPuO&#10;DU4GUighSUnbfWN8e1SJ0k5CdRHY0wYJBIHH5U9oFA1jToOeBkgU4KDqSMatAOMj1PtRKkkoUMoU&#10;P1+9TpPjqB0ak52xtkU1IQTqGVBPqKZJG21EFxRStAIUptRHm+1TOK8PKktLVncNjc1G2ApOVDcq&#10;2JFOjSSmUvxHdATnRjbP3pkoLub8tJKkkKPZCDsOKljOuOFtCy4pGQMKJH0FaDUhKCplTjcZGNWo&#10;klSyTwcVIpvUpSFYQgnOkHY47inobRFLy3UsuElafL4eNkD1pi1amn0OFOpICUhJJzVpL7LMZQSl&#10;TjiyMqCvKPuaYo6A0UIStSCV6iRqO++D3o0FdxrxVBSyFpKcLBGyT71UVqbUoJSklOQU6sVddd0K&#10;bTlCUqBJ1DBx7VTfI05Gc5yTx9KmhSSvQ4nVv2Oe/tTHiQ4SMDbOAOKsufi8wGFeu1V3CpB09/Tv&#10;UnFZwBLZUTwN8V0kIaOlnEKPm8FWdsE+WuddR/CczjB2G9bniKPTyypQKwyRt9MVpgWSnCChbmCF&#10;DKgTgLwdudqDiSttTquEnv8Aze+afbg4mAjWAEk+RXrtvRcIeCgfXUTn9aihWxpUc4OP1qLUU7ZI&#10;TjGDVjwsNrIAUEHOvjI7bVWdGtOcnbcDmpUCVAKBV+Ebk1478er2u29BWd3UEOSpwfXrGTpCFufp&#10;hP6V6xcnVNWme42POIzmMjvpOK+c/wBtO8uwIHTFpihRdcQ+dA/m8gQkf/rVlyXWNbcOPlnI+QOs&#10;Lm3dHrTFSUoBKQocZUCe3vmvEOpryQ/f3R50upLCdQ7k9vyr1zrOVjquSClrTAaCP4W6SpKQM7e9&#10;eCXtxK43hpUS8t4qUBxXPxTfb2uTrFFaR4duU4ogakjKQcbd6o+IlepZVjBxtt9qsF0NMAq/BjGB&#10;vnNQ25kyHtSknnCUjYE11Vz702bLH3QpQ0qUrSkelepdLQgXmg2jUSeAOTXCWhptbrepGk9gexr2&#10;j4cWRUmUhZGAORj9a5+TLUdvDj5R6p8P+n1EMrcT5gMbV79YbWlqI262SFJwQBXnnQVoW6620gHb&#10;ckjFey22KmOhKMcjHFebbuunO66aEJpWEqUeRgH1rUjtFKklIBxsfQiqzDQKQPU7VoNBSDp5P14r&#10;fGOW1MhOPMSd/wBacE759e9BCRpJTyDwakUMo9D7VogEp1EkHGDTtPb0pJScHIGfU96k09xgfejQ&#10;MwCkkHIpYH0+tIAjfWVe2NqWQvfVRowIGf8Aio1AYJz5RUqmiNzjb0NV1AKO/HvxSpxGtGSOR79q&#10;jUkZ9akWMnfY+gpmO1S1hhOcg8UNBxsTTyMq96aUAVNijdOrcjcVGG/MSSSPcVMQcbfrUZO+Dkkd&#10;81I2clIHoD6UUgDvqoN5KfUDjNSDJ770yHGwoaQd84NEJJHPFHGrv+VPQBXl7k7bVHoCuSalODxu&#10;KbuVKGCMeo5pWErq7+lV1ZAJI2xwK0MYyBiq7oA35IHAFRYrbOWnO5PeqUhvJOdu2a0ncEA96rPI&#10;UUkpRn61hlGkrHltAKIA2xzzXPXdkqaO2CN9q6x5gqG4waxJsbUDtk8c1lY6cMnnd1Y1ggDfP5Vw&#10;d8gaSVafMP716ddmQguHYDGdq4m7IW8FqCOe1VhdV3fyjya+JX59SQQRv61y0hhLLQIVkEgZV234&#10;r0S+wQ43zk4zniuJuKUMJXrRkDfHNduOW48vkw1kzOroSVWhx/IS2tpSlJJ9BxXAqWER1LSNOAF4&#10;A9RXp3UTObf4eQvSlWR9q8vU6JC3BoOhae49e1ab2WG46/oq5abkEHdLiQDk8ioWGn4c2fAWlHhJ&#10;JLYRxsTj9MVg9PzS3CiOA6nWnC04obEHsK6a6LDd5afbOlL6AtJJ7EYIP0NB5T9yZuS8yywrYLOk&#10;OYO3GD+tdpYrklSUlSjp2Tn0FcAVuPQ5CAR4u+Mc1s9LTQooQUf4Z1vYn8WrP/41NRZqPpj4FdYP&#10;dM9RtwX5CnIMxxCHmwfwFK0qS4k+g5PtmvuK3TwmWymQQ03KaUlWOPFTkZ+4/tX5sW6O47aoslIS&#10;TEd8BekYUT+JKs/fH2r7Q+CPVi/iB8JIyVvgXmA78o4tw5IeSRoUfr5fzrp4c/p4nzOP/wC495CU&#10;NsDSr/M3Cs/iPb7VCpk5CFLyr1FK2PouMKLK04U4gJVnkKGxH51M+oB4pSvAzgZ4rteSrSCkDA5A&#10;quEg7nb3qVfmUoHc5wQKYTpBawR6GoUZ4YDidtQzkioVJwCc5I7VItJSSRlSBtmo1nSQTn61KjSc&#10;Eb7elRK3OdX0qVxI3I3FQnJP179qACycbnmgSAkHv6UVEkZ/2oZweCSeKDM3UnGR96afw4G49aeU&#10;9xtTCQNgKAbnP/pTN8g8U/OeaBA/KggJIOO/NMzknO1Enf1oDChtsfegG/iOxxTVJA25pyudsUiA&#10;ogffFCzMigThXG1OI39BTSd/ahRKJ2ppzinEd80E0wH81LmkRg4ztRHBoBAnjtQO1FP1pHOME0AM&#10;A0tXrQzjilyc0AjsdqR55of3pZGMd6QE+YYoH9KWSDS3PvQZY70c7DI3oAZ3pbmgHcGjTc4pE9zQ&#10;G1aHAbfJQpOfMPtWRKJDygBmtaxkrjyUpP8AJkj13rLm4D+3Pc1VTPYZ2439aWfakFZ96GTprVJw&#10;23zRCtzUZHGfzp5xjakQ7ZFHUAcdqA433UKIAzhXBpEIwgZ5FE4O45pDgJxkn0ogDigCCc7CpMg7&#10;bZ9KjOojY4PanhWcnSPcYoByTpJHBqRJBWN8j+1R8kqwElQ4HaihJ0g55296YOXq8TIycH65qdgK&#10;UcEFAUcHtTEhOkgAJA3xv/entqUhA1q0lPanCTocSsEeOC2CQEoOSgds00IV4ClA7KOCBuQM01AC&#10;UqZ1aipWvjG1TjDx1/wwBt5Rg4/3qiObbcK20tKacQr+ZxRSRUSkhbjrboBWNi2TjH3qyA35FFSS&#10;hJ0+XcK2pk1lTz6CjBW4cpXxp9zTJMhbkdtpQX4XcuJTqTpG+P8AanyHFoZ1qKnmXvIEkfgBqSKy&#10;hUcJLpDpVuUjUFj/AGqZuEt91Tai25vhLRIBSO+SODV6TtA8syWRHCVLWopOEIO4HckUwQgolCXQ&#10;tKBr0gYIA7kd6mWh1OAnxCNZDaWiSMf6qiCHGm1JV4jbKRr1lxOo9tOfQ1OjVn5LbyEqU0HW0rGC&#10;RynjI/vVdxaEurK1l1S1Ep8T8RHG/rVl7wlt6Uo8BYwUoznQRxj2qOWUvYV4egOOFLYUONt8VJqb&#10;iNTIOrWgZOO/NVVpy3q3CgM5P4au+GUPaVBJ8PchQyneqykFOc7EbBPpU04pyN2SMDfj2rXfkBdm&#10;maUlJSCgajwABWRJJ8HKSMgjtWzdAW7LNUpITzsB29arAsgi6nIEXH/lJ/F6/wDpTCpKVYUn8XmO&#10;ntVlKHUW5hh0pKnEJxj05FVlYSpKFYBOdJz5sdgaKURlKUrXkkoIPO5B5qsQlKtRGtIAzj1Parbx&#10;CkgYwSkFWO3bFVEhIWkK2BJ2HFRVRUuv8S3rQcgOOtJz7eInNfK/7Rd3auHx0tvjOJEWz25Ut1J/&#10;lx5jn76a+p7ujXAJ1BI8VrJPYeIk5r4J+LPWC1fEPrq6Ljavmo6ojXiDIDRIGrHocVz8t1HX8aby&#10;unzx1bckrN+uJI/iLKk4GBkqyRXjBbVKUwSrJCCvJ2716l12Q30sgBJQX31ZIPYcCvL0uNJfUdQK&#10;EISjBGN8Delw+np8t9KEtagUtpGT6CtENoabbLmRpSCknkk1SSkKeT3KzoyeAO5q5NKXX1pA1NhW&#10;TtwK6LPtz/bq+k4wnKQdJJKsBJPb0r6n+FXT4aZ1LGFaQrjbNfO/w7hpfnNBpOvOON/zr7D6Atwi&#10;21pGNWo6gcdvSvK5r9PX+PJryei9GW3wWvECRpO24rvmBoKMjn9K56wxlNx0j+U8AV0kUFY0hKhp&#10;OnWdtVYYxHJd1oN7YwKusDIKvTsTVaO2EEHYHiriQCPNsfSumRz2nNjyBX9XI9KlwAkKSPptUacJ&#10;BJz7GmuSAyBlQIHHcn6Cr0naQahgYyOaCVkKwRnPc1CmSiSNaSoJO2VDFFSihJzumno0jp0+/t2p&#10;rj2pP+WPc1Al9pf8wz/qOKjW4tByVavZPH50rDnaZChkKGPpTFukkak/lUa5BQkEJTn1IqJT+AQf&#10;Lq7k7VDWRItZOaQOCd96rKfTsAoZ4zQDgJ4BP1qNr0s68AZIpurOOR71AV7DJ+3pTgsqG4GKR6Sl&#10;woH/ADSC8kbYNRBRI5yPehrSTjH50gkT+LXuAKelROxAwO4qEKwd6WvAyTsKCWQccUQ4M77Gq3jb&#10;A8expF0KwRt/tVbCyVJAJJ4oLI5H5ZqBKzjJzt6etAqxync0tg95QcACVBJHcmmuOIR5lOpCBwCa&#10;RJXjKUqI76d6YGUZypIH9qmykgcJdVk5IP4QKgcSQnByffirZQ22rI1IGMewqFfnWr07ntWdipVJ&#10;xKlEJzv2rHuzADgwrSc5IG2DW26MZWRqxxisybE8cBSSSdWopPJrGzpthdOKv8cKKlq2Byf+a4e6&#10;pHgrIGVY2TXpl4ihTawQNQO1cFeIgSTtzWX29Tiy3HnV2bSUqASRq3ziuIucApK0qQCCdgrivTLz&#10;CKUbjKTwmuKu0YuJc8xBCTx9K6cK5+bHvbkrugLgPAfiCSc9xXl83LEgoSnSMAn0zXpV0KhHUU5B&#10;UgpIzXn0xsOuEFOo6UubHjO9dMcsmqhtABXIZUQ204oOA86V9sj0rVLq5lrghzJLSlp1E8gnUDXP&#10;xVuMzXEnz60ZOnnmteQ6gxA43nz6SUnseDTa2NmAsNugb6lEY/8AWrNrU6zKWypQWEK1ISBgpJOc&#10;VlQJBSfNnI3BHatRCnzcYshPlJOCkdz/APhmk58p3p6na5zSOn25bjqmQl5tl8/ygKB0qV9D3r27&#10;9m/4hHpLrFqNKUlu139SY+pf4UykKwk//UCN/pXgvw2uDMu7v2u4tKTGmtLj7qxpUQdCvzxXXdFR&#10;rjNUiwXEJWtSlwES2FgKZlIOtpX11JGPrWmF1duDmnljZX6S2hYQ09GKSG3D4yEpO5Ktz+uavPLU&#10;2QlzSVp22HFea/B3qo9cfD+yXSSgpuLClwpY1AYfTsfzUD+deieKlSErbA3Go5rvl6fP2aujHB/E&#10;506ttQNNLerGVgkbZpwTkFSjrKjgaeBUa2yghCx3yTQSNRAKk6cE1GDq4JzT+FHfIzTDnBOCBmpU&#10;BOCe4pjmyuKccYCT65oBOps4zQESjkHAxRCiO+MetOThKSDjFMxqO/OOKAYrP4R+lNxTlHYnI/7a&#10;aDgcAHtQDVc57UCdtu9EHfFAnfbb7UAzfgb0NRApysJHG59KbmgABvufzpqid8/SnHY9qBwcmmqe&#10;zc7Z4pp2GBTiNtqBBIxQsCNx6Us4pZ3oYwNu9ALG21IDVg5xROQT60CMDegFq4wMUjwdqdjYU0g9&#10;qAaPrzTjgbUO/rQ70aAHY0uwokelLnmkCzjvtQBFLTvQ2z7UGJ7mlnOM0CrJAo/agCKIx6Zocc8U&#10;4cUBp2AlUh1tOAVNkVRuKAh/IB9KmtjhakagdJO2RTbkf4g82cnenvpP2rg74ok70tgOKWcjHFap&#10;N3xjtRAwcA5NLIGPpR2JydjQRwJP1o5z9aaMZx3NHO5GN6RCog/X2ooAwfU0DilsRg7+2aAeD6HO&#10;KeVaRkcVHn7VKDtg0AtwR3qUHwwM8n1qIOEJIA78+tSgoKcKQRtgYO9MhR4gGdK1J7kCnpAC/MoY&#10;I29BTWn1hWpOQojHP+1JQUsYxlX/AL3phabSkJ1EeIEbKAPaihpC1FJWC4tJKRp5AP6Ui60VvaNH&#10;hlSfKobH1x705kEFCmsBLeUp1EDAPb86pKcvJ/grcRpSyMAtpJz/AOzQjJ0ArWClZVk54SMbkD3o&#10;HWY7iUZbWB5sn+b2FNmxTIb8IDwXNejSo5ORzTgWxcRKktK8RKEZ0hR21Y7Z4pIWw48+634ISXMB&#10;LSfMD31VTbiqiMaEqU8hs5KQBlKj6VpILraV6W0pZByMEZUMcYG5q+0i2pwxHEspUpKk6l5T5R7A&#10;1CywlqKgOBoMoxsHcpxzgE0Iy2VrcQ4keGjDhS2kpKc09hKBrLzrZacI0pQAQfTbsKUBSXG0lpGy&#10;kqWVAgcDHA9ah8NSPIhWg/iBUnIB7ipgwl5pS0BSlIUUcYx9D/xVKc4VLBdUpaVAZB2AV3P/AKUq&#10;FRaVJSoqSUqOV45IB7VDJQnCUpUCMA5zzVwZQSpopLmlQJb8oxxn2NUXUoA2GE5xpPb3rOqUpyyi&#10;OFJ3IO1bvUSUizTEowErBzj0P1rGkBKUoBJUrUkcbGtXqBY/czq1bLUScHnmrwGS6WVPFjUEJy0k&#10;hI3JAG2/+1UnAElaiCWNWoKOxH19Kuy9TKIpJKPBaSoYGxOnBJ/99qrOlSXFJ2c0pOrIyDnuRRkm&#10;K/DJcyCgDAUO49KryE47ebkAY4PFTFJ8NSdHkxukDjGM7VWey64QgZAxsNvtWdW5j4jTXbb0PdXW&#10;QovuJDLKWxvrJ2P25+1fnx+0RcFo+Il/iIWShqSxGSo9whtIP/62TX6B9fTltQWYYSHFrySgjIwS&#10;E5/U1+dHxvlfOfEG9NuJWgC7POFY5PYY/Kubm9O/4n8q8f8AiW8luJDjAHbJ24J715I+4HH3FY/m&#10;4x2r0z4kvfMXaOhJwhKM6FelebvJU2464oBCDnTp7VXF6dXKfbm/mJrxJJajtqcx64oQkl2UoqGr&#10;Wc49Kkt2pm1XF5RwVuIZ+vJP9qnsDBektKx3rW+mPF3Xu3wesaXEtqxhahjNfX3S1t+WiR0jBOkb&#10;Yr58+BliMmYynA0oAUcCvqazsJDraFJwBgZArxuW7ye5jZjhqOot6QGEJB2A27VqsJIA/Os6OkNg&#10;ADb0xzV4y0xUqcVhOBkJ9KvDHblyrUbWAnJwPqaa/cm2EAkA5/mztXKPdRrfUUt6QOyif7etYdwm&#10;NMqWqT8w44QTr1KGkfTsK6scWdxtdRL65gMvlkBbroGSEJyAPesm5dfpjtkNvLjJGwcKAFfrvXmN&#10;46q/c7cgtLK0LGgOl3SB/wDSNz+VebXXqOXLec8WahS91aUJUCn9BW0xGp9vdX/iYY8hS3JK5DZG&#10;CFq3z7D/AIqSN8W5DZBLQ8Mjy6wU180yetZyyGUuugjPnQrCq5x/ru7MS1IYcbWtX4CokKz96Lx1&#10;WOWPrT7Ea+LSHBupDi1chtSjp9var8H4jsyseQJOM51f7V8dtfETDQ/eag08fKfE1JST9e1dHbur&#10;nAynw3ws5/r4qcuO6bSYvryP1EzMSktuoWTyNVSOzAsggAkdxXzZaeuZOBh5Cwg5KEjChXfWP4jI&#10;nNAeLh0AbKrmyxsbTj36eomWkknCfc05E1KTzuf5a5CD1A3MPKSrklJG1XmbihRJz9T6Vkrw17dQ&#10;iQCOd6lDuw+lYjEoqAGRg475q+29xuCaSdaXi7gZOPtS1jfJ39KqpeO/pRLvIoTpZL3OSBUfzIBy&#10;cH2qst0AZOPrVRUgYOVZNB62vrlEA7gj0qNu66FaQNjxXOXO7mM2SlQGBXLyOpZBd3XqSnuaI0nH&#10;uPTFXFWNlYTyaP70ZJGpYyOVFWRXmT3UWWv4jhSkjsrGaxx1awwCUuEqHGDnNVofjeyC/tNlXiOg&#10;AHAUEkA09y7RzlSyFIIzknavIHetFhpKlPtFWNsKBP5VQe69bjOFTklsvJ5DZ4HuKrx2zuEe4mfH&#10;cQMOI9QnVVZ+4R2tvEbO+6Urya8Rf+JcV5tLqZza15H8EgoUfpnapnPiFHaCXJEn5dKcfyeJn7ii&#10;8bOa/t7D80wpRQHQjBOyz/vSU8MnUoEpOx5rxtF/VMlIUxMCG3POlYKtJ+ua1nbhNgO+bSlahlTi&#10;VeVQ7Yrnyw03mMdzdo4VpUkjSofrXCX2J51cBQ75zWna+oHHT4LqdaEb6knNRXJ1ieCY5HOCg8iu&#10;fLHTs4/2uBubKHAouN6wAfKDjP3rz26oU0hRSB+depXRhbQWSAEjavP78wl1w6cYPBFVg15O44OT&#10;H+YYcBG6QTj3rze7QG/nR5Qklobd8CvTpaTEmFJ06ffauP6gaSbslBVjIKQM8Z3rolcc9uFYa+Xn&#10;NqQk5KCnOdsGtGNI+ahOMJwc5IyOTTZaUNrawrc8L/SmW46XSEqBGSM+taxpeo0La4vx0bAYTgjF&#10;aqMfLvKSpIeaPiIChkEg8f7VhQ3V/NFvOwVvWpbn0pmIOCoKUUqz2FS58+66mG8XnUIbWUrWgkKz&#10;ggDv9q9xdJvl5ZnRdDD15sTVxi6AAVTIhIJGP5iU/rXz708pUV1DSwlToLjQcUeEryOfvXq/Qt1k&#10;Do62SWZCVyunL22ltA/8qO+NKgT6eIE7e9a4vP5pp9OfssX6YV9RRX0ITGmFuew2M6S+R4uoZ9R/&#10;avqDSl1ClJB8M4cTj0O9fFfwuulw6U6siMOpy/CiKBQf/MWhOUgAeqPT0NfY1kuTM+1W6RFcCmVt&#10;ltKknOw/CD9q6+O7xeLzY+Oa+ElCv6Ujv2qJwaTgHI7UXFbgqHPvzUZ52234rSsAUnBJO5GwGaQx&#10;3OTQIATjO/ei4QMHO2OakzMjPoR696YpakoKQdjRJzjPH0oHGfUZoBishIxSBIxxSP2PpTScj3oB&#10;KUAo52PtTDg09SQBnvTAdO5pAFbZOcU3sc04jNMI5O2KYNUc4B2FBWM8flRO52AAFNByaARGeKaR&#10;uO+1HOdxSA9SdqDhhO+fWgRg+9PVuRTcc9+9NoHI9KcBuMUMYAxQ537UD2XffmlttSVjANIgk0AF&#10;H2xSB39KRwO/B5pf+zQCV9dqH1pwApg33oBbp7UgnA33o5Cs0DjH+9AInihnJpE7Ue9IBjFIc+1H&#10;cjbml29KDLPrSwM70sZo87ZoCxEGp0AbE+tS3JgtadWNXtUEXyuirt4G7hO52NNFZxwBQ57UTQHG&#10;3atiEemaQTjcHNDG55NLGMenpQRwOxzTs03IUTnf60cnHHNSDjuMmkME5PFLO3p7UkqyoatseooB&#10;FSgg7bniijkY2FA6ic8Zo5CB5jj3p7CUp3A/QVJkpSd8YqNOpSdtu+PWnrVqIVx7dqRHp2KBpJA3&#10;Vo5qVDY8ZR8RSiOSCArT2IqIKLBCgQCMAHNOQkE4IGhX9XFVErKVKwoPIAIX6d+5otpR4ZQMo0q1&#10;aln8RqN8qW22tSiASNh2x6VYdKvFKkkLz5kjkFI/4pkcqOpLIbIKkDJwkceu9JhSXm9DidYOMawo&#10;5+9CO6lbqtagwHRpJBOCPSpFqBjONLT5eEqQePQ1UCdUP93oALXheIo4CPL24FF7Ww0laklTYCVJ&#10;dOyvsRuaiPhq8jY8RLwGhSF6i2R2P3poKfCa1qUZSFaggg6c+3oatK98wwpSZGwwQkg7BasY3zzQ&#10;fd8JxxphpmM6W/O2tOyhyfNUD8hbzS0yQ242RsFAbK9c0QorYIC07J06k7px/q9aNjSKPJamBDgV&#10;qKUgFTLudOe31qFa3NBS7/F0E4ChxvzinrbQlCmkrZ8PZRQGtKB7AD1oS1DwEJDZaQtWrwk5Ax61&#10;NOKgSUoU0ASF7lX9OO9RPqDiSE+TO+Mbip3DqlJShJxnCR6/WoHsEOHUMq22VkEe35VnTU1pUpTa&#10;ArzawAffNaPUSlmx6nCAs8qHGSqs9SR47CEjJUsDfvVy/Pa7E2kpGlYTpA3/AJu9ViWTUnsrcdIW&#10;nS2pCQAo7522H61VdUXHHDpU3rWVKBxwKu3XS44lgnUMZUrOQRzt71RStJS6Eo8FBVqI38u2ABTq&#10;YicTpQBjTnvqznvvVZ/KnNuR6CrDgQHQs7pxt2B2qBsoKsA534BrOree9Z3Ai/51kJYcYaz6crV+&#10;gr82Os7v+/OrLrIQ4HfHmPLbXvwVnmv0L+LD6YlpuE5awgtvS38jYEIYIGfoTX5sRmjpnI8TQ74S&#10;WwsHuTgke9c3L9R6nw8erXAfECU271Gtop1LZQlO3f8A9muIuKSzcXGyrYDGn1zXa9Q6ZnVdwQRp&#10;ShwJCh6CuLuiDIuz2lSiEnY8k1px9Rpze090ji32eG0VELfdU8oem2BWz0gwoTI4ABBUB5RWX1Ak&#10;vzoja1DyR0qIPbvXQdARVzb6wkJJRypsVfJ6rHi9vtP4AdO+FGfmndLmAkkeg3r3K1gIdWvuOM1x&#10;vwxs/wC6ekYgCcKU0FHbkkV6Ba2EpZ8+Tnfb0rxvd29i3pNJuiLdCdlY8XwklRArgZ98l3V5Dzzy&#10;IbSjqQlbhwoemM8GujvEFN4kLaRlllJ2AAOfcg7VJbuhmWXEuLXq0jyrOFGujFG5PbmFzpSW1lLe&#10;hJHlKBuPXA9K5aau7OrUxC8URlq/ivYIQBjc77E17D+6mmVK8RxTvuoJqhOtqHR4ekpbA8o7Vt56&#10;V5vnW+2NTbrrqlPyHckKfjghR348oxiuUnNTUKWG3pb6AM5UrCuON6+l3LO40FNttDUTzjGPesab&#10;0a3NH8SO2tzHmcCRmrnJInx2+WLjcJ6GilUNwFQ/iB9sK/Ig/wBq55bi5K0eM00pBO6SCSB7Z3Ff&#10;UM74eNyJTiQyGkpOAOc/nWHc/gmzMKnUMt6gnKvX8xV/mkV+PT58dlOoyy4oyYTn4S75ij2+1aNo&#10;d+WDrHhrQFJy24lRIH2r0S8fDNMdQKGylOdynfB9aqK6FeS0vUScjk8CtPy42NJjdOYhX9wJKipb&#10;MhKAUqB1IcGd0+xrrOnb8vxQVq0vE4TqOAc8VhudHy2UE5D60nUnbAOOR+VXIlqdBSFKUokcprDO&#10;yt8JY9Y6ZvmtJ1Nhh9KtCxnGN9j967+33JJUVLOSRgj1+teN9NKeStalKGoZSQr+YY2r0ZhwKcKm&#10;1A4Tj/uriyunT47egQbghbaNGwzjB7VqtySruK421vYKRknI8xIroY7+oAHfbt2rPbLLHtrpfOc5&#10;+9OD2c77+tUEu5AycUlugEZG1LekeKd+UQVJ2I+tZMueW8jOB9eafKdA2zkdsVhXCcpCVhIBTzk0&#10;bazFj9QXhZASVaUp7etcNdLuhlSj4gwDp3V3962b7KLn8RO+++Oxrz27JcdWAjTpJzk9/Un61vhJ&#10;auzUaK78y2dyVq5WsKylH3rGe6pcaBc8XLRUQlSycn0AHes2XHlurUQhQAGUjG35Vkz+lrrKYQ+5&#10;4iJZBAca28MH+j0OO9dE8Y5cplRl9TvzZjwQ8soSQAA5/EV67DZNV09RvRmnENR0BSxnxFOFawfc&#10;mnx+ilW2MdDZQAOMY1H1J7k1G10rcnApZUUoUPwJ2GPf1rSWac+WOSuxc561umRIeUhWMNstgAe+&#10;Tua1rZc7a4VqcQt9lr8bcxPhpPuKy3rE7FQlpLb8x9agEhlsrVWnA6Purjh1KcaWAQA2g6qLYymN&#10;36dja+oI7LKlNW5plsJ8pjS9WfTYnFdTarwzLiN+DcXVK/F4LudKR6cf2rnLB0S62hlb4deW2NKU&#10;ykI++3NdnC6QLCdPgBaiOGxkCuTksd2E17MStSlYaeS4gHJG4wf71YeuktkhPiJIGyQ6fxewP/NT&#10;L6fdaILEZQWntyCfrVtNvmtsFLjAzjIIrkz07cLGKby3NUWXh4Lg20qORXO3qCrzDy5zsAdq0L7b&#10;HWkh06go7KCk4wKwY88rkGK8QlJGlJWN6iLy19OW6gt3jsq0pAUAQcelef8AUSkluPJB0uoIbUrj&#10;GNhXqstBQ+tGMg7YO9cJ1hYT/ESjytrw4Nvwkb1pjXL9uBvjPgrbcQQkrAINZLB8OUFJJAJ5Axv6&#10;11U+KblZ3X85QyNOBzsd65NDul1DgBBWnUM1vj2f12utgpkhxPJIyPUVqxghRLmNGTsPSsbRl1Lm&#10;Ck+nqc1pR3VKYe0nzA7gnYe9DnyblvbL8+MlGNbjqdOexzXrNm6dMVnquHaZC5jMi3qe1EYIdRhf&#10;6KG1eP2yWGUx30uFPgyG8rSMkDUM7fnXqt1muwOur01CcdiwvBeWCg4LjJQFbD1wa2xcHNLuR6jZ&#10;er34vWVg6ifjreAiM+M5oOPEQoE/ctqIr7J+G7Srd05IglxLi4chagUDfSFHGfqAD96+IGOpIi+k&#10;ej3WX1C2zX2XHMDhIToWlXvsDX2T8OZKHLncnULC2pbLTyAOcadKj/atsL9PJ+TPVeiLOVnHnHrT&#10;F+ffb7UEq8iMoP4B9AaR2OPpWrjNBTjBScmkDtsdxSOQokc0w+Y7HcUGJwQASfcmo1qB1Y4G1FZ8&#10;xBpusnHtQDFkZHJOKB2/4o/agVb+vbmgATkb0CNv9qOBnnFBScrO+cGkAUNIx96jxkHann2pHKTk&#10;80AzG57U078H8qdtjemc796YNzkHG1I+n605WxwKGSBv67U1QzNI79sY9KORgDkUME7k7UlkfbYU&#10;3en6c+hpp2pgjwKIV5dxn0oYo59BQDfQHmkBRSNvQ+tIjGf9qQA4I2oZPpvRI796R7etMAkDNN3I&#10;AFOI/wCaH4SKAROe9NIo8miN6QDBonYjekCc+1LPtQCxzRwNqRwKSTQekkZWX0j3rTvA8iCO6Qcm&#10;s1r8aTnYVq3VAXCYUBkYxTTWMN6QHvSO+KQ5wK2ScPvimgZ52ojfO9LGTvtSITp+tHtigBjn8xTs&#10;jIBNIFgHkb0dW+SfMab+JJo7EDj60EeNyPSna/MQoJOexFRjB4+xp498H60A4eRQ7DtTk7o3HB2x&#10;TSlWRpG9OBwBvgp96AdlJ2UOBv6H0qbWGUqJUAQnJCfTFV0v+YA4+9TNKSnJKlAn8PtVRNTlSmm1&#10;JKiMeUkbgj/ipUhgBKkKRrbGoaCR+VQId5xnGPMAakQ4PDTkZxk4WN9uPtTCZCUveXyhWxCCO/qC&#10;Ke0lJC90ZGMgnfPse4qF8NIUk9ljZB2we2KlQEynUo8NtGpODqb5UORjtThHRPDSG/DjtJfPLqgU&#10;4V7EVG08txxxxvSgNnTlWVA980UaYmlQIQ2tX4W05A9j6Umz8u2kIC3XnVkltsahjO3G4OKqEtLX&#10;80ctpSt5r8TaxoGnHr3NSOkFJDDAVFSNYWlQThRH6/Wolh9pKmgEOqAKvDUsBQT7A0xthIZZQhxS&#10;3MANIU0U5HoPvVEnakpeb85SsjVnJwSfXJqs8p91kAJzoAT9R2NTIU+vW3kF1Pk8DKSkZO/qdt6g&#10;cjNxhJbyrUg6V6RtjGdI+/eppKjgCNKQdat1Ep9+ftUTuMLVpwgnGkD8KamUlSMq16ioDUCdgO2P&#10;aqz3mARjHY5P5VnVqylJcfaCHDoJylXpnvVy6tFqzRkHGNCAByc96rvq8NTCsKUckq9DttipJpWq&#10;0sa8A6UgJ9KrEq15qQXmglKkpKE61+wFRvFx5zLYCUE5CT2xQkIW4EJccKBsokHnbj6VEtAaKQ2V&#10;JbGSQN+aKURL/BhYH8M9+5qIqDOpS1YSlClfTbNF0ZOeEkkYPO1Z9/X4dmneH5lKYKU6v6jtUfan&#10;gHx9uQZ+DEgPueHIl217BPBU+4E7mvgZuGWWEFYT/mBCVE4ClD0r71/alQyroKU1JSGozUJgk8DP&#10;iZx+lfDk+Q18ojVqc8F1a0pSnZOAd81zcv8AJ6vxLrB5S+pUi+y17BRcIGDvzXMPx1O9QykNk5BJ&#10;BNdVaWQ7d1hRBJdB19sE1ntW8/vi5ON+crdbZbHqVb5/KrwXze2XPbKZUhS1HxfK39AkV6D8AbE7&#10;eesGMoKkHYAc4zXETUG5XktJwlS3VLIHcZr6b/ZL6bakdWvPqb1eA2OOE0ufLU0OGdvrOLEES3x4&#10;6UkYSlIHFdD4SY8VLaVBC1bAk4IqkGUvS0DOQjc57VrBKfESQQSNwa87GO206Da2IyVLB8RR3JKd&#10;zVkqCkAIGkegGP0prklbYCgck+lUZDoSCUpzntXR1IjunTFpB0qGM/zYyDVZ5KVoTpByB6c01UhK&#10;Rgk6sdu1NYW2CValK23SDmotaSIy2rygpyD2I3FRSY+oAeHn6Cr5OrK9x704KKgRp/OoXHPzbb8y&#10;gqGpC8ZSoj/3msiXDcQkJ3Izk6dh+VdklsL2G+NzniqMqKkJVpGnO3FZ2tsLpwU23pJOUjbuRWHK&#10;joAUC2Fj1Nd7Og4B2IHrisCZGSUkKArPyrrxsrg34OlRIBQM5GariJlWkJAHOwArppdpCQo7qB3r&#10;JdiaN/xYPAq5lW2ozoUFEZ8DOUrV+FQ5FdFBHgt6NyngE1mN6tW4wD39KutOkkaBkeuaLVSOltqi&#10;y4knjbjf7V1UZak7qJBrkrSTrA043ya6iOry57+nepZ5d1ptnbPBoPLI9xUbSgof2p7iQEkmotZ6&#10;UZLg0nJII4PpWBPdGjSRkd61pqgM7Zrm576RrIKhtwKjy7dGOLm57RfBwnbggntWQ5a0rJJ0krJy&#10;E9h2rXmHU7qCskbkVnhSsZCCNXIIwa3mVOxVTaW2lrXuSQNldsdqvMwG3UjIKjt5s09hlS98kg+t&#10;XIcFa1YSMkUeVRqfZgs6FEpCk85z71pR+nWZLyCpKCRyMDzVciW9R32WD2xW5bbaEK1hsBzGM0TK&#10;sc9KjHSjQGptvwSe6RtU8XpdpoqWpIKvTGxroosJxKQFEg8mr7cIqVjX5e6afla57XPR+nWUnWGG&#10;2h2K8Zz7VcRbgxuMZxjTWuISGVlXc8KUc0XENhBUoAY7Yqd0bYK4i3DlY1Y4T2FFiMAAk4ye2cVd&#10;lP4RjwyTn0qoNRWSFZIBwDUVp3WZ1RbhIir1JS4QMAJO9eR3XpxwyVuIUcn+UivW5pWW1ZUD9BXI&#10;T4IU6dYwP9PNRfbow9arziRFU25/ECgrg7bVUuNsE+A6nGlYBKTXV3iEhDgXjUD2rPTpRkFAIqpV&#10;ajySBZEKh3WOoEPoQVtnPofMPvXmzym21JDaCNOQpJ5BzXuV5hCzX2UtpGlpzCwDxgjcV4v1DBNu&#10;u76AoLAWo5A5zuK3wYW96VIDh0nxMnCjkDtV6GFqj3FTZ0u+F5QR3qjFUVNuFI075z61f6fcDlzV&#10;Fd8yVNKOfTFayMOSrvT/AIr8WaFHK8awU9iN+PrXvnxfskm0zLRdgtIalQo4CmVZKMNhKsnvqGK+&#10;e+mFLjXG4M4Cw5kJIP4TvX0R10Zt06F6EbdQhERy1geKV+ZxxGlOn8ga0knjXDy/+zFD0zZ41z+G&#10;So5fcLsa4lbYx/koKgck/evuzoFMaHKtUAKSrxIWEud1DSO/evgLpmSuB07fLYy+AUlS3dYwFp2O&#10;nJ/mGK+2vgeDcug+hL226XluQQC4sbkVfF6ed8yWV7DDPiQ2kqJTpy2cjfIqVY04BOrHvUDa0Fw6&#10;VlTbqdYI9e9TasjYYrd55qlYIwcdtjTTkZBpyQPxHGM4+ppilb5J+xpgMhI4xihkKGRviivGBkH6&#10;Uwn070A05OO1NJA7596OM8fegVb59aQEHnA1fWgRnjalsQcnem9/WmCGxz396bnORilnI359aaQU&#10;p9KAGkgnfY0Me2KdyM+lN/Crj86DIK0+9MWNwafwCfTsKAOD5h9DQcNBGcUCBjnHpmnauaaBkD39&#10;qayIIPYd6R377CiBqV6UCCnmkA/vSztmj332pdx7UANO/NIDf0o4zQGAd6YD6Uc7c70iMCkU8Afe&#10;gGnn1ocn1p5z2pvJ9KQDP50h9OaWcY9KI4zQCx3zSzmgR9KJG/v7UGOKR4/3oDOOKON6DOQN/etu&#10;VqVakLxnHesUD7E1uqV4nTzgzuk5xmqiK53INIEikT6Ugf8A8a0Ts8HuRSBpvenZ+xHekRJGTg7U&#10;knPO1LVvz2patVBEASSRtTgabjcEHcUc5+tAPCu3Bo/h3GT3phIzqpAEnIOKAmBPoQR60Tp1Zxim&#10;NqJ7k9qcoYGrUMdvWgJEJGDqAVg7DNJeuMAVAoyMg84pgVsdgMjcVK1qSPIpSBnIKeRTKpPG1rCx&#10;vkbjHINSNqSltsjzebfVnA71AopUnfZQ/m4qWN4jTymslKj5gDvvVEmQlQIwoOBeBoUBj86ldX4q&#10;3isrypWQTsEnHP6VTQoBs6xnAydI3HqR61J4+hClDLykgKAKT5vTb3plU6FlYG+F6c505B9jT2PO&#10;PD0kqKtSnAMYH27VGla2kKUPEUlOD4gbA0Hvv6UNIWpSCQ6VDOtoYKfcZpwlkoUFu/xVFw7Kyc59&#10;sU1CmW9lBTjadxrUQkepwf8Aag3q2Q5hxQ/nQoFSv6aicUtxSVPKc1glONWM+x33FAXW2nEMqCED&#10;KlY0pUQVHGeBufrUWsanGTgKycoQNthyT3prwSwWm1vqQdPdzUT7AZ2qN4lolaFaypPBOAnsN+1N&#10;KJaXEpKCkpwAtSlKz/7FV3SdalDzJUc6hwamWjxG1KUVAcKwefWqz2g6dOdPZHoKzq4iWrDkfBwp&#10;JP0zU90fXKtjKlJCQBjIPJBqB4gym8pCRzjPNX70htNpZUjCUjAxThVPNX4qmCkKBCBkDfG1QYd2&#10;1qVpJ3AVUrjmhTJDn8o77fWqq3FuMgLSVGipF8KQ2kDbGc496y72oi3LOrUdsD6b1ovEtpwobkgY&#10;zWZeWtcHCu5VkHbPlNTPavp8zftjSFv9OW6G2QWZE2Kw6CeU4KsH8q+OrhLa/wCkb22nDb6EvKQM&#10;YBydIwfqK+o/2tLgZMmNDSCUx5iXF6f/ANHFUo/3FfIXUS3IvRDaioKU9BQSfqtSh/euXlu8nrfG&#10;n7JHD2Fla23nkp1+CQVaTnA5BNWLbb0pmNuLylHimQsp/wBKSQTXZfBjp8XHp3qBuTFBS820pDoG&#10;6CF9/rVa99PuWS43SFgAlKkagdgOKeNa8k7u3BWNnLqnipJeeOrcfhR/+G9fav7INkH/AExcbwpB&#10;Qt57wwSPxJABH96+PrRb1T5bbLX+XnCj9a/Qf4LWQdN/CWzR0teG6pnxVA8lR7msea/TXimpt3cV&#10;Ol5Swee5HNWvEG4IJHtVeOnQwgK3VzmpVuDJyMGsI0RSH/DQACrT/aqLzy1q/F5ewzRmOZUQSapq&#10;c0q5wKq1WMTIUEpxgEnYkGrcUJ7k4NY657LCNbqkoSNySdq4bqn4vMW9z5W3Ey3848Fo8n39KhtM&#10;bfT1Z2U3GbUorSpCRvq7VTkdX2xjdx9A9cnGK8MS91f1U+FOvLhMr/Chob4+tbkb4btpUldwf8QD&#10;crddK1Z9NIpbv00mGM/lXojnxP6ejOKSqe0nnJSeKc315YZ2oNXBlRxndYrk2ek7DFjlCpCm143C&#10;GAnH1zWbLsVtTlLLiSkDB8WOmou2uM476d+uW1NaK2HkOp58qs7Vi3Eo82Rn6VwC0GyrKmFvxdBz&#10;4kY5bx7pNXYvVjzyA3LKFtHZMtrYH6jsaydGPH9xtyGk+H5c4PesSWgA6Qd6tPzggJAX5frzWe8o&#10;LWdxTjaY2e0fhjHH5VM00M+XuMVChY+uDirsZvzglOR7Gmpq25wpGjJATXUQkFwJUVBSvTNc9bo2&#10;rkbk7fSust8XDQ8mFetG2OVi2y2CMjFOeaKQSQauRoowOUgb7U9+N5VYzjjes6xmXblZ4A1Dg1zE&#10;9HlUT37+ldjc2PJk/YVylzbDZwonH9qwt7d2F3HMvJ1HAOQec0xtCXCD+I1O+kNnAO42pI1IwokC&#10;t8aeSePHyrBykVrQY41EBJNZjKlKUNR29K2IbgSpI5JHrVuXJrw2s4Azj6VuxGsJB0gD0zvWRGdL&#10;pGrhIwM7VdTcIcNBXIkIb9CTT0wydAy4gDGBxz71OnSfv3Fc4z1dZUL0/PtqON/MKts9TWtxwIam&#10;tLOO6hnFDG41oPHSrH8qTk1See1OqcKdj3zig7NaddAQ6CCOQdjVKZJShJ1qwgbexqLk0xiu69pJ&#10;cK8A8Y5qq7LU5kp44zxUct5fI/APQ1miWQvdR9Km10zBadeOk53rmrioLeJHlA/WtaTI2/8AWsCY&#10;8XHOc42A9KS5ipyWEvAbDPpWXNteWlFGxIztW6k6yMY54q0qIp5sgHdQ2ot0W3m19hploD5GlaCB&#10;vxivD/iJFEe8vlvAaCgR7/SvqN+wiTGlRyATIBAJ/lPY/nXzV8RWywsIkgofAcCkY/DpWU4/StuP&#10;LbPP3K4eGleXG0nUO2a2On2VR74qUVeVEZYGeM7CsdgOtymQewHlraty0n5pLqtCNKEFfoSRtXTP&#10;bDlnR3SjXzXWV1UlQKG2VOhPvtivW5Djd3+F/T8hUhxUq0S3kaVnYtk52FeedC2zPXl5ZaIUh2Fh&#10;Kz2yBiut6YjGf0l1ClalqeixPGbOfLp1AKJq/wDHBl/KWtzoPxOpLy82GvCZdeW8GjupSB3NfbXw&#10;DWmD8JOhm9WGQwkJz7rwB+tfFHw4lM26BeX9QXJat73g+H+Iaxj719r/AAOiPO/C7oZBSpK0R4ql&#10;JP8ALhYJ/tWnF6ed8y9vapJTEWFJBwk6tI7ev6VMSjXvuDuMVE8S74qeSckVHGWCyQdyjbJ9K3ec&#10;mOnGDxUagEYpY25wKBJCgc0wRGSc52poIBxxRyFbg75pu2MbmgiUcDk+mKaCex7UVnVjAyaAxqG+&#10;1BhvnIG/qaXOKRWNOaBzigFg70zJPP5U5Q38p/OhkZwRjFAIncevoKbuRRO2CdqH2x/zQYZGKBOd&#10;gM/WnHApAaRyM+9BxHkAYApFRJx6elOQQonn60SPQUKMCsg7YobBX9XvTkp07jikNOSMcUGQScUg&#10;jf0+tDnfuaJSSnn8qZBpAOc/elpJ3ogflS0kbY2oM087DFAjBqQpwdjzTNz9aQDOD60CR96O47UC&#10;cGgAON6GaPI96XJ3pgPenYONqB3PvST7cGgDpIzSxSzjtR7g9qDFJ0mt2OgOWGXpwV6M49DWIkit&#10;u0J8SLJbP4Sjeqx9pyc4Nz7VXaWtt1QwTqOec1a4IG30pqEJRkgbnuavaD85HpRAzwaaRnftSGc0&#10;GOCfpRPIppXSG9CThucDmlnCaAwPrRBIOeaQH1B4opPAHApp96JycGmD9WFgduacBx3zUX4iMnOP&#10;ankJSNs5+tIHBIIyVbZxinlagc8AdjUSgrAUncU4KKMK5PY+lMqseLlKR4qCCkHcdj296CkhTQbO&#10;SnI8oNMwXTqyDtuTsKCilSNwCMYxQlOXCFApwFjhtWAQKeZIcCA6VAIPCTgj6VWGCkICio43zyKS&#10;En8IJPfOKewuEht9ToWVHGy1rGpQPoKeUknypKQN9a9tqziApWMJB9cYNTsSUpADmSQfKQNQ+9Aq&#10;4ChSwgOIBzhKQnURj19BTVtaWkOLCDlOElOrSKahxlwJKgFrIzo2BPsd+KLbbssLBIwkDbxM/wDo&#10;aok6ElIS6hoeICCChIUc4x/7zSStpClEq1ubnWpOFA+vptVIhPiecJ179+QOeOTUqVrSylsKV4Sj&#10;kAp3+n1o2SJxOrITp0FOAlSiVH1VTF5K/EKRg7bcD6VMXElKk6kg5/CoYxVPUV4BXjB2z2qKcMlL&#10;UHA5p8TTnA9Tir9xc1WyGVLBy2CQBWe9hD51K1tJByBxxWhd3Eqt8BIToCkDbH0pwUpL5KUJAIAA&#10;ABPJ9aC1JSggKJVwSmmOrwUnBVsBsKYry7g+YnOM8UEK1rCtScEDuqqdx3CNR1eISCfbFTq8ytKv&#10;KO+apXFaUspWE/5eSQew0mlDfHX7RZcdvVwkjwyyhm5qUR2UGAhOftmvk/rlkRuhIitSF5jRWWtP&#10;cFGd/cV9SftBRZcdSlvhKoDsGQVuJVupbhGxFfJfXsls9GW9hIHjLnOO5Sdg2lOEiuXler8Wb1p7&#10;l+zZ0DbZnwlfubq1Klqdw8NWClO/BrjuuLAsImMttLclLcJW8o6lBPua3/gS/Nt3QsiIlJEKe2h5&#10;b+PKjA9f/fFYPW3UCX3Lg02teh7/AAzeD2HJrPGurKW2uP6Csbaro2knxA48lpONxnOK/Qlhj5OF&#10;BhpCUpQylJGMZwK+M/gVY03b4h2NlAShhh8KCQPKEo8ys19qpCZMxxYSXA3kDNc/Jd1tjPGLQa/h&#10;YGysc9qgkNFSecd/pWkEKU0kAYSBwe1V5DOlB22O29Ehbc9KRknJJNYt0uCIoyoZHvWvccs6yTgA&#10;cV5v1X1EzAT/AIhYBUcAdzSv9Ojjx2yL9dLj1JJVFhqU21wpfZIqrEZsvREUuOKbck8qedUOfWuF&#10;6p+IUtlpxq2J8Mf1EV4reLzd7zMUZL6lpVtpXkAVrhxzL22yt9R791H8b4sNsiM6knBIWgZG3pXn&#10;PV3x8vbEFD0dZaaUoNhf4VfXFZnTFqjz2WUkF13OME7k1o/HD4bvQPhwLmG1BLKwS2EYISe5r1OP&#10;gw1uPG5+e45eNeW3H46dWTyoJuC0thOohSycmhE+OvV8SO54kkOoKt1FRAPvXBtsIYZycgnHI7+9&#10;SxlIbEhp0Lda0KCfDGUkngn0rXPhw0ymeW/b1m2ftO36CEInNIlNKBBJGSPvXY2T42xr6vxULMV7&#10;8JaIwlf1HrXzeGPnA00wFgA+VJNem/BXpP8A6lny4YaUpTSdS8J49ya4fw436ejhzZYe30N0x1oi&#10;4kRSf4g5BPr6e1dkwvUkjGVdjXyxcV3Lo67KehlSPCc2BzhQB4r6a+F/UMb4gdOIlstqako8jzf9&#10;KxzXmc3H+PJ7fDyeeG6voSoLB0lPtWzBaKt6jXbHGXMKCs8gVs2qGk6ApByew2IrFeWTVtUcbEAl&#10;XGMV2drhjykDJxxVGzW9tKU6B5h6V18CGEpGkeXOST3qsZvt53JmiYthPbCaEq35Rxt7ittpgHSQ&#10;R+dNktjRgJJz6U8p0xmXbzm6sjUtKDkJ3ziuMuaAQs/iAr028NpGtOxWc5AFef3SOQ4oYwdWcVwX&#10;29Xhy3HHSEEEkDbG9UxnWClJ37KrcmsJDn4fMBnArIkNueISQVHPeujD02yqESlIO3PoTUv/AFHG&#10;sjCnpi8EcJHJrOu8hm1MuSpLgaZbGpRJr586s+JT/WF4Me2nLAOlARwfTJrs4uL8lcPNyTCPZ7p8&#10;VJ9xWtuM+LbC/wDnqOTj2rlh1307HWpdyujk9wclx/AO/oK+f+u3rtbrWFTHVtqdXoSlBxXBR2A+&#10;vSlAcUkZ1unNenj8SPFy+Zl/8vr9XxY6CiqBWxGUCQnClkn+9bTHxB6EujahHUmK6nZKmXcY/Wvj&#10;VUdVtDLi4bCmpaShC3knCexUPpVFLy0yFJZcSl7VhBT3p34uIx+Xn9vuKPf1MAG2Xt9s8htxQWk1&#10;rs/E++QvJNhJmMf/ADGNzj1Ir5P6TVeHum25jLjx8NehS+SN66yB8Urn0+sNS0l7TtkntXHycE10&#10;9Dh57l7fVNl6zt/UKVfLvhDqdlNrOCn7VafkeHzuBzmvnu29Y2fqhfjR5At1xGPNnBP19a7mydeS&#10;2HUQ7o2CSMIkpGUrFedlx3F6mOUyehyHz4Zydye1ZKnsufizvwaJloeQlTZyMZ9aqLfOsrOnnsKh&#10;pYuoeCVklWn3PauhikeEHNleXYD1PFcg24dSiVZ1etdbZVD+CCAQnAIoyc2fTT/cwYjtpJ1KQjCl&#10;gcnG5r5o+PfTvyMx18ZCZOpZKuxAya+vrbGDzYyAa8F/aoswRZG3UgJAd0E43GRvU8d1kzwymXVf&#10;Ijj7vzLa9zqSDk1uJT4cBl11Jw7IQMe4rBktrDraW8qIGMetdPc21tsW5hOdWQTjsTXoT2jk7kdt&#10;8Hn4yPi7HKm0vQ3lNxVJXwCVAZ+1a3TLMiLbuqDHcadiKcdtzqFHfSHVHb2IQfzrguhLm7EnypjK&#10;i26y75XFeoPNdLbIzkS3Tm0lRbW4qQoFX4juST+Z/OrtcFw1la67oadEmyLvPbbXGiJiKCmAN9CQ&#10;T9thX3v8E9UfoXpVC0eR5hAbCjuEpRmvgjpqC3G+GvUU92WpgOtJQ02z/mq1HB37DSSK/RXom3Ih&#10;wun4wylNvtjY0q7KUkDf3wK6OKam3kfLu89OucPiHJyk+1RJwy7kHCCcH/an59TnftSWkLCknfIx&#10;WriOWcHbg+tNO596iZWSnCtloODTzvuOaCHcjOKGcHagk9iDSSoZ24NANyRp4H1pYABJ/Skoadqa&#10;VDIoM4jTTTvjHFHcnYUsntQAIO2OaA82R2HaluTknn02orQUEepoBu/OaWcpzRGxznGfWioZIwKD&#10;NA+9IpChgDenaVJODtSKSNs/lQIj83G2KBGNt1GpNO3+1ADOD+GhRu+ONj60snH9xTsJJ3zk0iCk&#10;+1ABCtsYxTf5singDcZNIEKGB2oBuSTntSOQBjFEAnY7CkR6UDZqlauAKaQAcniiSfsKROr/ANKa&#10;jVgE7celNAx6U/GCM00/SgAeNqWPWkRSzQAByOM0s5GMUtxRKqAQIo539RQHNGgx77/lW/095m3c&#10;nO1YQOxPNbXTigHlo5JGADVT2mufA9aWCM5o7EA+tLgVTPYcfWkfXNI780u3tTBAd96R2JxR/tQ1&#10;YoMdseppAn70M0s5oI4HOxoZ332oDOKWcCiA4bjPOfSklRSrPOO5pucUTjOSKdCTIJzjGd8CnJVg&#10;gnYUzO4JGE42oY9d6SUp35ACT605SVLSdx5f1qAqCRjOfanAAj+4NAStgrOkZCuMetEHzHKd+Kjy&#10;CQSoH1zSOOP9qCSLfAGojUOw7UPFaKvwnHbBwajCwAckYz96KFJIOMHPGaAlS+lCdJGsHGMj9KkL&#10;jbqSBnGMAf0/YVXA8RfKE431KOM/TNR60oWotqWPUkcmmW1v5jyBkKSloD+RrH61G460hXDjis5G&#10;2AKg8ZYAwQBjGBTCoazg5x7YNBLClhOD+DUScc7fWoVv8AjIB2ApBxIAJVueUimheg5Tj6+lTo9k&#10;QtbmhYKdQI+lbV7ihm1xiHCrBCd+wrBeeLagseZeMitWZLmOWhAmNAKCgQr2q4m1Gp1YAT4pWkGm&#10;PlKVZBVnioi4tYGrn1xzSUtKVJSVg9yoHNAOUcDKt1fqap3Ma7XKB2whWc/Q1YKgoEkalZ5NUL0s&#10;psdxVjcMKVk+gFKG+GP2lr67EmGNG1PRA8I6kg+VB0givlbr5z5GHblKJSDELwQR/UTX0B+0VPWi&#10;9TIhK31C5+N4aE/hQEjc+vNfOnxTmCYkJCCHWWUs4PoN/wDeuPP+T3vj4+OEr7a+CnRMNPwEs0Nl&#10;stPyrIxMdWD+MKUpa8/nj7182dSK+Xua0pGpCAtSc91FWx/Svs/oq4xLF0R063NSluIOmWwopGCS&#10;Ebge1fFXVj7z17DSo5baUSoLWBsnO1PPXWmfxbcrZXr37LFvbHValkKX8lDUsq50qUcb++5r6xs8&#10;cJj5H4lHPO9fNX7JUNT8e+TtOEqdSyPRQG5xX08243Ga1OrCEJGSewHrXDfbvy/pfZjak7nGe1Mf&#10;hFSMZqza3EzIqXml5bd3G2+1afho0lIQFFXqOK0nphbp5/erE7KSoI3HGa86vXwteub5UsKWv+Xb&#10;ivf/AJRJGNAG+SfWoHWMg6fKT2peO22PJcfT5sn/AABVOQkvAtgHUvtke1cje/gOmMpyVFhJLajo&#10;Q2EhW3c+xr6wmxFITqA1bb4qh4KBrS8MjsMcUdxp53J8XyOgpnT0oPLtyo4JwkqcGK6Zc9F56bmW&#10;C8OBLMhotpWs5G423r6VunSVhvSSmQwhw+pGM1x12+A1gmrUI035Zs7+Eo+WtsefLFnnxYcvt+Z/&#10;U3Tk3o2+PW+6sLUhKj4bhJ0Ot9iDWMZCQpC2nNKFHBQnsK/Ry/fs8fMrQhFxgvMJGA3Ib1Aiubd/&#10;Zy6YtJbVcmrOVqOAAjGT7Cqy+Xlr0vj+Hjlfb4PimQ46lmGhTzjnl0tAkqOeMV9L/B+yudD9MPrc&#10;Ydavcjdw5Ocdga9pa+GHRlhX40ZtltxP8sVoJ3HfNXmjaklXgW1Li/6nTqNc9+Tlt3z4eNxfOvUP&#10;RPUnUdyStEN18OK1aEpODk1698BPhZe+g5E6VcnUoZlKBEdKTt9c16Xa33kpBCEsjslI2FdPFRIl&#10;tjxAoADIJrn5M8uT213OLHxxZU+Hq8wRkE7KTzVu2wMvJISQTzqrbYsbKgDpOojOckYNalrs/hrQ&#10;O3beo99OfLkmlu0xdC0FTY047d66qHFCWkqAx6gdqx2mgwhIQnC1K2yPzrYjDyhI29QDzW+PU04s&#10;rtfXCQkJCU7JO5xzUT8bDGMEgbmtB9alJDekpAGVe5qPALS9R82DgUskxwHUTZZWDnKTnGDXGzIn&#10;iKUSfE/2rvL63lZ2H0xtXKyGUtLPl1K9DxXnZe3p8V6czPtraUpb0qOrP4K512EnUSoaVA4r0H92&#10;BxaHSkFIJHGdqzbrZ9IJCElJ3xjGPpW+HpdzfNH7RLkpcCFbgp5MF9eHlRkFSgn6CvNuhodvtFyb&#10;Ze1jSQtKlpOogexr6/mR2UtOsyIceW2oFP8AERkj3zWDcelunLg6AljwkEAEKH9q7eLmvEx5OGc8&#10;0+av2lbWynpyy3SGpLjCXT4o9Cr1rwV5bchKHC3hRTjS0cYr7n6n+BELqu2OxIshMmG7spoOALQf&#10;Ue9fP3Vf7JHUVkfdVbJDcloL8sd/yO47A16PH8zG+3lZ/Ayw9dvF5Ep2RCiNF5tzwQWwjBBTvmqr&#10;EUuOgoUEupORnviu6/8A2Qda26V4B6dVIW2c5A1AfWtuyfBW6xZUa5dQt/uyJnUY6GyXF+2O1aZf&#10;I4/eyx+Ln9x7J8CejGrd8JlSLrhRnPKcLZONuK8/+InRBZnePFaPhKOEpzsa9SlXVK4MaNGR4Udl&#10;sJaaAIwPyqiOk7t1Gpt1MFbrSNtZO4rhz55O9u7j4Lv0+d3rVKYcw8FodB1J07Yr0rpDqC6qipYW&#10;lTqMf+YN8CvXW/hM3Mi/42MwXgRha2/4ice9aEf4bMBkZSkqT/SmuHPmmT2MMNTtgdP9SlxPhLC2&#10;ljssYrpGnw4oE4JPbNWEdCEgKCCCnuoVCnpp6HLStzKQBtvtWMyirVkLQjHc549q6eyO6XASDvzW&#10;IzGRpSAnbO4rcgpDKUqOSAdxU5OfKPQrDJOxIHm4rzn9qW0oHwwmS1glTbiTqB/M129idKn0AbpV&#10;sKx/2hWjN+Ct+GAssRlODPqkE1WHtw+s4+AoKWnJiFkkpTg5PcVfkyHVOtqC/IHNSKqIUWoDjzic&#10;ZAA3/Wq4kgPxQsEJUTuTsBiu2NL7bdgIeZd8ME65IyffO9dIZbrc1ltpRABJz/VvxWD0HFU5FZdW&#10;hThL6lDTyQNvyro7WErvjLpw2hK1KwrfYZ2oY5Wbrvulbe9dSYDgz8zc2GvBAyN1pGdvvX6X2tsI&#10;S+4Nw4oAd9kjFfDf7MNqizV2wONKeuU+8eOhah+Fps6sj8q+7UpSy4Wk/gxkY9e9duH8XzfyMt8h&#10;2SBsBihuTsKKRTFOhJ06hk9q0coLVhzxDxjSaco6eBmkcccgjeo21HCknlO31FAPGTueabz6UeKH&#10;J32+tIArfSc5Oe9DJztuDR9jR77bY5pmbjbA3HtRxvQBGkk5p2BnINIEohRyds9qGkcZP1p3Kcng&#10;9qKUah6AUGbpBVuM0uSMcelPCSOcfegU6wcAA01aA+ZWMYI7GhpBTvyKcdsBQyDRKT9TQA8PUjI2&#10;pgTk4zvTskd8GgEaUHP6dqAChjbmgrG2RjFOGDzSWnUnIG3tQDM7+poacdt6erG2BpFAEAcHNAN0&#10;nvyPWgoenNPJUsZJz2zTSB9+9ANySRngdqCsHdIwafp1c0wo9NjTM1Xf1pvp2pxTgn/ahjV9KRmq&#10;JI22ofWiR9hTdsimCB352o7ikBikaRj6UaGcUQcmqEOSdJ3rW6fWUy8jj+1ZPrWp08Sq4AJONvzo&#10;+yrH0jODsaBo753/AL0icVbEDkCkcikcY9DSzn2oAZpE5oD0pZxVQxoE70OaWSR9PSgHZztihkYx&#10;imnYA0jvzTB2cn2pDOob/nTdicY2o50k0A/GCc5z654pwJ4B4qPVgURsnekk5R31Y242o6iMEHnm&#10;m5PrzRSMjnJ+lIHjOxFAr0k7b+hpgTkc7d6G+OCQOT7UBIXDpGcY7ZG9IpynjBHpTP5cAHGdiKRw&#10;DtuO1NNElKh+HzevOKe4VeEn+GEJ7YPPvURV3zn7U06QrYJTk8lNBH6tZB7j3xTFDuOPSjk7namk&#10;gnO31oABIGSec7UMbkAfU04pwdjnA+1DO4HFMGJSUHV2HrXS9QrJtTA5SVDFc5khaRgHJGx+tb/U&#10;CCm1sjghYqsfVTWGFkpzrzjhJqTxFLzk7nbOOKiKdP4gcdsUVKIUNiDjikNnklJwSDtyazeqVqHS&#10;l6WSMogvEb+iDWhk87KzWX1I143TF7RyVQHwPr4aqNG/PL4/vmN1q5DeCfHQ0yXSnkLUwgKz9wa+&#10;fOtYf+NZW4NQcQFZ7kZxX0N+07blQvildJYbCUnwgd87+EkZrw1u0uXvq6129aj4TzjLSlEbpC3U&#10;p/3rgz/m+g4748Ur7T6xiyWeiukmxOjrSbWElp4HKUFAwPc9sV80fFCMyrq9UVlXhJYYQjxBsVZ3&#10;ya+xOtIsTpv4KQ325CEPuxUNofcRrPiJwTg/Y7V8iyI7fUHWfVcl9apEWGfBDivLpWEgJyOcZOKv&#10;Ob9Of4ucxtyr6B/ZJjp/6HkqbHkMpQ3G5I2zXvk60i6W56Nko8ROkqFeT/s2WX/p/oUQ3CFPJcBd&#10;9llIKh9s17dDCR5NknnFcMm/b0c8t3cS2a3i1w2WEq1IaThOeavpUVHTwRyaYw1hIGT9TUqU4JWT&#10;gY2rXTL2elr1+wNIxw4FE8cUUtqcAwrBqdA0gJ3yBTDOfjFpBV6jGKyJjB07pHrXSqRknzAH371R&#10;lRgognY98ClV4uEuKFJ1AAj3rnJkyS0Dgk449q9JkW1DitgVf7VkSum0SCSpJH0rDLCuvDOT281l&#10;3aSo/jOQM5rlb/Acvj7BeT4haVqbPofWvXHek2gvISBvzUC+mWm9glKj/asfCu3Hmxx9R5Ux09Kk&#10;nQryg7E1vWjpgR1jUNSu1dymzoQcBGffuKnbtidYCQB7kUaPLntZEK1ggEgJI7e1dHGg/wAII5Tj&#10;ipotvCSM81psxxgDGw5FVI4sst1WREShAAAJ9K0IccICRj61II4UdwQBVltGlCiQQAewq5NMbUSE&#10;BSivjGQPX61ehKSoYwM+3NUlknGPKBVqGtSXRvgk844pyprckKCkIwCFADNQrSkg5Vo259anLWWg&#10;CQFDt3qEpOU6kkg8qpVEcleU4eUcZB4A4Fc64x4iznGxxXVXtnUFFJBSTyKwVoS24cj3OK4Mvbvw&#10;vSo02ptYSvZIPB4qSXE8RJATn0zVoNeZBB1AjYmnjzZwNqvEre3HXSy6wSEZJ9K469WEnJAIUP5k&#10;7V6y/GSsAHb0rDuNpUNRSNSVCtY148tV4dKTLszynGiprfUSk961rL8RpqP4UsNSkHYpeSDtXY3T&#10;p3xmiC1rBPGO9c5O6ES7hSWiFgco2NDvmeGX8mxbrpYJiPNB+XWohR8NZAJAwK0ha+mLi4HJLCn1&#10;40jxHCrFcCrpibCWQ26ogdjVpoS2lJbwtJx+LG2aztH4scvVegsWzpmEB4NrZyO+KncehkAR4iIy&#10;cdk4rj4SZaljVkGughxHniNazpqLbWOWEx72LsBMvB8qRngc1OiyoQ3sge9Xo1vadc8FIWVkZKsb&#10;Vps2ktI0KKlk74BqJj/bPLk10wf3SlKd0/nVGZZG3wErH3rrhG4S4gtnsD2qnLjKS4UgY2296etM&#10;5lXEOWdDPCPLyMiqiIhyE/hHNdbcI2+CdIV6VjPtBh0H0xQ03tqdPq0lIJwQNsVk/HhxML4IdTAq&#10;KXpEVTSMjO6uRVi2ysP+U407YHNYPx2TJunQ82J4gUlSQVhA/Cn3961w9uXKfvj4fu7a24bwwnQk&#10;AEjbArAcceZUwnKVAdsV0nVDei2yigaAkhB25Ga5xhHjTWRydhnOw9zXfPQ3273ph02RLbzbZcQl&#10;OlOdtuTj861LYC54y0aGnClStav5NiSr7Cq0aOh21NuNnCEIAx962YthnN9PPXNLRTb1H5Zav5lI&#10;X5VY+xxSkYZZSyvt39nmHCl3iBIjRAyxZraxHJKcfxHEhRP5Y/Ovo5QHjgfzAE143+zWwJHw8hXN&#10;YT4lxW486jH4QkBttB+gSK9ciAtJ8Jz8fIVzkV3zqPmc7vKrOCT6bU0oGQdIKh3pwVvQSd9vvVMw&#10;zhQ23prmUKCwPY4p5IJJ5pZBVwf9qAapOVb4IoEb+9EqyPX0obdtj9KDAp8oAxuacpOw3+uaQ8ux&#10;NIjJ5oBbD60QBkbEfWiD5SBSCcHOc/ShWg0BQ9e1OKDjA/I0UjdXc9qcUlOMZH1pHIZjckfepAoI&#10;GwyT96GBnAB96KgU8ZxmhRh1EDO1OwCM5yaRSeArfNFR0k7fWmDTjIyKCiB5QaSEeXIOc0VJ0jGM&#10;HsDQSMYIGeRTQk7EZGPSn4xsaIJ4G4oIxRKt1bmkEEd8gnNHI5wfpTkujV+Hb0oCJW444paQo42p&#10;xSRk7c0VJ2GBQEGDnA7d6RB1Z9KcRjvSJyKAYsfmeKatJHG9OUd8Z4pqh3ztQcM9u9NVjNPKsimU&#10;GQ4z2pE0j/7NLG1CizRH1pAYFKmBycAVpWJYRPQSdIIIzis0netCzb3WMP8AXjFMvpmZ24pEntQB&#10;235oZGdq0YHHmm7A45pKO9DNEBHmkT3oFWN6Xf61RlnNLtmkPQUOd6Co529aBVS/tSx60EcFcZ2p&#10;AgcUAc++aAwBjagz9NL8J7496AO1HO/tQQjJO2cUc5UAMn6UzUSduaWVoOQSkj0pFsSQVZB70iec&#10;nY9qAUCPah9wBTSdnelkj703Gs9xtk0gSBscigHZ1b457UCrfHfmhvnSeOaG2MjBION6AcVb5JJI&#10;2zmm5yDtketE98AHfc+tJW3AoBFGEg5052AoEbb80lYB7fXNAgKTgcUEScB9JJ4I/vW91GorgN+m&#10;sb1grxrThWlQIP61v9SeW2IUDnCwOParnqprCG2FA/nTc9zuTST+HO+fTNBWpOwxUkcogcHBqCa0&#10;ZFvmMj8TrC0jHqUkVNkJGDuT7UWylLnAORQb89/2tYoj9aGQlH8SZDbdUN9WoDT/ALV5H8OIyX+q&#10;EyXEh1DM62rU4Tu2n5hJz9Mpr3D9s62OReoLdKBKAhl6KrPOoKCk/oqvHPh+tUeF13OigKcjwIr6&#10;sjOAhYUSPpiuTKf+R7GN38ePqb4tT1//ALN7jAey4xa3n4TaUcl1aj4ZI9Akg5r5v6edtkKxXFUt&#10;TvzUi6NtuKbOStKEhR//AFsV9XdV9NudZXR93xF/JSLImcww15Qp9xGjWr1wN6+begrXCb6Gt0ia&#10;w8bg+2qSh3AIO/hHbtuRVZTtz8WUkfTfwISVdGNyXSpK5by5Ole6sE7Z+wFersjQrWrG+x9684+E&#10;0aTbulmIkpADzBLQ2wSB3r0SPgq8xzgbVxaj1p3Ggy4tpKVEj0+tWEuavMofh7CqiHAkA7ZHY1OH&#10;SlWrXg+1NemkFjSk7ZI5xTS4cE52qmX0q/mJGfWpdZUAkDfHJp7HikUoFBIO/vUDgz7k04r0jGRm&#10;mKc4FDSRVWnc45PaqTrSscnA960VgAnfaoVI71FXJplORydvaqy4x3HY1sKRqJxjFM8Df696ixcr&#10;GEHc7b1O1C7nAGa1UxQBv+lIMpJwBketLQ8lVtjuBknvU6Ggkb7Y5NSBsgkBO3tRQk68nj0p6RaK&#10;ACnYk/WpA5pGFcZzj1oKSUKHlxvUTrvI/Slekk654hCcfTFW4GARk8nAqggFSyonf68VpRGMY52H&#10;NTA1WknwRrJKjnA5wO29O0kpIzuT/VTmjhASNwRvkbVGvQUqycjkZGwqqmOfu0ZSlPYSlJJyMGud&#10;UypsBLvmz+LHeuwuTW5BVlKhsVdjXNy21BWByDvXFyTt1YVSbbDaAEklI4T6VOjG3P0quD4ZJIGT&#10;3HepknUUjuDnY1ONVlExaQ6BnZQ9aqvRtRUCnA4yO9XWiM5UQCe3ep0oC8ZGCBtmuidp25uTac7t&#10;hW+2c1nrtBCk7k9s12qmUlBzuO9QiE3qBSnIPtxRcT87HJpsLaxqIGr0AonpxjAJTg54xtXUiFo3&#10;08d6cYoPYbdjR4H51zKOnmwRhAPvirTFjSnOdz6GuhQyGwRj7U5DOU5Ix696PCF55MZEHSQAkI9T&#10;U64iR+I9sGtMR9RylOcdjUbrKSSBjUORR4p3tkuxm8+JutJ2wO9VJkdJCsJ1HHPetd5Glvbc8Yqm&#10;tBIP61lcVRzbzenKSkHvuKxrmyQnUnOQN/eupnsEjKTgg/nWDcMBDiSnWFDbFY61XRK5ZUgxHSUA&#10;F07ge/vR6utpvPS8qO05lLKDIfdH/mKAJx9KjlMhlwJH4j37ip7yv5f4Z3JXiITlpxsq/mUo8Vvh&#10;7Y83Wq+MOrrf4HSs9QSMmQW0E+pX/wCtcDC0sTo8NgeNIUoBzI2B7Cuy6+mqifvEoUVo8ZDzaVHY&#10;HbfH1Fcz8Oohu3WUYutuOrK9WGxupXrtXdPTK9S2vTrpYFxH41sDmEvLABQCdgPMfoK98sViddt/&#10;RlkcjtIXc3jqbcHl8NKTvj32rmE9IwuoPiNaLdJbe8CE0kzJenGhCxqUj2IAP3NfQ3TfRjV++Mkm&#10;fIcaTZum4SPDZRkeGsgkJP2rTHF5fNyz03P2WZa2I/UdkeeLyrVOdQzqGD4ajtkV7s6jxNJTstO4&#10;r5u/ZbC758SPiJ1QylTdunyEssIJ2OjIyK+kid8HY+9dOPp5GXsm3PEbKtJBScEHsaONQyTUa0KB&#10;1IISsc/6vrTm1pXwCFDZSTyKohAxvwKRJx5jn3pE6c4zntRVzuMEUgScAYGwNDUe5/SkcDfue1AD&#10;SeDvTB2CkjvRIAGE7nvQIIAyKIIJVmkBQAQe22+acgEEY39DQCspz27mnEZ7496Gn0RGCc7Z5zT0&#10;kApycj0PakkHWQU4HbNSAkBSUnAOxBFI0Y0kk5A9N6I53T2o6cgbjA9ql0jIBSMd6YQ4OST5vQCi&#10;E5BH4vp2p+UlRwCAOKdgoOyQAeTTCMIUr8PB9aapvw0hOSo+w4qQYVwd/T0oZKUBOOeTQaFTenGo&#10;kj6UgkJUCOKnGdJSd/Sm6cb8H3oJBoBUocUxWFHGMetTAYyTTVIzqIwMd/WkEevACTg+5oLQUkjH&#10;PpRKARkb96Iwd+cUy0j06U5xmmE8nHPan5wR9aSgSsgflQSPvnG9MUdzjIp52OMVGsZVk8UGYaYc&#10;Z3p6/KTtt2pqge1BgBS2og7UBjGKDGjkCgBRFBiADz+lWoCwiW24f5VBWPoaqgc1PEWESEZ2Gd6d&#10;Cp2oE42pcbCka3YETQ5FLah70gWc5pUM4pUwHJzxijqwTS442pcc4NBETtQ5HvS2ojck0EaleDj+&#10;1O/EPShq0nJ5pJVkDPNAP3x7U0kjNBOdXsaR8o5zQQhRPoKGvBOxIFI5H+2KaVYOB2pp2cdgFd/S&#10;hqGRmgpW2w3o7JGSAo+lAEq1Z9KBJ22zSCvtSCiATnA96AWok+g9aIGnb1poWCcffelqBI4PrQRy&#10;c4Pv2FHOE759OKASCeMDNHzBR3waQEeUbEZNBROM70TtjCQc96QBAIOUkHgnegCyB44TgZVj+9bn&#10;UW9tQFDcrFYjBCpATg6sjBO3etrqk4gskKz5/wDarnqprntWeP07Udx9aaFaxhP5Yp2ogbk7jioA&#10;g5IH6007ZJP3oacgdx60ipKPKdyfenA+SP26LCVsWa46CqK5IwtSR/MB/uK+b/gX/wCNdedSdMBH&#10;8K72d5pCiPwkA/8ANfb/AO1z06b98EL0ttrW9EKJLZTykpO5/Kvgb4b3z/pL42dJTQ8lqNKkJiLW&#10;rcJ8XyjPtkiubPrN6nFblw2Psjoa/XP/APZLZupWnA9cLDDXarpDdGnxFMJLZ+hzg14RemL3aeg7&#10;IzKhiI9bXJUN+S0sJS494vAH2Neyjql2ydQ3vpySwhm1Xx5mcoJGwcU6lMlvP1CvzrmPiy4xZIvU&#10;8GOf3gm33tm4RowQVa0vbKH03Xv71eXpz4WzJ7F8M25MWzeDM1GSl9aTrVqUd88/eu7bc0ITlXO2&#10;9cL0HIRLadeQoKQ4Q8k/060hX+9diVZA5wD3rhvt7WE3I00vhAIBBUN96eZA2wNX07VlId0kpIBU&#10;fMcelS+MFJwNgRxmpdUxXm3dediBmnl3uD+XNZ6XVEAZNOQvUSQck9xRtfi0Eukd8H3qUugDc4qg&#10;lRwOfrUge32GPpS2NLRVpx7+tBQ1ewqNDwA823vT2XNSRgY+tA0KUDAOaIRhXOTTwvB+u1JeUgkk&#10;Y9KNEjCcgjOB7CmgJUCArAB3xyKcVqUcjcD2qNbukEEgUqAVoWoaVZbTtv3qIvJSSPKlPv2pi1aF&#10;gAHH+kb1QmzwxqJGw2JG1RctCY7X1uhtGgHO2xzmgg6jzzt9Kx4TxknKScK43rSYy3+LJz/ep3sr&#10;NLsVII3G/bNbUMAoCsKz2IrKjHUpQCfLj+bjFbEI6QNIxt34x6itJGWS8fIjISUrG2lW1NVpOQMq&#10;Ktj6fSnuvg5x/lpzjO55pmo5SNlYGQrjFKkhltJIUFEnbOOcCubuLKMkKVzscV1fijWD4eghefLu&#10;SPesa8oSlGsnOrc44yTWPJNtML24yfH0kAKICVah9PSq8ORgFK9znAxV+4AJUcjIrkp0hcOZqCyh&#10;tZ2OeK4b+2vQ48fOadm0oBIV5gR37irDYKdCt1DkViW6YFsAqOokYOTnNbUZaVtDGkj0G9dWF2wy&#10;xuNXG1hQxg6cb55p4a2PYHvUKVITuTj1zVltQBwdSsDjtW7MzwvyHNINBOBj3qVI1J8wx6ijp8uB&#10;se1MaV/DBVqx9qS9vv7VKT5iCe1MV5U5GcDmgzFBWknvUDi0pyncqx3FSLcPYYPvxVR51W6ckd/a&#10;op6RPO7c+2TVJxwBHqrHFPdOFc5Hp71VUs5KePesMq0kQuoztwPrWNNjhwrAG+K2HAFhQ7dhVN1r&#10;+GCT23JrKtJ04K9NJYC3FEpCe5Nc1fJj874f3tmOkupONm/xH6V1/U8BD7DiSk6dWRg81x6G2v3f&#10;dkSAEQkNeK8rOwSnfA9SeK04/ZcuvHb4+6ugqlXqLbCv+M9lJUTkJIGSSe/FdP8As/rh2brNifIW&#10;0hbDKljxFY8xBCMe+d6gvmiL1ZKmNtmPGbQVNpCNRaQoeYj7HmtX4I9PN3V+5SZzngwHZCU+MpAG&#10;EjOkA8g43r0J6cOd/bX1L8A+kn5FsuHU1wWZUYOqWS8n/wCJfHG55AI/Sr0TqO53T5vprp1BV1J1&#10;FP8AHu0rdQYYAAyD2zjYVYvHUNx61tVs6U6Ft6WrU2lLaJCEkpQgbKJVjBUfbNe1fCT4VQ/hra3d&#10;LnzV1ewZElxPmV6JHsK1xx769PHzyk/dfbV+HfQcD4adPw7XbU6UJcy8o8uKPJNdnuQQOPWqEgYU&#10;FuK1HIUNIwAat5yNtq6I4b/ZwOCB6U1beo6s4WOFd6Q4PqaI27ZFMj8qKRqySOcUMDOcbdzQzvkk&#10;0SojagEskafwmnkAq+tNCdXA35o4Vk+bVn9KQEEpB74op05wf5v0oHkDbA5og5BA2oMUjKtKd+31&#10;pwTgAY3NIHA05IA708HGfMAcULJKTqJ1ZNSIToTyD6Amkhfh741DipkNBTik+U4327UjNQgggEf/&#10;AI04oKlEqRpSniihAIJCsntUuBlIDgwexG2arRo07dhjg07zE58uOOKd4a1hRTgpzjJPepENhKNK&#10;1A5Gc+lBKpCSs7hOPUUtwkgn8QxmgpGnYEqHO9InJwUlJ4oM1GQlQP5UxIJTjBIFEg7nIGDj3pZI&#10;V29iKAjdCdiOPegr8PmGPanrQVHJNMwVN5J2Hc0BHpwCORQSUpODwaKk53PJ/OljSc8mgGEK1Ejb&#10;0qNWe/IqYrwCMd6YrBUP7UJRK83eoyogYFSDGcdqYojHNBozsf8Amo1En2NP1YJHNRk777GgDjJo&#10;0DyM9qRNBluTTu/tQ5FIHFBnDzHbapmfxg4zjeoQd+cVK0rB25pmq5wPahjPtijQzmt3OW/0xQ+l&#10;I5zxtQPrQBpHNDkGlg45oTR4/wDShpx2pEjvQOSPSgiO+PXvQVtwNqRwdqXB9RQCBxQ1EZ229aQI&#10;ydsUlZH/AL4oAhWobUDtQ7cCkTke3vTgHfIzQJ3GDxQO+O/0oDyECmkdRPcYpEg47E8Gm6uCM4o6&#10;hnegCeMGiONqaFH6igXMEA7jOaQPyQewzRGCMbU0kk4HrRVukgb7b0yPOdt8UQrbcZB9KbqCjtsM&#10;96RGchJKd9/egClOVHbA9jSQnsMk+9IJ0DHABoheU7DP17VJHxVAS04JJyMfWtnqrPycc5G6yT+V&#10;YsUkSmjpydadvvW11Mcw2ArOdR0pHetJ6S57WokEbJ9Eijkaic89qbghW/I9KW2jOT9KgDgkjzDB&#10;9aGUoV2P2qPII82wztvSV5wQVEJ5xjmgMnrDp5HWfS13s7uUszIy2dQ2OSNjX5Pde9GXGzJkwnCW&#10;7ha5Hh6VfjbUlWAse2Rz71+uyVaVBaeRXxp+2L8PhH6uh3dqMgxL4ksuOacaHwNsn3A/SseXHc27&#10;vi5zHLxv20PhP1bbvi78PYcucyXLnCUmPcW0qAdQezif9XB96s/F3pC+xR84m5RpdolRjBVKKS28&#10;gZy3qA/mBGM+9fMPwV6xl/Dfq+ZDktlpt1ZaeUVeQpzg598d6+4E3CP1r0FEAdbuaHAphbjKgSU8&#10;JV9RsanG+UacmF489/TmfgHKd/6bbYkf/ENJSwSDkFKRhJ/KvVlqwngnB5FeG/CS6TonVkuySgps&#10;WoGI4VJwlxzOQofUV7a6rKCCdu9cl9vX4vRxkbA5PpUqV6txwaz91r8u5qw04sqO2Ej9azdsXELV&#10;nZWNuKchZKucCokqyPWpUEZJJwr+oUKTtqUrypUasoa1Y3GPeqzY1K3OMflU6XAATrSe3tRoVM2k&#10;Hgcd8VInSjIUCVD0qNC1KHIwOcU9vdWOQN8UJWErUMBPlxzUTqcJUNWVe/rUanlI3wEr9T2qJTq1&#10;ug6sgDgHFFGkhUpY2xlPI7VA5KCRqOUKJwM8ZouuhvKgFfluaxbpdURUq1ZWNh96zyulY4+V0lmT&#10;jHBVqTv6GuQvl31qDYIAXtg1anXhKk4VkYGQCK57pRo9SdZJ1q1xoafFWknYk7JH965d3K6duHHM&#10;cblfp6JY7euPDQXM6iM4xWglJyCo+434q2paW2ytRGkbbDisudKQjwxuCFZydq69eMeZbcq2IrwD&#10;zZUk+ue1aglB1vwy6kgbDO2fauIdv6Ut4T5hxvT4/UKCdBO+dk+lVKXha70yUocwVFR5ChxTPnUD&#10;Wo7KPeuUYvOE4UvBzsVc1Iq7FJJKgD71Fp+F9OmluJWVkLznOEg9jWPJlBCCkHQMDIG4rGd6mSUg&#10;as45PGTWerqLU4pRUF5PesM84vHjq7cBr1JGQRWFfbC5OgOJawl78Sc9z6VYVcw6ca9ef71otOID&#10;IIAJxXN1k3xtwsscH0xfQtASsFK0K0KQvYhXoa7u3SvFQCPKO6cb1wfWkBFpvTNwZToRLOlwDgL9&#10;fvW1Y7motpOrWQBsk4owtxundy4Tkx88XcMukpRuk5/Ce1WGlpXqKHErxsdJyM96w2HwQlKQNIGA&#10;PStOOsNpKh4YUN8nbNdsrzriuoGCSkneis4KcZJqBD6XFcgoOMYB2qVxe/GBxnNUjRJVqRsck+vN&#10;QrCm1AAaR3VTy94mQNOO4Kd6jU6HClQ8qRudQ2oOK7jnBOfTfvVR5ZB14yOxBxV1xJK04UM43Vis&#10;54eY5xp9azrSRWcWFZ3FVlOE/T1qV8jg5+1Ulu4UEmuetZAW4QndO/oKhccGylHIAxg05RyrJ/Sq&#10;ynC4dgfvUhm3WH881gJyrvjtXkXWDM2K2uNEgOzlLea8VDRwsoChkD6nAr25GnzZJAG/Ga5iDDRC&#10;nTrt8q27eXHUxrSw6vl9QISoj0GdR+lb8WO8nJzcnjjY+V+s+nrwqVepTzKYMdltbTzZ8ysABSif&#10;/uAr1n9l34RQesPh9/1FMZQ849ODNvaeUrQkBelSikdzg/avLPj25IgTZ1ohPvSUrd+WenZOH3gA&#10;Hl5PPmBzjbbHavuP4I9Lp6Z+F/RNsbZSy3HiNyHCkY4SCM/UnNejhjK8z5Gdxwn+vSrBZo9phtuR&#10;4zaXSgBKW8JASOAP71qMpWEkuAJWo5IBzTYoCIkdA8xCAN6nBBBPGDxXRp5N7MfbLjCu5G+fvU4I&#10;3HH1qB/ZtWc6e+BUucpA7YplTs7c70hsRg1GFhB0KUAo7hJPNSADPFCRJJJwdqPpTPSnYIxjagHj&#10;jGaKUk5703Yc4BNIc/X0oCROeAnOaSgSoZ3OPWjkE7EjApJB33AHOaSofpyQcnHvRwVHjHoaaysr&#10;bPbHepRseMA+tC4chaQAEnvg+1PbSM6R67570xkAjIKeds1IhAUvKt0g70CJkhaCkY3zsBvUwy3r&#10;GxJ2II4qNCipwKOEpGCMVKEFa1EnCFHKdIwKobLugJClZ3UQNhSCkpCgcEHbFNQoJdJB45B7ipPD&#10;EdSuAlW4NECu83o/BlSRx7UHBleCNQIyqnOKKVKb3IB5zzUWlJ0nfTSBikBIUP0pqQVYGRpHc9ql&#10;AQVgEhP1qEAAkkbehoMnFEAJB8o71ESSjHI9KkU2lOQnb2piiQTxk+lBgBnGeM70xzIVpxt60cYz&#10;jvSBPagVG5jHtUZUCMGpDtkDn0FRHY/oaEGlIAI59qjUnbfb3p6AFHeg4ntnNARkbetRK3PtT1Hb&#10;NNWd/SmZoPPejzQxikDtxSM6j3oCiDgUGcBnnNSJxtv+VRpJBzRTgb+lBoBvxnehn3pc0tWNq6HO&#10;R/8AeKBO9I0gSTQCzppE7c0M78jFLvxQVE4obfT3pfQUDufWghBPamjY0du/NNKsZ/tQRYycnehk&#10;E84pH8geKGfXigEFbk8/al3zxSznbtQzvzjvtVJLOeeOwpBRydhSG6uKaMDcbn0pEIUdwOaWTk57&#10;0s6hnGcUgQSN96AR3wM07B04zgUN849fSmn8XtQZxVp045zRAAxkY25oYKcnkn3pEaUg5P2ppPAJ&#10;2O4IpwByd9veogrTnVnPc07IG3A7GmZ4OTztR1E4/wBqaVjcHc0lJOEgAgHgVJJI+0prsSsYrX6q&#10;OYkMJwSSTzvxWNGz8+0CNR1ADArV6rAS3FA5wauek/bCI9ARRKhkEjJocdsetBKiFDABxvvUAUnJ&#10;JKs+goFwJ8uCQOduKS1AlSv7VF4qVLI31Y3zxTBKOo4BwDXG/FjoGP8AEjombaXEgvjDrC+6Vp32&#10;rsHCo7FIA55pudBynzEbgUqqXV3H5r9YfDl21LEpiKqTKQ+rLUjOHwn8SfrgGur+DvxHl9MNW+bb&#10;4qZXTUh8CXAbWC7FUDsUj/3kV9PfE3pyDbXJT85ITZbioKU8kYXEf7OJ/wDe9fKfWPRM34aXG5Qp&#10;bSjHkvJMK6R0gNqUtXlz2U2Rv6pNceUuN3Hq8fJOXHxyd5A6wjxr/H6sYlD5263bw5kNbmhPgcIU&#10;Qe49q+jXFhSVY8w9q+Oes5Tluu1qt0htS0sR0sMnIWjSVDzJV3wM+9fUvRN/HU3R1quqCMSmEqGn&#10;8v8AasL729Hi6kbKUhO+o6uMjYirDTmEAFWT61US4EnGd81YQ4pOQCn02qHdFpAVq3PFWG1jVlX4&#10;RVVB1ccVMleO9ClxK09gKeg+XgIzz3zVMKTzsf8AapUrxvnFJWlptZyQMHH60islQI83tmqxdSM4&#10;3I53o/MFWBwDQSyHNfoR/SNqYp1oFWwQoHkVXLpRgkgjsM5qF5/VkHJ9gai0SJXHwg6sko7KO1Y1&#10;1mtlJ8ra/qnAFPfleFuohCR2znNc9dZYLZBUVHGef0rDLJ08eHbn+qryHEOYUFrH8w5+lXPhAlTM&#10;a5T3CNchwJxncBP/AONcnfCFLUACkncmt3oq5iJZnUAAlK+TttUYe9uzmn/i8Y9Jl3xEdpfmweBg&#10;1zF66hUG8BZJ4GTXPXa/BKlHIzjjNeB/F79oFPSL4iQGkT7koZKFLwlsepron7rp52PHMZuvdZnV&#10;Cw5p1ZTjj3pReo1gDQcEbjevim2/tHdbyLgFGDFlNqV/lBCh+ua9s6L+LibzAS5PguQHNgUg60g/&#10;XtWlwutxph39afQMTqNwgeIrKs1bf6h8VGfE3HNeaMX1p5IdaWFJVuFCpf30EBQC8jPNYVtOPbrJ&#10;vUJTnSoqzvkn+1Z46gc3GvnfmuKunUjENhTkl5LLSdypXYeteQdYftExYPisWOMu4vf/ADXMobT/&#10;ALms/wAfk1uMx+n09a+otLqcqJOex2ruLde0usgFQJ4HrX562r9obq9mSh+UIzsQqyWWkaTj2NfU&#10;vRPXf77tbEpBUlDqQvfkA+tZ58dw7gy4fKb09Q+IEhL3TUp1J1LYCXk49Qaw+mrp4qGySRntWfd7&#10;wuXZZbKTq8VBTvxWf03I8FQAVk8b9qxnt1YceuKyvWIE/GB/LwMetbDD6HNiCPfO1cja5KkpT5cj&#10;HYYrdiP6gpSCFJ4UNNdWNebni3m3gkjTsRyM7YqYugkAEHAwd+aymX9X4T/61MlSc52CsbjPH2rX&#10;bnsaXjlZznBA3Smoy+VJyQMg8L3qn45Ud1FIHBHek68sYUVH2OaNlpM+4o5J2+nJ+1UpCkr1ZJzj&#10;FFToKjuCfWqal+bOB96ztXIY92/l23JNUHFgqO43qw+6R+JQUfyAqk9I1ncDb0rGtZEbzoQkkkBK&#10;eVUzxNSQc+X1qB0g5AHlP3ppeAAAPtUlVtteFaR5gU7kVRujirZ0tcZzamojzaXZCJSsFaAE4yn0&#10;2zvWg1gIUe+nc4rhOvLxbb50sttCisJb0PKz5Bg7N/fvXZxde3lc3dj586T6Pe+KHxdsURDbzsKQ&#10;tpoNLOzcf8TqvYqznPOVV+izTaWos+OwlKWorQjtkeoTjH22r55/Zc6Bfg397qOUSpCI6kMrUnAU&#10;VHOR7AbV9IMRG2m2WEjCnXvEVnk75Nd/H6eV8jLyy1PprhCWQhvIGlIGaeFFO+Rj0NBWHFEkAU3S&#10;lRAWK2cZkhWlob5GoDepVH1P3zQwnGcZHag4nWMKAOe9BKrzHzEkOtOpOBgpxvV8HKRtgCoWWExw&#10;UgZ9Km32zsKCpcpxyaKTgbCiMJ3z9qYtwJQpRBUBQUPB8ydSdqenBJ7UxtS3E8DinoTvSBzXlHAz&#10;796dpJSQCBTcAiklOXPY9qa4mSNKU539j3p2STpPrSAHlOcb70ipG5GQKSjkkZ04xnapkJwrHIOx&#10;NQAlaR5SfcVaSDqOpJB7UAVDRgHZNTFzKFDIJxwKj8QaiE7gDf2pJQFL0gjf7UzStqCF6cAEjc0x&#10;a1FWMBSRxn0oMN61KUV+UZ29aWk8KBxjfNMG/wAJKxrAIB4NF5QQRoUAk/y+lDdX4UhSB69qcSjV&#10;kJz7UggXnSCEgnvtQCQfxb1IshThKT5Tz70iBuAUKKknGTwaCMIwDsBgcnvUC98HbJNSuLUltOo5&#10;UKGPKFYznYe1CkSkEEEEEY/KolHk44qZQ0Dscmoid9xtQEeCDnBqIjUcjanqUU6sb1GrcpPAoQap&#10;A5zimA5JV605w6lY4OO9NBxtzQDVp796Yo9jTidXNMO/NMwHFKhkYO9Ib0Qzs+9Hv602jxyKRng7&#10;05OPWmcUT7UwgBztmgDnmgrkYpYAOa3YHEjim6vbNIkDf9aGcUAcjGwINHtQP4vc0CcbnigqdkEH&#10;emjYc0tgKQOBQkicn/em6k535pdsCmk4GMZ+lAoqwnamk4GdqGnHFDtuM007EHbPPvSHfG1NJGrn&#10;FBRwrHApA47naklQHb2oFVJOAfw5PH0pkJWRvz7UuFehPpTSd8AU7kFOeR3oSJCRnce9Nx2OTSJG&#10;nGc0dYztQYAYABO1HUEjn8qBUf6hjvSJxvnYUA/UcZxz+tOCySc/lUWQMDBwd6RUArIG3vTCYZO4&#10;2FJKjsRnIOwqML5yTnGKdkJGxphNDKjco6U5B15/IVpdWryqInc5STisy3Em5tEKwrfGav8AVJUh&#10;yKlSgVaSck871X0msYngUSrQPUY/Wo1HCdtz6UFnGTjAxxyagH6iTsMUwkpzkZFDxCRgbfWgTnk5&#10;NBUHDqBPpxvTdZ7DOe9HcnTnV9aapKW8JzuKVEUL5GhzrZIjT2mpMRSFKdadTkKSBXzR8WOnn5Lt&#10;j6Lu77P7nIXLhzXfx6Sk4ZWe2M819J3D+N/AByX3ENn2TnJ/tXknWjsO5dQdWXGS38wzCgmMhspz&#10;ocOfw++AKxz9Ojiy1k+UeoYT/S6vkFKefscYqRCdWoqWAM/zegyPyr379me7mR8MrbDfWpchlBdK&#10;sYSQVEDT7bCvKeurZM6ft0L8Uq3x7ao6V+VaFcqHvua0Pgv1OjpPqfpq2KWpiHOjJYDTqti6pOrU&#10;Pqa47NV7vFnuPppzAWU+tFBKUqxsSM0VghxWdzmmkjOSc+oqXfjelltwhsEjfHFSBwAcH0qvrCUg&#10;845ohZO33FKtYuJcxjBA/tRKylYO43zVQOhRwTvRLp1bnn1qbVLfiAbkYolxOMDI+hqnrGdt96C1&#10;4zjmotOLJeRvn8zVZ59JGNQ43qJxZ07D6gGqzhKDjJJ96xyya4xFMcSCcDb0Iyfzrn7mouJUArfj&#10;GOK2pGXB+FRPYDesqdELitIyDXPXVhZHJTYan1ggHJPFUkrVaXg0tJaQsYIJxk138SyF4KWRqUBw&#10;BRndHx58dQeQfEA2PBrbCdFnzT1XkN+uBdbUEuFJ349K8F6h6Hj3++vSHwFknBJG5r2zrLpy52lS&#10;222FSkp1bjY4zt+leciVN8ZWYS0jORrGK1x1L2u9z9rIt3QtvhIIQ2VqHGTW5HheACkJARyEp/Wr&#10;cJiRIOPDKe/lFdVB6Pcca8RxCsK4Tjeui8kkY+F+2Ra57kRstEDSk7Zp87qL5RpTgaLh5CR3rae6&#10;VXFQnSDlXY9qiZ6WL5VlOB3zXNcp7dWOPTz25JldRL1S1aW85S1nASKyT0Fbg0rDQVn9a9Rn9HLQ&#10;E4Hfby1hTrPMigoaaKiTkDHNKZxr4f08/jfDyEJIKUaW9W6Tua9b6Sji1sNNp8qUpAxXFph3ZmUC&#10;YLjvqB/L9RXZ9I2G6X95CHUmMxqGtQOVYz2qM8pY01Z3k7WAozl4VqCO1aVvjfLPKCUjGdga3odj&#10;TGbQlvJGcBJHFGRby2ttRTgE7kjGa5NJ/LL1GhanQANQ04GNq34j+tIIWohQyDXOxEnUNJ4/WteM&#10;opTnB3PrW2NcmfbaZWokEK2+m9WS5xisxDg0e9TocAA337etabc1i4HCCSkHftTS6TnnP1qEuq3G&#10;TzvTFO7ZG9LadHrcI371C48N8DB9zUTjmpGe1VXVHY5+lZ1ciV5zVtsrFUnl55O/pT/FKTvVdahk&#10;kbmpP0YvKvYDek0nWQBj3FMWs5Gwx71JFz2zk7bU5O2Od1FqWsJgPsgKLjiChARuSSOK896btLXx&#10;EX+7UsusWqyqWZARsh58cDV3x3rserLgLba0xwlwPuqSA62MlAO3HO+a6L4JdMm02R5mY2ptEWQv&#10;W3p2Wc5H1Jzmu7im68jnzkxd10LY49mtEWE0lbfhsJKkE/hHIFdRFT4s5S1ZPhJCQffuarsIcZZQ&#10;2f8APdPmz2AP+wq9ESPBKxtrOwPpXoR42VTDYnJp+NRxjagkHHf3px3FUgAkg7najycUhjjtQIyd&#10;tj70JpYCdjnanq3yMbetDODSSDjbmgiQMDGcj37UdQJ3A+hogHIxxSGQOcjFCoekgJIx9hTs43I5&#10;pqSAMkZ+tAZ1BKVAd+aBIeB4h3Vjb86fsMZH0x2oEFW522yM0UjcAdzmhR50lJydx61K0kjSSRqq&#10;HKlt7DBFSZ1aeU+/rSOJW0ANqGkE5/KpkEHzJO2OCaiSsBROeaehxAHBPuBTBxGDqH5ZpwcKkZSn&#10;cbb0E7agk6dWxHNSAKUsAAcYwkYoMWUh1Cxp0KxnGeaardKeUuJ9e9SZUoo0oGoZyrOwpKjPEZ1A&#10;kcnPFMlZSFqWTtjOcZoLJCTg4J/SpFrLWC4oEn0pq1a3CNPl74pGY2NCcnzKUMDekkebAGSeKCVI&#10;/EdR34A2p6lAjygHB2J7UEheUCEFRwPWolafCGFd+9SBQW2kDsTvUbjoUAkZznOaDAq8o3phVhP/&#10;ADS1jTuPtQWQrvQaAqSCU53O4FNG2M96eUhGFFIKuAcbiipSQd9j60IqBQyVEk70xQGdqctzJpmo&#10;Eg4znmgGrB4/WmEqFPVjJpuxGTimaPI4o539qRPtTBSBwNPHGe/pUYNOA70A/VnninDGNjiowacC&#10;QPegIMdyaRNDAwKPNdDEid+KWxoDA2pE+2KDIK7Uc5FNJ7Hf2FH9PemVLJwcjagT60s47UCdzQki&#10;d/amnNO1gbkfbFRkEkmgqBxsKX05ocD/AGpAnJ9O1Ihwe+32oH60s4P+1BQ0+ooBYxRyBQIB5GT6&#10;0k5Ku2aCHOdkk0h5htx60u/p7HvTc8jJx6GhJ4Ix70AQThW2d6Ge/btQyPp9qAO5zjtSyMY/vQPG&#10;dqHAoB3b39KdkEH2qPPIo6sDsMmmEhJJOO1DIB7E0zkZI3FEEEbAA1RrlkIcvTORsAe1XOrnNc6O&#10;lISEhBztvzVKyK13ZvAwQNsVY6t89zRuQUt4qvpNZORvvj3pqnRnPbGMGmqcIT/V70zUB5d8VCdp&#10;FryjG29NwMj196bnvpI+m9LUFHHHvSAk6SU8nnamFQCyTwO6qClHODgEdhVd90MMPqV2SSNX6UjU&#10;nZSCpa8HKdSgrPHbI/OvHuo7mm4o+XY8FTU28FnVjGpCFYJ25O1en3dxUJmKxhXiueGjUD6kqUfy&#10;Brw5MvxbehvSgMR3VSPE4yVOH/3moybYTbzv4vuuG4XR0R3S0qM+tTqzlCTk4QP715leuqZEN/pC&#10;6SS0zGt5bAcZTt5AP/wrrfizd1Ih9SyIr6wZTYYaBzoOrJKgK4i4NRZqLe29oTEgwT4YWgHJ0bk+&#10;u9cmXt7HD9bfclsuLd3tkKcwdbUllLqFA5yFDNTJyDwd+9eY/sy9VDqz4SQFE/xretURWecJOx/K&#10;vUNts5yR2rN6MuroQ5vjYD9aconsfyqJsBRQCvJG5yKernCQM9qh0yln2+9HUKYeT60xS8EnA+tT&#10;VpSs52NArwrgY96iUopAoFQO4OKyqokU6CKjUoqTjb2ofiNSJbzgdqxrXelfSrJwdI9j2qRm2h1Z&#10;UADjfBq42ykq2ArUixNBxlJI5xvSmO6jLk1OlaLbiMqKdGO1WDFGCFJP3HatNDO4359KJQkK0g7n&#10;bFdExcly246/WBqUkktg6x3FcxL6BhPaVmO3rxjITXqEuOFBSeD2JrLkQVJcTr9dscVGWLbDlyk9&#10;vMW+hmWFpUhCG2z2wN61Wen0pASRkZxsN66/92klSsZ2796TkXw0ApTsO9Y3Fv8AlteeXeyIWo4R&#10;pxtxxUVssIO5GoDkmuvmMFbijpAPJOaEaKBsdiOxPNZWun8n7WA/00hwHA1JIxnvWU/001qCQ0AA&#10;dtt69BWxlIIPlHAFQoilYOW8kVNh481jhEdHpecSot6ScZViutsfTogNAhCSTyoDFbjMBLqU+XAJ&#10;3yMEVpJYS2kEJ8o2xRMb9seT5GWXTIVbxqyE49qgnW1AGnlPat9SMpQrHm7ioHmAtIJHOcZ2NXpj&#10;M65FuN4Tm/5VcA0YKdyPWrkqMEKJIzVfT7fSiOny2e2vbkfYVJ4hxgnaqxOOwpBwetVtKyFhOTvv&#10;6VGp0jYH9KrKcztkg0zxt8Z+9A0nL2oHeolrJNM8QkbkkU0u5OOKkAVkgnn0qNWSnmkVas77UxWw&#10;GR+VCbRSFFSsYPtjmp4jgDiW8ALWSOKhKfIR+E1qWllDJL7vlS2kqJHtV4zty8mU05gznpvxPfg+&#10;L4DTLKUIU2rJ14ySBx6717F0BEZiqmlOBGQ8VsoyVayQN89zmvCekLqzc/iZe3A0VqdjJ1lGPwaD&#10;qPsd8Zr6C6ZlNvTEKaQhKvlwvbhI7fevQ4ni/IvbcSkm5uFzdZQduw2/CK1EpwhI244qk+wpEJOj&#10;JebWHMq77+b9M1dAGACM53GK7HnVJ23ycbU7bGMHHvTU+XIA29KRVhP+1NJx4FI9jn7UCcKO+DSG&#10;6T3NCBONjnmjuFbcnigSMgkb0iQrfG3BoOCjKd1c0Qc87e9NI4J2pwVkgnb2NCkgAO/OdqSUpSrA&#10;TUedKcZ/On50nOc470A4HGdR3p6RkE+21NPPl270D58BSQE85FASLVgbnc9qehwKSAoAEcGo1DG4&#10;PHP0p6E4I4OOaDTpeJSoZAP0qQH8OQSnvjmoG1BS1gJwU9zUqXSEDCtqDSNDQQrJOec1MhRWVFJy&#10;O4NVNaCN1nzDcDtTg6nBA59qAtJIABV5UHY70ZAQr8WdSuw3qBCRlBz5fTsanQopcOMZJ2Cd6YQk&#10;HScbY/OozlOQDtnmnup0tqXpJX6djVcIKgMk0jSHI2JA70CvKSe/6UHSlKdIOc/1VX5SdRxmgJVf&#10;xXAlIH+1QLPmKdtts04DKTvjApih6Z0+tAAqABIOexpihlGQcCkFEIUM4puoAYznNAHKQ2ANqiP4&#10;e5FOODycCmKWEn8OR60EGU4wDv70xaQFbfWkE5OR3pquaYA7/Wou5qQ5zvyPSoycKOaAaTg0gRik&#10;c9+aA4pEcOadv2pp3G1EGgzgM+1OAHfem54o0GgBG3fNI0M4weM0MY966GB3B3oZzQJx70htnHeg&#10;hyQMgZpAkjjSPQ03nFLtTA8c0jsBnY0M49xTTuTQRKyBvuPUUxWwApeoxxQyTtwKSSIwRjApZznH&#10;FA5BGeKGcnNAE+bsKOcbjf1oaiDjnehk4oAcK2z6mioE4I9aSjmhnAyefagDgcZPHFHOR/aoysle&#10;30OaccZ75HpQkdwBS3O9NOOM5OaJJ1Zzt6UEOd8gcU0gE5pY070AAMcGgCcHkA47Us7jtTSc+bc0&#10;tgM439KAekDOQAKRwRvtTB9zS24xvT2Gn02nXe0kLV5UElPYin9VulV10nlKBQ6S0pvDqjnJbCQf&#10;vUXVQUm9O53OkAkVpf4p+2Ws4Axwe9AqyoYO2NxSI0kY+1NJwoq1Y2rMhSO5GD7Gmk5HoKGoEYFN&#10;IKTkqVgdjSBxKsEJPPaqc90rbQ2oE5O+R+VWiVEfiAFUZag+lwIySlSUazxz296A5b4hXhVpjTH0&#10;qy8xHcdTngL06U/qqvE72mUIjENvRHkBiOHnljhZRqVt35Ar1P4grM2Z8g0UqcUolSCdydScZ+4/&#10;SvDPiN1WuAtEyOtT77shaYy0kblv+GjPsSM1lyXTr4cdvMPiTNN8u0dl1sqS3GDC1t7JUQTk4rC6&#10;38OyJtJ1ltssaEIVuFAowVEeua6mz2TxX/mHWw7IMcErVsCrJ1Ee2a4j4xSnJky2ttaFOKZDY232&#10;2J/vWHt6eGplJHp37DnViUSr7024FIDmZLKVHbbY19WHKds4A9K/OL4I9Zp+Hvxpsslayptx8RXC&#10;k4TpXtv9zX6RPtpQsqT+H17GsrNO3y72gQogqJIOP1qRRSpPP2qNzTxthXcdqYSkZ3I9x6VFbTIS&#10;sL3Hao18+lBZ1DIOR6iolOAD196jJ0SnFRHfY7Uk4zURXk+1JKgCOwrGtYspIHerLIB2PaqaFDv+&#10;dWml4+lZna0Y2nbI54rSZwgZI043JArLYd043qy3ISoacgYOSCa0nTnyaaZIKhinhxWcbYO+B3rM&#10;8bxVAIOPfFXGFqUSCk5HtWm2VSqGsYI3PB70fASpsBW+PzpzjyIySt9aEADPm9K4/qD4lQ7Yz/AU&#10;l1W4zVNePiz5brGOlkNMxUeK+rSBvznNY0i/W9eAhwbntXl92+IsifKWULISqsKVeXEK8VDulXJ9&#10;6zs29ji/T8tfvr2MsMXFWWnUoB9ds015iNDSVvvISnsonmvGYXUj6HQ8uSpYScYzjFXOp+r/AJmK&#10;2EnZGDtxWFxnpvPg5eUm+np//Ulsb0FBDm+Nzg1pW+VFuhDjbqWyOcnk+lfOzN3WpwkLUF+h4rUj&#10;XmS0vUh4g84B2rOy7bZ/ps1+2voVLAR5gACe43qc4VkHJ9vWvIrF8RpUdQQtwOp7hfNd/aOrIt0y&#10;lJDbnZJ/vQ8nm+LycXtsJfwlOlO++cdqhcSlelWSDySe9Oe7rR5wdvY1Tde0q07lR4qbXLBlIS4P&#10;Uist1GhZHaranSQcbgHfFVJClKGo/bFHtvj0rLUOOfeoirJ33+tFxWAQTt6VEo6t9xQ1Euds7elR&#10;qe05J7nG1NWdqar17UA4n60NXfO9MO/tTknKt9qCp6E4KiSaKc6SPvSBwKcMgggUOfKkNyMjJp/V&#10;NxTZOkLnKUAkhrQM/wBSth/erERAKtWMKznNcF8erutiyWazNqxIuUxISknCV44SfqcVti5Mr5Za&#10;aHwqgx3Pilf1sxkthEAkob4UdKdsV7X8PVeJbbOfDKCWDrSechWwNeD/AAmkTYvWPU0l1gxnXIim&#10;SUkf5xTtjHvXv3SwMVMBlWAUMgqV/qKBn9a7+P1HlfI/lXaY/iAZB23pzeUEoIKccZ9KalZXkoR5&#10;fU05I3ClbntXW86pQrzHzE+1JWBgg7U0ELP+xpD8W4wKcgSlW+/FAqOchXApmQkHfH0pasDbc0iP&#10;HOd/rRBGDnOPSmBXcHbtQznHamIcVDQfalrwnyDWR3pJVvzvSSspJA49qFaSoUdOSM/anZyrftxU&#10;Sfqce1SJVjYnPpmkR4UlQCsnA5zTgeBnViogoatxgn0o5wM/2oNKCEr3V+VOC9I5/LvUOsY5O/ft&#10;Ts7Dg53oCcLBzsVE9xTQvIwPxA8dqbr1YIBAHNDUMnjHrQZ5c4UcZ7fWlvqyDz6UNlgYyCexopyF&#10;HBGQODQFjWP5iNv0pwJKdQ8v3wRUJPlJPHqaZrSoDnHb0oNYSrHl1D6k1GCFDAzkGmLfTpTpSCe+&#10;e1MKtfl4B70BK9rUSSBjjAqJQ0khQ2FJbnhEjIURtkVEp1WnH+1ATABYAzg4yB61EtZ0jO4FNyDu&#10;c7UxTmTgg7elCfYq9DsKaFYOQAfTNLGv8OaYCE76hj+9BnKPlyeaC1YSBtR1p0lOMf7VGrJTvxTI&#10;Btnfj0oYOc52pEjamqWCduaZmKO5ppNJR1e1NOMVILYqNNSd6XqKQIxQRwpw271HnFPB2NBiDROC&#10;KHBpa+1AQHmlyO9IkZznagViuljoicH1pA8Uhg+9LJCgDSIirelvvmgVgbc0SoYGCCTQQdsjmmnJ&#10;AFOUqhuDn0oBiycb803hIO/0p6iajKsgE7ChIk4I2zSBynJogFW+5+1Ap+5zQABJzQz5TmnEZBzS&#10;I255oAAnHApuMEnO1EnY52PtTSMYzvtxQVJSxq9adq2BycelN3KcAfpRRkIAO3/FBFjymkCMA0jv&#10;jnNDYdjj19KCLGO9DJHPJo7E796JASN1JT/3HFL0DeBsd6Wd9vyPeoxJjur0pkNLUnkIWCRVaVd2&#10;I7vhtpU85/p4qbnIclq7wcYpFWB6+gqobmhDYWtCkJxnzDGT6VJFmtTGypBA9id6qZSjVbvS+V3F&#10;1WdkFIqt1QVG+v8AmzgAH8qtdMNKVNXjIQVDPvtWL1VdmmeoJSAQoheNt8HHFaZZTHFOt01SiNyR&#10;j6VGogHc4wOaialB8KG4WOQe1OUcgBSjtwajexYOsEZz37d6Y46nICRg9veo3lhPAwoc01JOpRGo&#10;q51HbH0oI5SVvL85KG/6Rtn61Ct5tEMuKV4LQUXCo8AZ9aguF0jwmleNKIUQfIjcmub60uzMHpJZ&#10;UvHj+GyhBO2VKAz6nmnNDVcT1deFPPuSm1pbkrOUrKs4Tk4x9hn714HFmOdR3uK20VvMQdTiMDOC&#10;STkk/pXp/wAV7/GhQFtKaW6pCiEufh1qOdgP6a4r4d2ItdCvXAvNvmVJMlSycJDaToSgeoJzx61z&#10;5Tdd2F8cNud6vceh3CxFpS2mpkNbJjJUVFKQvOr2rwvr68IYvynEkvBvUlKQrhO+AK9h+M12i2e4&#10;QnIy/LBW+hTjWSMq4Tk9hXzn1C2hVtbeUtYecWV6jsDUyduzi9brlZ0lYkNSEZQ63hY33BB2Oa/U&#10;H4FfEJv4n/CqzXjIU8WgxISOzidjX5a3ZaTKLiG0hKvxAcGvqj9gv4li2X26dDyXAY8oKlRcn+cc&#10;j7j+1Vnh1tcz1np9tLT2ThWD2qIKSlPm3J5x3qZZ0jG9V1gbkHORXI7ZTFkYIIAHoKrKIOcjAqR1&#10;YCADgnPNRKXyBvWNdOF2bnbGaWrB9KCTq+lDfJ2rGumJm1gD0NTtuD8WcJ71UUoJRzk1VkylNIO+&#10;NqgNj94o0kIVtwVVI1cklCgCAAM1x8i5+DHUdWDnmqDfVSG30pUsYHO9XO/Q8NvUoj4fazyANyO1&#10;RXbqyJZY531PHYAHj615zN+IDMGMvwngc+navPLt1dLuchSlK2UMg10449NuD4t5Mu/TserviHIl&#10;KUlp5RUdtuBXBv3F546nDkH1qmZrjpX5ySN96ph5ZClKGdOScjiov+PqeHhx48dRqi6BpSkpGU44&#10;NU5d78VlSBq1fTbFU3ZTagVDuNqzHJJbdJWR4ahsc8Gs3VMdrD0x4u4Yf04xkH0qw/cnHmlIdUAl&#10;O2c8iuYuvVkG3Pjy6wE4OTtn7U+V1fEWwgISCVJ8wznNRa3w4sv6dJGkFLLatWcj6VYbuKlkoJxg&#10;7EVgJv0eRGbCFkEEJ0p22pzV0bZC9SwSonYnel7GWFdK1ckBeVL0n9a2bf1QqO8lScn03rkGJDLr&#10;adRCD29akZdT4pIVqQOCDTklji5JL1Xt/TXxBceIZeXlB9TuK6r97IkNFxtWSftivnFm6qjvZSdJ&#10;zjIrooPxBajrLDj6UrHIKt6jLjt9PE5vj4y7xe3GWdAO2eDioXH8tYO2O9cV091W1cmDheSDjANd&#10;AmapwYP4fSsLLK4rh41bUok8AfSmFW+ahSsHSc5BqQ0bBuAdtqCjgH1p3FMwSM002gk+XejlIVxv&#10;SxzT0cY9e1NFopJyQBt61IhBwAnc/WgnYhIByasxUDV6kU5HLnkuxmseGnJANeIfGF5zqb4h9JQo&#10;zav4E1xKQcYVpAJP5ivXeoLwLDZnZOdT5Iajo7rcUcJAr52j3RT3xETdch6TFcWWWgDqcVuknB+t&#10;b4zccm9Xb2f4dW5bfU8pSpA+VfnLQVg/gwjAxn6V7f02tC1NBSf4yWWy4Tuc6Rv96856YtzVqZi2&#10;6RHDchaXH1AYVghGST+e1d10o45HZtiXwPGehNlYAxuOM/Y124dR5fLl5W13zSstgnJ2707gbGoI&#10;y9TKTjcbEHtUw+u9dTjO1cb7e1FOCTj9ajC/XKQN6cNJIPb+9Mj+SSPyoFXG24po3/vSzkDbPtQR&#10;5ztpxg0s44Oo1GVenHoKcMKIA7b7UgccD7mnIVkke+KiykcHv3o5z2/KmraRJxnailZ08AVECDnn&#10;I9aIXq3NB7TBzOxH/rRSfTgVHq1HHOKaFgEjhVBJ0u+bAUT/AGpwc4IG3rUCCFbAYUPSnpPuQO47&#10;D6UglLgwrzZHpR1kZOQAedqiCyeBj39aKnCVAgnbYDFATA75H5UtWc7Eb4BqEE7559KQWRyrb0oC&#10;fXnyk5SKK1NgaRyeNVVxnO52oZUcZ4zQaYOYACfzppdVwRkeoFRk4SQTj6dqBPkwFU9BJnPff+1B&#10;bpJ3OkcY9ajCikFIGfemZ1YPYUj0mKyBjBxTEu775zTMlewJFI885p6BynDnYnf0pif9W47U1R33&#10;2FEnG+N6egcnYDjeko6vp6UwnyjfemlWlO+aAdnJ2FNBJPHFLUdPNNSogf2pgSQTtyKjVj/0onY5&#10;9aaTk8VNIiMH6007bc0s6hQBwcA7UgdkgetEn2xim8/WnDcb0AQrJzjelqzyKacE+tE8UDatH6e6&#10;tmHKLdGIHOp3T/tRmdN9WxGS67a4/hpGVlt3UfsMb1eU4tRz4jg+iyKIdcA2eex6B1WP7109M/8A&#10;pkMxr+plLptC/CJwVrJTj344p8aB1DKe0JtSQk8K8Q4P3IrS8eQF5TIeSMb/AMQ/81Ku4yVnBlPD&#10;bgOHH96jQZb1qv8AF8cyYkRtllvxFrLx8o+uMVTSb5KbC4dqMxIG5aXt/attufKK/NIdI7grJB+1&#10;CLLeYU8ESXAFq1eRwgfpS0GTGt/WcxtSmunEIwdlOSAP0xVuLYerUtpTKszJdP8A8l/b75FaAuUr&#10;/wDy5KT6h5VON1mBJ/x0kZ5/jK3rWak7RZWQ5Av7b5j/ALpC3wNRbDw1YPtVK4m9W0jxbJjIyAt8&#10;JNdEu4yHkhK33V4/nUvKh9DS/fM5Kkn56SpCDx4pOaXRduAU/wBY3JQXHtKExgMlLcgA498jateE&#10;q8aEhVmIWBg+G8lW/qTXUG+z1DJlv6vULxinHqCeoBCpLqhjBBPP3pSSC3bnyzfGm9b1lcQlX4VF&#10;5IH96ahF6eVhqyvrGd1BxGMfnXQOX6YU6PHcIByAohQB9Rng04dRXIJA+dkY9inf9K0/ajVc+Wb3&#10;kYsMkgcnWjP96Cmr6lRJ6flaB/MVJ/tmuhHUtwGNMt5Pr5hz+VAdS3Iu6lz5JA4GU/8AFL9pduTZ&#10;l3xUhxDlhleDklJATq++9WXJVxQhR/cU9YSM6UpST/eulHUtxzn558/XT/xRPVVwQg5lOEkDBwnb&#10;9KP2nHF/9QS1L0GwXRLh20qaCf7mpF3x5oALs9wSo76Szn9Qa65fUkmVkSVreHclCT+W21JPULrS&#10;AhrWAD3bRgD8qjR9ONV1C82jUbLcNvRknPvtXKTLw/fZal/I3CUD5kstR1YSPevWlXkOIQFak6Dn&#10;LaUj9KkHUq20fwVut8Y0tox99qi47vdFrzqDFkRm29FpXEWU5UpTYB+hpyZE1twLbgSmnAdiEBQP&#10;vXoiupZC1Ly8teR5QUJ2PamHqF8JURLWlYGxSyjb9KfhiN15ob274xU6/cPFSfMlxlWkb9sDFXEF&#10;UjK/lpDRV5vFcaLf33rv09Ry0pH+K1HfK1x0k1BI6heeToU629tw7FBSf+KqYyDyo9ENKDUpSXSt&#10;Sj5XDwDjG1cjdmpUG4ziqKtCkErU86g4X6qHrXoXTt4VKsj8mUhsLbKkpS2nSNvpXMzuuJrYLjgZ&#10;S4EAJ1o8qB9afJJpMcLDvFznS0CFZ5sjXtkMkD6k10M219SIU22zZXHir8S0E6RTrt8QruIbKWJa&#10;ooVupxtP4vUD2q3D6muVyjeKJT6UODALijx7CowkFVT0x1QzGQ43bWkk8Iccxis97pLrO5sONtPw&#10;7cT/AOcpWpA9d+9XZEiZNeK3JbujP4cnK8f2HtUi5b8KMWlOKdCgUoZTyv1q7qkx3vhtcoja/HvU&#10;MKcOP4ScjUe+axequg0wbaqZP6iaKYCSttpIHnWB5Rj/ALiMV08l0RY7KVBKnVKyltv8KQNyP/Wv&#10;OPitd5EpUaxxpCGJjmJLr2kfwcHJVj2/2p9SCTdePfFr9xybzb/HnvTfmHPNHQCFHSCVqP0V5fsa&#10;049wsNi+HDcNSHUyxHCi6pzCG0HznCe/GB9a876xvMJN0lSUPmQywWoEEE5U40kZWs+mpWcmhfXm&#10;OjukHL1cHmXJpQkxIpPiAFSgMqSeVY49K599u2Ybkjzj4rTRdLv8sGG4MIlK1MIV51JI3KsdzXmH&#10;xKu0K53htMJpLcSG0hhKNWdh3relvvSLNc7m+tCpLx8NIczkEnOw9cV5hJccSl8uN6lHBKiPw0Yz&#10;d27MelSU80Gip1lLiXdgQcH6j3qTo3qST0J1Zar5CdUHIMhLyFDlSc+ZJ+2RWdLP+EPiIyc5Cvaq&#10;0NZJwrztg6lJPJre99MMr+5+uvRfV0Lrjpi3Xy3updizGg4CDnB7itZYA8wV718g/sW/Ettl6T0j&#10;IfBbfJlQgTx/Uj696+ug5lRA3wcEGvNznjdPS475TaJwhflVgA0weXOACPepn0ISvCSN+5qMDSNz&#10;gjc4rCuzGmBO2+x7ij4YKeKkCSrfGR604pznArKt5VZxCijYis6agpz3Na6kdxz61SuDBIUrGVEb&#10;VlVS9uE6jlKYZcydhvgjvXhXVnUV4iSFiEhTrhyEIbBP5+1e/X+2ql5Bzv2rBt/RjaHlOFgEnYki&#10;qwy8XdNdbeLWfri7SlqYuFtfStpIK1IGQr7c12kVm6vNoP7pkJSSAAsYr0t74eRnXUSEN6HUYVkD&#10;c43Fajb4jTG0EDCjkAj8PvXVc3ocNm/2vMF9N31c4NCClgrRqGtQH2qFfQl7ckqafcbSV/jDSs49&#10;q9vQ8xGPiHS7Ne8iVK3xWpZrTb0t+K4EuOLUcqPOanW3qY8/jN2PBkfB+8KY8RDiyjO6tIOO+1WR&#10;8C332/ElLlltRCSlR0g59q+hJDDb0lKtWpI4bHA+1KQrW40QAcKGruMUrg0nysvqPniV+zTa474V&#10;JYWXFqHl8Qnc1qJ+BMCM0lsQPDQjATtx+de7TgmQ6l3TqUhaVAH2NPkSkPvHIKds4I4NZ/ix9q/5&#10;nJp4I58E4bKvE+RGEkeYjO/oarzfg000A4IobJ3Gf9hXvrikuMuJVjOAce4oulstJB0qCRkE96n8&#10;f9C/LzfNr/wwS6rCC60UnTlJ4rZs/wAKEuoDLcp0S08+IocDvXs77MRE1fhNIUh9JCttgqsqYuNH&#10;fRJyA42cKA5Uk8ip8fH7ZZ89zmpHk98+E1yZUhky1AqBU26kZST3BryTrr4YdQtyET4ckOPfhUyN&#10;txX1Fe+pkOthhlBCASPrWTHsyJulx4HOcjHrU3PTlu5j5ZvBfh5cr9ZZbca4sqaKsEKO+oV9BWea&#10;qSylaic44NZd16QRKWh1aQFNnynG4q1a4JjkAqwR27Vjllvt5mWsu3SMua8YHFWUZ3B7VSi6kKxV&#10;8VMcuXszTjtmgak9c7UFDIyBVs7TCMjgfekMDjkU4DKRqH1pwKdJKRv71TG0EI1r1H/2K0WGxjCe&#10;TzVVhASkEgcc1gfEzr+B8NejJ98luJBbQUstHlxw8ACrxm65s7t5n8YviIzL+KXTHScKYEvx1qdc&#10;SncB1Q0o1egGc03pv4QRpHxJs1uYvqpKlKcWt1AJ0IQATzyc186/D3qWVd/ic71NNIffc1PEFOd+&#10;ySfTivavhT11Hh9TvzJ8aRrSHVpDW6UrX5d8dsb11dY+3PyY3Wo+qoXw+uSeqkNpukdbYiuPHUOf&#10;qPvXfPdI3eOu2qV8uVJZCVoBxlO26a8i6c6it65VwcjSlamILqS2skdvf6V7BEnKuMWAwXw5/AB2&#10;XvxyK6eO42dR5OczxvbTtljvqEvs/K+MWVkEhWSR2qV1m5xNnrXKTjuEZH6VXsXUlyt019lx/Utp&#10;SUKWTutB4J9xXWtdXT0bKIVg7n0rpni5buVyqrg62cLiSx6/wTTP3s2BlaXGx/rbIrt09ZvkfgBz&#10;/NjanJ6sGkhyK2v0wkU9T+0briRdY7myX0kD1NTfONknDg9hqrqJd4g3BBQ5bo6VEfiKAaq/LdPP&#10;eH4lvSnsoo23o1P7G6ww+AnHrQ8XAxqrbX050u+on/Es+pDijQc6V6cxqTJlbbjDhp+I2xvmAOQM&#10;+9P8TBOrGR3rUPSFmfG1ykJz2Jpo6NtRBKb84MdlY2o0e2b4vfb86Xj8etXj0bDSco6iTk/1JFEd&#10;FxkEBfUIIPZIAxS1T8lJLyEjA8p+vNIPgDzd+9XE9HQlL1HqNCCD3ANOPRMbRkdSpAPBISc09UeS&#10;kHxknI+tHxk6iArOauf9GMBW3UrZI/FhCaYro5kIH/8AUbXm7lIo0PJXDwwP6hTy6kYyeKlPRSQp&#10;WnqBo43OSNqQ6OTgZv7RPc5FGjmSLxhn0oeKkjfGPSkno8uE6b8wRnGSBmnp6KdWNr/EUewOP+aN&#10;HtH4ySRvgUfGTnOeKTvR8oEf+Pw0kHcbb/rTT0VclgFq8QF57agKNUeQl9AwnUMnijrGxBFAdEXR&#10;LgJucEkb418VGelboytIE+G7qO+FDy+/NGqUy2f4nvufWl4gBPY+hpDpqaDpVdYSFqBxvxTldJ3D&#10;P/71gKGNylW4+1PR+SPVtlR3peIBkd6nb6SuMkEs3GG8RsdKqYOnpY8jk1lsjZQOKRyoi4D/AMCk&#10;V+bfiphYXOET2iRxkU0dPSFYxPZJHOKRoi4OQd6RVnG+R6GrKelZSj/+8I6c8ZFI9JzkqOLhEIzR&#10;2W1QrAPrigOPrVw9KT85M2Mcc4o/9L3Ff4ZUYj+9GqLVIn0FM1HG/wBKvOdL3JK9IfjpHrmmf9Oz&#10;c4+bjlWd80aG1M7nPbihx9aur6buCTgvRyPZXFNFgm4OXWD6+bilo1Ub7kYognccmrB6euOMjwVe&#10;h10R0/cVEjDSB6ldGgrjcUgD9KsIsF0UMhLSvfXTh09eFL3aZ0euvelqlURwMbcUM0ds85pEn0ro&#10;QaTsfSljbPeieAOaHPsKAG5/9KA0pPpTjgnfigTmgEQcUic5FClnOaNlo1QP3ph8pP8AenkYxncU&#10;1WwppoE5G360CT2wfrSGxxSzz6UkhnT7CmncnbmndvpTSeQOaCob598Ulc4HFHOTnkUh34470JAk&#10;jJG5770jvwNqBI0jIyc0s6gM0AcDHrTUkpO9OwBuM00gHg0KAe1JSiMnA+hpH1G9DGntjA+tCSzg&#10;8b0tW3OKB8ud+aCuOaAClBeRnccUwrGD7HiiByDikVEJ8pSPc04GpAV8r0nMWcqSor8vfNcwpQaZ&#10;CVHIVzjlR9q6dpSkdOOlICsE88ZNciw54UtzWlS9A8g9B3xTyL7WENhSkKdAGn8KDwmonlqdUhjX&#10;pBVyB2p6snKicpVuB2FNdjqkeEttYDiDlJ/2NRs0jy0REDSnUTwkHc/+lV2sM+LLmALc05yBs2n0&#10;FV3Liw0guzSmCEgFXinCR7A1Qn31MtAUyR4QIWlS0/jHqE8n70ySXO7R7Nb37lclIYCWtQSo4CUk&#10;7D6mvm68dayZTcq6KIVOv7gQwojJajdj7A811Hxlv4v1wg2Zxz5duYsuyXnEkKajpBBUfTJOwrzO&#10;8Xhh3qMXKXiJbG2dUWOU/wDlI8qE4Hc8mpyro48ets26W+BbL9ACQqTCjF3UsYy86EYSMf05NeX9&#10;T3B68XLxJ7im4tqJdcc07qdT+FA7c10fUt+VCuPzjQbE3WSy1rP8MkZ1ke1eV9TdSa0yo6nPGYJK&#10;lpB/GruSayk3XfjNd1znU19fkvlhUjxinU6VgYBUTk1zC57MhpxKyRkeZRP+1J55KfDdJycYwd8i&#10;qL6m2lasKUSM+mK6JjpOVistxSm1JGSnk59O1Um1JQcZIPJ96sOvK0eERpQd8A1VQlKXFA7Y7GnX&#10;Pb26norqeV0f1DEu0VbqHYqw6gtHH1H3Ffpt8Muu4vxC6Qtt8jqyJDQKgDnSruD96/LS1pGpalKw&#10;G05+u/FfRn7KfxXc6HvDNpuL5/dt4kFtpK+G3ec+wPFc3Lh5Tbv4c/H2+7nE69xvtkVE3pUeN+aj&#10;afCh5cEHgg1IFDWSkY7VwV3xLpyMnPrtRIAORk1GlZSonkEflUoIIODtWeUbymKGTtxUEpW2nH1q&#10;fVjeo1KKhg1jk1jJVb1POEk6EnketacOyoS3rCftUzTIyTgE1ppJS1hOxI4qJF3Osd2GEp2IT9a5&#10;m620lxTgwFp7DvXbvMgoBOE4rGnQPEQoZ1JVyK2nTq+PzeGW3CEzGH0OBOrRkY5G9PHWZjo8NzUM&#10;KwSBuK25Mcsp8v4O4NZ5bhqJ8RpKcHfAq5X03Fz8eU/dF2N1e3JX/DcUFJOOcVotdTbLUo6sHGc7&#10;VzDrENKwtkjf2qmt1JcLZIW2Nz9c0XLUdMnHl3HaDqptSAcecgnftUqeoEvJXqcCe/lrgioZJJUB&#10;UjUwDykkHGAe1Z+dK4ceuneOXxvSo6wEpG/vWRP6pB0hA24x3NYImpOPOMnvmglaAggpG/8AMazy&#10;ztZ6wiwL/IccUkZwck7c+tVlPSZJddUMFQ8pqdK0KTlCQkjunvVplhThGTtj8OKwtrPLlxx7kZts&#10;gvKU0p9Wp4jzAHOTXZQohAAIA0naqsS2pThWdOOxrZbQEoATg45PesrdvJ+Rz/kRvxA63sAT3xWO&#10;7D8CTgAY5+tdEs6EYTgDk+9UJCQpPAznmnI4PJUY3OwxVoHNVxlCs9vQVMlYVVRNp43O+wo4O3GP&#10;rQzgUFDbj71pGGVBKlZPGRxRycb7qz6VESnR+Hn8yalQsp5Jzjj0rRlanbCdSlE7D7AV8c/tN/EU&#10;dfXj92W4qdtkEKRgcLdB3V/tXsP7RPxhb6Cshs1vdT++Z6DnTuWm+5P1r5UVhxLDgPiFZKsr75ro&#10;48dd1j/rT+GEZ6Kzc5LK0tqZASSRzq9K+gfgNZG5TTr0iAmQ09LbbStrbSAf/WvEOmJjtkgXIBsv&#10;B5SVI7YwOK+ifgU0bZ03GujEpLOtal+CrZKiAaeXtjyetvUYNsjtC/uR2nFxXULbG2ClQG+K9N6f&#10;DbghBspLXgjcpxjb9K46NGej9MuOhkKLkcuFxtWysjkj713VnYjzC04yTCmtsJCiR5VHHBFa8ceb&#10;natwWVN3ea1kpbIQjKxkbg75+tdNBkLdjhShqWk6F49RXOW95b0yYzIT4UkJTpA4JHcVtw3NLqFA&#10;FAeyCO2oV1RyZ+2glwK2O2/4acSUnn6ZpuoqAyOODS1FBH8yfWrZngknOQD396RVpQcqyDvihjy5&#10;2FIHfj9KAdlRwceXNFKhtimA4IPFLXsT2HpTNJ4pKcg4JPah4o7jIPrSPHO396bqAGSM0ElSvfgb&#10;D0ooWRwAPrUexUMHPfmkCDjI296DSrcwCFJApAoUBlIKT6jmmaiEqJ7b70k4cGRgfagjyGuNCdxj&#10;in/wknZCcnY7c1ED3JAVzijgK7Dfig0p8LG7KcjtpzQQWgVZZQVY2BFRpWeMb96PiAq9PWjQSHw8&#10;5LKTnbJFEtxzg+AjI7gVFnbOfvRKs/T0p6NKEtAf5KM43GOaYtplfLCMncjTzTDvuR3/ADpKJI/F&#10;iloChphOAWUY+lOSiMT/AJKCBvjFRlwqTgmglYA2zTCVaWFkkNJAPbFNcZj4SA0kKx6cUzVq2B27&#10;mgfMRvRoHFLY28NNN0spAwgD6UFKKhtwnvQBwOKNK0kGgADSB70AUA6cZH1qEnOTjcdqIUO9BHlT&#10;YyAnH3pqtKxk8ehqJaqRVt70xo5BSjcD9aXi4UNiD7GmKPlGKYFnBG+RS2aVT3urPqTQVKUO+1Qn&#10;Hbf6U1RoJMZSs8q+xoqmK5BNVu/0oZ9BS2awJawNj+tH51wnfP51WJIo8UgtfPupIwoj2Bp4ub7a&#10;9SXD6nfmqYFOHbPFG0pgTjalnHehj02pAY/2roQQzn/al+RoHJFI70Ajv7YoZ4xt96XbFA44NAEn&#10;fb8qB2NI8bnNInffcUJNVsM0zI+1PPuKZnb1pEPBz3oH0zQ9f96R433+lNJcZ3zTQcHgiic/nTSr&#10;HqcelBUQfqKCgDtyaX1G9JWxIzQYEk/8Uk7+1LtigTg85oLQ5wCPyoZBIAO45NNCsqKT67Glx6UG&#10;JGOTufSmhWOMEUjxk5NA7YTneltJFYyRjIphwCok6QPXiic8VC8NRR3TncUtmSpKB/5iAPUnikHk&#10;Y1a0kcc1G6/oCgDlWOOMVAlhDroPhZCQCp1eP09KuFI2/mAjo4AIUpTjhySMDGo1zIy4jzfwQODg&#10;k1sreYa6Phx23vDV4hQkIJUT5jg71zzUZ1KFh2Qt8JOoF7YJ/KnklKhC1rxHnpUoHdCWwr8xVWZP&#10;kQ1qSQHXR+EoOgZPGaqTZSox0NhKHVbf4byuKH15AquoLacYbUyAknWdTnn27+qjUmruRLm6hSnf&#10;AW21kjWjVoPqM7E1jXaRDstskXK6NKAS2XXXUr0HSO2RxWzd7y+gCPEgOSlqGFuvbJQO/lr55/aA&#10;6wNyQenm5ReXo8SWyBhLaQPwnHb2qcspF44XPLTjbz1S/fZEu4IcDEZ4+IYq1ai2yP8ALR9+TWLM&#10;uogRlXm8LwlpGI0NR87ijwMfqaoA/wDScc3K8pQ5cHgHA0v+UfyjT9O1eZ9Z9cKvk1x6SNGPQYSB&#10;jgCs5uvRxwkZt86hksOvyg7l59R1EnOM9vtXG3C7OPKBLYwNt+VVNKuvjIW54Ywk44yK5xmQpCgM&#10;Ek77munHGQ8r2c8QsbK8ufwj+WoluBbZTuUDfJO5pPBYC0KTjcqIB71Ih/QlCUDTgA6z61eu2Vqk&#10;4QdyVZGDpI5qBe7o0jIPcipioeOsqPnJx5vrUakurdDecZVgY4qcmFbFvR8tbFOqSBqJVn2H/rV+&#10;SmTGctxW8tLqYwkpKRjCicg/l/aqE/LkdtpopwVhlJGwwNsj6mtLrCQVT47ylZKMJwngBOBgUrOt&#10;KmVlmn3J+y/8YE/ELpCPb5ro/fUBtKHAVZLiAdIX+le4hzDgwcV+Y3w96wnfDXqqJeIK1JcaC1uN&#10;JPlcRr4+mM1+iPQ/XNs6/wCnYV4tjwdYfQFFI5Qe4Nefy8dxu3s8OflO3V+KAndW+ael3cgHHqKp&#10;OOKBzkYPr2pnjq7bqzXLlHXOmitxIIxuKKAVH2qg24XVDUrBHc1aYJWnI3zWFjWLzdXE743xVFtR&#10;GPWriVBYGDU6FI7ggjIqs80UpIq0og9jtxUbiDpJxTVjXO3SPqQRiuUuEVYJ9PWvQnI5WnGAQayp&#10;FuQFZdCQnPPrS29Dj5PF5fOYeYUVJKkj2NYk1+ej/LXkHk+9elXWzlx1SW0ake29ZDlhKicpwO2d&#10;qXlHp4cu57ef/PXRCQA+dJOwUMimiRdHnNPjaU4/l2Jrvl9NcKKM+wHNOT0qVBQUPDVxlXFFzX+S&#10;f246JGlEnW6pRO4Ua6a1QCUgqKlAcVojp1TQzgEpHAPNXocNTJyfKnH5Gs7dleW66SxoQCQAABjO&#10;/NX47GFjbilHaJAJ8wrRaZ3GawrkzzpNIB5qyg4H2qNKNOTtTyc+9RI5MrsV5JBO4qB9QJAzg1Ip&#10;ZA5qu4ckmqjOo1jzZ2oBYFRuLzv/AGqNTuOK1kZWrXipxnsaYXc+YHKeKrF7TgE535oF4LTsDj3F&#10;XIyq0FAEajkVznxB+Idu+HPTUq8ziCloaWm0/icWdgBWnMuzFuhOyZDgYYZSVrWs4CQPWvh34+fF&#10;Rz4ldSNIjvKRZoysMp9cH8X3ro4+Py7rDK/Tlup+sJnVt8uV9uTijJkyCsJUN0tAnQkflxWotamo&#10;lvXjDfiFAbAwRngVykdTcq6yGnBhCcKOd8Dt/eu3MPVaoZWlWkL1jI2BArosHXjGymW8bAt9xhSn&#10;GXCCls8jsa92+GUt+1WC0szFj5ZyKVjy40g+teK9NLCNTS0FOFhWk76hXvXTkIX2xx4LigmWiM5o&#10;So4StAGQR71jlGVu5p7lY0KhdNSWWQvwHGtIC15KcjYZ+ldf084pUWE+Fhw+CAUK5I7g+teL9Myb&#10;r0005FWh6QllIUiM/svSefrivX+lLtCftSXtSUoW3pQ3wtB9MfWr473p5+eOnQNSET2UyGFELW4r&#10;Qk8netZp0/uxC0nJYXqznjB3/ua5SCFNOMNL1MKjkBnBydZ5B9a6KA65IjvJUnQcKyj19665XHlG&#10;82+le6VBQ5yKeHNBzjeqERSWYbS0jDekZA7VbBBAIUT6Yq5WJ+o55JpwVhJ8x1CotRG+DRyUkHmq&#10;CRKhuMZpatW+wHpUecEnilq08YJ70ElKgBvtRCkgDJz9aiC+MY3pZyrI4G+DTPabHlHp6Uk7J78/&#10;Wogo6SRneiCSB396ZypQvzc/ekgjgqCdtie1RlWvAVxmlk4OANu/egJs6cjY+9Eqxudx9KiS55Rn&#10;J9xQTqH29aRpQQMajkGjqzxjB7VCpWjtk98UkEJTuaYThRzgDFHcq4wai14OSfpSC+4V7UzSEjIy&#10;aBXqOccUwnTtj6k0Mg8UGfq7Z2oFRA43pilKONs03Vk4HPtQSckY22B7Uw7kYNMKsJwOTQ3780Gf&#10;qyNt8UFEelN15pA9+aAKlY2OaBPtSz6EUxR0kg5oAqxnsKB7Y3pitu+KGT25FTsHkgnf8jTVHGTn&#10;BpuonvikFf8As0gcCM7c0wn2pcDbvyTQwAOck0ADvt+tLJA96FLc0A77UAce1DO5ogetAOzlXtRx&#10;tzQBCRiiDnbGaSUvO1Dce1LOTilwK6UDsRscUBjO9DbtSJGKQI0tzkUu3NAnBznNICMAeooGjtxx&#10;QO2e9NJuCaaSM+9O2IO9NoKhnjekdu1LORuKb35zTSR3BI22oDbsPelnA70BvmgF/MTSyB7mm5Cj&#10;9KWwG3FAEjgK2zTF5AJSM47U4qGB/emK3GMkkUqBKsgEHamoUVZB7770CFJ8w4xuKCTlOoHOKkHg&#10;jyj7U0n0O9DnjKT9KW+o55oKAVADc/XaoXlZZWocfTvRccVhekAY2KlHA+lZk95lCm2gp+U+o5DU&#10;cE49/T86DTOSxGCEpUhT5VhQ/wBXrUa46pgDbilOMJGC2hJ0qPv61RRJm/PJT8u1CYS2XUlStRHb&#10;JxVP97OXNl1u1uomlI881SsRkeu+fMfYVcDtL3JYg9IQEhHhLQdX8PAIAz+n1rztyRd7w6oNhMaC&#10;kA/M5zq9tq0equounrF0zEdutyS6tsIX4LGDuR3QM574FecXv42uPNrRZ40tzga32vD+wBAozsEx&#10;yvp6RGtcSE2pbkwukjKlI2Ofc1gXfqiJaZWlhjW64MDwCPE+6u1eF9Tdc3lzXKlPBQ3CWlPZ0k+o&#10;TsK8w6h+I7jUR9hi7vyHHBhYa8qR6jPOKjybzh629Y+J/wAcXOnH5EWAplc0pKAEua0tE98/zKr5&#10;yV1mq3z5VyfUl+WclKnVajqPJI71y028I8bxFvAIQT3zua5q/wB9bW4EhHhpG5IOSfY0vG5Xt04Y&#10;449Rq9R9ZSLs8/KnSVPPE5Tn19q5C5TVuMqQVatW5PJxVF9xyY8CjA1EhKAckVFIQYYTrT4jmN0L&#10;VjA961xmr01tkVnVITD06yok6ttqqNISUjxTp9Nt8U9xenU4cZJ2WRsPpUC1LWElSgB6jvWzmt32&#10;JGTkgaQeCKTzmgJ9jjap9KkbcpAySDTWMuOlKU+IcEnPYDvV6TaqqT5lZBSexV3pzSwg7ZUUjFWJ&#10;EdUTRqwVuI14B7HioYjfiLaQSMFYHO3qf7VFmqi3SzgpkxwRkNqBODvnPNXOoCMpbGCojUMHJB74&#10;rNffV+8NQAJDmUhNWp6fEWt0kEqQHM+hzvil9UT2uyX0R4rboKlAMob1Y2TkkkV63+zj8UZPw46l&#10;Yh63HrPcVFLzCjkNK5Ch6HkV5FPfD8WBGCQtbrIdUFDg74/SrFruL8J9p5nyutPJdTtwE/iH3FZ5&#10;Yyx2YZW9x+n1vucS7QGZcV5LzLydSVJOQan/AAABRx/qr5I+FPxcc6CvKLdcn/E6fmrC29R80ZSt&#10;9v8ATX1dElszorbsZ1D8dY1IWk5Ch615mWL15eu11LmrIGNVX2FE6c7YrKQoJCv5hVyM6FEjPHas&#10;Mo0lajasAgVaaXpA+vaqDZOnY5qw2ristLnazqIzmiDrTjOfrUYXjJpwcHATz71K4Ckb4xq32xTX&#10;ovijb0qZvj1+9TjOcJwcClrbWXTM/djeMuZBVsO1QrsrCV4SNXrnetlSVLG259KRa8p7HFTY0mVj&#10;DdtTZA1JBPAA4qFUBBKkkBaiNvY9q3FIbJJWdWTuKaEtBOEpwB6Dio00mdY7FtUMBSMk/rT3bM1n&#10;+InncgVstoGnGQPfNRuhKBkbqOw9DUWDzrHNrQyhRSNvY0wN4HbA71p7AEbccCoHEJTjy4/3rPRe&#10;VvtUA3J296B9SftUy0jkbD1qJahmjRbRL/DVZ1WAd/yqdZycZ5quSEEgb1UiKqvrIOx24qEryrB3&#10;zT3iMqJqqHBnVwa0iKetaio8AjvTS4W0ZCcj61Cp5I/EdhzV6CwHihaiTg8EdqN6rLKdPkD9pn42&#10;yLxPe6Qt4U1DbcAluA4KyP5fpXhl4KGgy2PKShsHH1Nbfxj0sfFS/wDhjDhnOBWo53Kua5+SEvSl&#10;tuLChrShOnfcCvVwnUcV66PiNqN3WSoZUkcnsE5H9hXpF5S9I6VU2CQtSUBRSdwDz/vXnOtbPU7a&#10;UEamdO+NsDG5r1VARcbG4htZ1rWk6uNudqnL2rf7Yv2KYRMcYLZCUYSHM7k4G9ev/Dq8Ot3CKZSD&#10;JQhC20JOxGRzXg9mviLTMeluteKsq2QrbFd9b+sGiGZkdSWHFHZondP0rLKJ8e31Xc567xCU78wD&#10;d46UeGEtkeMknjPrWzYpCZMKOgtfLonOFBfT+JpSTuk+lcDZfiPY0dINJXcFTJi20LT/AA8raWk5&#10;xToPxTs6ZCwWZLSlL8R1IbOkq9fz3rOXVc1wtj3dMhdtQhEgha1qwl1QwoehraiSg5D+YSvKm9iE&#10;DOa8xtHWtu6nKXnZzTbzOFJ8Q4KSOOfWu4Q+ZD/ixJCT8wlJCUDyqOK6sctuLLCy9ty2XBuRlpKV&#10;FPOD2FXmZSG9LW/ttxWBaJC0XZ5hag2tSclA5BHI+lbiiltsE4wOSK2lc+c1V4E4J2I9KIVyeM1W&#10;CUjdJ2NPQ7qykgA9gTzVxnU2onbBx9aQXjIwftTNSjgE59jSO45INMjwr8u9EHLhwcegqPO/rRzn&#10;PYUGeCD680SN87DfFRgkEelEH7jvQEgHY4x+lIKxj8jTBgHOPzoDbuTQaUKABBIOdqCznjOPSmBQ&#10;A2O9EHTg8UAUr/qUMiiDk5B3poUc5puoAnBOPSmE6l4JxuD2o5x3qBD+FFJG3anlWxT+tMzw4c+3&#10;vS3zxx2phd1YOMimjJOc7UzSqO3P29KZqGnmmknGB3pb+uaAfnABAORQKlZyTnPamlZUMdqQOTkH&#10;JoM84B3OB6UCrvTAvA2purOKBs/J+lAqOTvjFLIGxpoJ32qbSHOD6igVZobnihp7Uj2IJyRmhnf0&#10;pDIxQxmgCc9ztTc+lKjsRQYE57UinO+aHc4pfQ0AuOKeDySeKbp7mnDCRSKiDmjjKTnam9qPPJo6&#10;JMSaBOMZpA7Us555roQOc43oA+lKkdhQCoH6UuNqH0NIDnODnFLAGNqBGRkjf3pEnG3FNJuxNNPO&#10;9O2xQJ70EaCCSSTQVgbDmiQCecn2pihkc5HGTTTose+KCiAdqYt5Dagg7uEZCRSKVq5OPZNLYJe4&#10;yOR696jTJaUdIcBVuCnuKkDSE5IbSVnk4yajdKEHC1ALA2GcUgaJTK8jxElY5AztTkrbWQW3EqHo&#10;CN6qv3HwdAWSUq3HhtlagPoKhVPYc8ojSFg7fxG9H98GkNNJxCgjOkgd6hKdKipKgk9x2rNaYZkr&#10;WGojgDaihSklYTn02O9TNxRjypcK8/8AmNZA+goNcDqiUjw1KGP8w7JqJ0qWS2HFHI8wZ2P0z2qj&#10;NmuR3QykNeIR5llKhpGPQd/aqDUuPBjF5aC044nK3UrUVrP0HNBRrriJwFeGkK4ShGTke5NZPU/U&#10;dq6KgJuN4mt2+MFafMrCiTwkfWub6j68iWOI/Ik3KW2lkavDbbO2PU4PNeAXzqxPUlzZvvUMkQo5&#10;1GA0634y/ZQSQQVe+MCs8s9dR0YcflLa7fqD4l9XddzNFpt8Sw2H+Zy5nWt1KdwVJBwBwcH8qw5t&#10;juXVjTb3UM64TYcbfLf+EhoH+lAGT7Zrz/qj4wMQHgmIwIi4wAQpw5Jxwo+55NeedY9dXPqqSF3K&#10;5u+AU/8Aw5eOhI9NOwpza5hXsvWnUPw/6Mgw4tut4vMvw9S0w3VPuD/vWSUoPtXnEr4gLvr5H7sf&#10;DCQEthpScp3/ABK3HtvXmMi6kNraiMlDRVrUlv8ACo+p7VQmX0OqUhxaUAggNtHdX1Par8bldqkm&#10;Lo771O7J1MF/DDSiPCa/AVepI5NcZcbwgsLDRCAoYUQeTWRcr84mQy0ykJcyQAOD61gXW8F5zw0q&#10;/hjYpTtk+tbY4SNLeliZeioK8JBUcHCv+Kz3kul8eMVoWE5IdGlR+lQqLoSHVKbwvYNhWVpGaaG1&#10;OqeLacIxlWpWVn2rRON0lZkJht+PhIcTuFe9ZT8hx91a1ZWo7lR/tVpbDrzWUtkIBG1NaQpKyE+b&#10;SNRHp7USbK1WcbOoBACikc80mUlwbDJPb0qQFTiR5dzzg9qn8JotqCdsfzDk1ciKTjLepITlSwMF&#10;A7n0q3ILNvtaG3I4TJKsqc7hPZOKVsQ3HfTKlultpQPmQkFScdgD3PrVK43Ny4uLUoJS2FHw/XT2&#10;zV+mW91RWVuNuOnOhewz+lWLWgMI1qQCVA6VZ74xVVRKI2CnBO+KnCvAajDAGU6iAdj9ay+zRsIS&#10;VOLUogJ5KTWlHWJlvitEjLKtKkAY8h5yaykZOEhICM5VitBK/l1BlekIfAJBP4Un/wBKUVE1zWlV&#10;xkO6RhlKW0hKvQYH603WFhkKc0PEZJOdjUMzR804W04aUoEAbg+lAqWl91S05QrcY4AHalZpvh1X&#10;qTzaLpZIklWykNgEE98V6V8CfjJL6PLFquZddtLytKQs+ZlXt7e1eRdLSFSrc604MpKQtA9ftWpF&#10;ihsMrR4rmlxOlA3VzxtXmZ9V7eF3jqvvqHMZnx0PMOBxCxkEGrsZ3b3HJrgvh/KVIscbSFIGkA6u&#10;fvXVsyApaiFYA2KSME1z27P06eO5qSBt9KmS5kjsKxYUrUrIUM8VopeCk5P3rKxeNXQ72zzUiXwj&#10;t9qz/Gwnf60vH0nIOfWo03xaaJKlqSOR3qx4iSTviskSNjinpkHTsDgbZNJtI1hIKAACcd96RkZ1&#10;D8SiKyPmCB5qZ87oyBuT3qauYNJLoByrcfWkXUas4APtWX84BkHdXvTDOwccVm08Wsl8JyArnOT6&#10;0zxAd86qy1Sx3/Og3NBJwrIB3qKPFoLd8mwGfU1CpzQnBOfYmqr0sKG3FQJe1EkHIFQXj0srXpyA&#10;TioFLydv1qN15JO24qBT3IxtRpFSqXk/3qF10JG2+ajUsJPIPtVaRKCAdsiqkZ32jlPgBR2Jqip7&#10;GrP6Gq8iYFLUBsmmM/xwMAg9hTt0rxXYbZlSEoAyk857V0ekttHPlAH3qnb4vhNAkYJG9XHhlnJ3&#10;7ZNYy7u2Wb85v2gGhD+NHUiQhKQJRVpT3yAc1xSk67yylPkCnAsE/TOa9P8A2moGn4z3bU3p8RCX&#10;Eq/qynn9K8o1o8SM4c5SkKzj7Y/Svd47PGPLz35WReaW6bq7KUQVvLDSQeMnb+1eqiJIg9KspQlD&#10;kvAAUPwjfc/lXn3SdjfvN+jhsHyL8ZQP4QB3NerXZ9iLbFFLaFjUlB1HASCdzU3uiXUkcZ1c4w5L&#10;jMsJUWj5VPtjlYFWrPdUstsNpX4yUnRrUMEGst4lic9HdjtkK8jI1ZAI/Co/UU6ySmXngzKYEYtu&#10;k5Qdif8Aioronp6/0X1mu1Sm3EhtK0KB1r/Cd+DX0D0P1HbVyJU1TQfVpCilSQdjyK+SGWJJwqMQ&#10;8ys74Pb3FdZ0R1v/ANL3Br5nxlxwoAtZ2wP71nlj9pyxlnT6+udlt96dROajw1xPCwplxvzgEb8d&#10;6v8ATnSshuH4/T10+WfYAIjOqOg/T0rB6N61t/U0cXC1yA8hIw43jCh7EVvrmfulZcjD+CpSVnsU&#10;A/7VM6vbgymXpp9O9ROXefKjXB4tXKMpKkuJ2KVDn7GvSI0tL5SyVAqWNWvOyh615OlmLdrtMnha&#10;g4jSo9iDj17123RamptvS4sNlYCh5Tq0EHFdPHdxycsdc08koBSc45A7U/IUnjOf0qvEcBZwUaHE&#10;7Lx/epjuDkbGt3JYlZVtpJyR39alOojb86poJEhODtpxVhCvMdyaqFTvNnkZ9ad4g1b+Xtj1puc8&#10;eX3NIhLmxGe32pg8Z3I+9Iq2ORt61HktBKclSTsFKPH1qQ7HHYUGJUMJzuDwKOCDtx60wY33+lLB&#10;TgUGepfm3/m4xSJxnamjb3ohWP5vtQZ2fQ70FA7DihnbfcUd87dqAaDpXnG471KSeDvURwBkinZ1&#10;e/1oA6gO/saWQB7etNTvkcY7Utee1VsDkchJ+9HGe9N15zjikSDSBxOT7elAgDnehz3pAYGO1AHJ&#10;HNA5B5waGo6TtmiDpAxT2YfrSBzj/ehnk80e2/NSBxyKGNgKQzS7e9BB9aWKR3FIbZ2oOAMkZJxQ&#10;OTxR9hSwMYoMwkjiiP1o7D3obZO+1AFJ3pw2700ny5xSzwcbelIjyM+1Lam4xR7+1IJ+wpE0Ce3F&#10;Hv610oAUsnFI0sZ3pAhv3oe2fzo57Y3obZ3oBEk87e1DJNIj3+1I5PPAoIDQOR2B+tHGKGP0oICM&#10;DOBUK8/hHJ9e1SLwE5UdhUaMgEn8Shv9aCBtCW0kBPmVuVHk1G7IKckJLuNylHI96JcKjoQQnH4l&#10;Z4pq1bhKcHuccUVKJS/GbSUrUEK7tcn79qLcZpnIDaGwo5VjknuSeTTixpUpbZ0qPPoftUL8zSsN&#10;JaLiv5i2NQT9fSkYvEIyUYQ0B+LPJqsoOvO+G3HL4UNS3HDpSkffvUCrtAfkJQ2/HkymiRpDo8pH&#10;oO5qlOuAQ8UvyJE+QsBSYMJIWcHgq7Ae5NBppEs21ZcYSClf4mmFYwfrwapv9QNrBSJslySs5UwE&#10;kFsYz5hzimyZ9wZjl5MOFBQnyj5p7WpfoAE7ZJ7ZrwP44fH9Hw7tbvy0tqX1LKIbjpjx0pQyc7gn&#10;J435p2xWOGWd1i9hvvX1t6MtDsmQYFtZdGrx560R1OA8qytWT+VeQ3T9r/pl22vxbLPRNfbbCVOt&#10;vpDSMfXfHbIr4z6v6gm9bSvnOo5Cr1c3VZL0k+IP+1IOwSPavO2Uo/e8h1DaYS4eSRH30pBxkj03&#10;qd7dWPBMbq19ZdffHfqHqyAmGppmLEBDrrMU7rI4yR29q8quXV8yc8l96XlRTgKcc3A9Eg/2rzdu&#10;XPhyE/4xEhp5OSoDBx7VrxVW+5NZcwvw0nD4/D7jNLTpmPj1GpNuCnlLD0txTK1agFkZI98Vmyrw&#10;ypBWiOp4g4CnNh+tSqs8Flhh8IemRtWQ0wc+/J2FZNxuOt5Yh251lCzhDSsKIHG6q0xnZ1LMvTsx&#10;aGwVqDmctxyEgfQmuckre8DShvBOEnUrKhg1oSvEdbRusFKjgYwnA7g433rLdkNyXXcvuJaQndaB&#10;vzxjua6ZHNeqmEdcHU6/JEVahhGTwDsoge1UFIjx2XG20vPucpXpIGkemaZJhuSQ0pMZ9xGNgpJJ&#10;SPUjtk0G40xLfnkKabSAMKJGR6HNIrumpbckrShLXhg8HG+e1TutmGVtFjU6AQtOvdJ78UWkqCig&#10;PqbVq8y0br0+x7U6Lb2VJe8MvOJB/Evt9aE0yIw7NX5VloEjYK3A7mpPkmUSilpSnUpO6lDc+pwK&#10;vFIaQlvOkcKKRuBVxvXBhu+CGkePhZdCsq0fX7dqrSLl/TJuluVGa1rSGnCvSlo7K045I7VneMdJ&#10;VnLaBsOATVq4okOtOugFDaxqKj+JQoIbjxIWlaiZPISdkp271cPy6U5s52Wy2w9pbZb/AAJQMAf8&#10;mqSCApSlpATwBjkUnVqdUkDZB2AH96bIV5UADCfXNTf7Z9GpQJC/XAyc9qsylJC05VsEgAe1MZQh&#10;LRIOVnbjmrDzJZLb0pJI0gpaxg49/ajXRo4qvCabdLQweARz71IwNDTri0hThB054z2pjqXpS1qP&#10;mxvhIxj0AFJ1KvBRhYAJz5uaJFb0v29hbr6WNA1jz5OPyqsta0K0nIGvZQ3H2qeOVFaFNIKtA86+&#10;5Fdr8MfhJePih1FEtNrbHguq/jzlj+DHSe5PGfatseK59Qsuacc3Vr4QdJXjqyUpMNKExITh8eU6&#10;cI3GwHvXcdO29uJFK2ELbdadK1lad29/Svq5fw2j/Dzpax9N2pLZQ03/ABbg2UqStxKhlTifU/pX&#10;zBd9Td2uAKUNFTqwQ2dhuc8dq5fm8GPDjLHR8H5OXyNy/T3v4aSFGGtK3DqSdeMbEH0ru3yVbjjs&#10;c4xXlvwpmfMQYrqEgkspUPQ7V6ojzJSM5SobEivn99vds0jQ+uGUqHmT3PNakebrSSNh6Vkk4SQd&#10;0k1XcUthwLbUVYPANPZybdQXc8HGaYVgFO+TWPFu4fOheUrHANW/F22P2pe2+K4ZRSDvxSXM1Jzn&#10;b0zWf4+VAHH2qJ53wlDBz7Dilp0yxqGaUnY9sVXcnY75rJVM1ZxnPeoTMA981Njox02FzjuM5PtQ&#10;M84/5rD+a07AnNAy9WQDjFZ2NW2Z2wJJxTBcRrIBI34FYvzXck470vm+dI3zjeosDe+ayR5qKJGF&#10;KwAByaw/mxxuT39qcmWEn25qfFnk2HJmT6U35lPc5HtWG9cdRODjB7VC7cQ2nc4A7CjTK42tuRcE&#10;NoI2G3BrDuFzUpJTklGdwDWTLuynFkJycflRiNKcOs5J9DSvSphrurzIU8vJJ054Fb9rjBSwojGR&#10;WfBiKSU5GSTvXSQo4QNQwd6xyqM1xDelJxx70XAPDKjx6UAkknYDfmmOuq0DAwms57c17fHn7T3T&#10;1qV8SHbnNU6rxWG0BpheCnHBI9DXmrfw3tF8fSi03BTR0BQD4yM9we9erftWxEJ6pgykN/xlsaVL&#10;TyrHANecdIrWwQ6pJQUjKirsPevf47PCbednjrK2LMjpC+dMWZpENhb4fdCJc5r+VGePYVW6i+Z/&#10;drLTbSleI4A4E/pXc2XrN11MiI2sLZcACkHjHNdP0V0Xb/iDe2rdKkqtpkZQy41jOrtt3rSY+d1i&#10;5c+X8feUeUxbTGkWwKka/mUYwtO5+lWGOjY10cjR7dJRIkSUKXnVpUPYiuv6y+D3VXwduy410SzJ&#10;t7ysxbgwrIX7K/pV7VA50uu7KanNMEKGAt1B0qHvmscsbhdVthyzPvG9OIT09NsN6AkOqaKFYyhW&#10;UEVtxiJ0XLqW3XwfKWec/Tmte+9HMzmZC7cpxuY0gF1ayVHbuM+tYFtssqxrYnLUtTqiEakJ2z7+&#10;lZ11TKZRv9F9fT/h/fluMgFKsZbzjV7V9C2L4qt9QBuY22XApJQ82FZKQfavnCalqaQiW2pt1ZyH&#10;dOxPrmrNt6he6NmNtl3SpR/zMbKT71GhljMvrt9i9AXBmTPlLQFKb0aQkjOr6/Su26PZahrfXEKn&#10;Wy6S6gdgefyrwf4c9bJlQGlwjpLiS4tST5Vd/wA69o+G3UUaS68UPo8KadSCrZSV8FKvStuO/Tye&#10;fCyvRyfDfaeyQkjQoY5HY1aUrOOCo9vaqZeQ458spWNO53opnF5ICAAr8IztXRHDZVtKtTpIACUj&#10;GalGEkHtVZtxDY0+ZZ7getOQ4FK0qCkqHaq2zqySCMAgjuKOsHGdx6CovFGPp2pxcCUkbn2TVbgP&#10;KhggpykjfNBtelRSvkbgnuKbqxnf71G+rw0pWB+DuPSjZxa1eYEUgdNNB1JByFZAIPrSGMnn6UzP&#10;B9APrS1ZHPHoKaFADGDSBwfTPvQDwSccj1FAqzuQRQ1+b9MUQrO2PzoAqAV7j3oJ2O5pFZUk4Omm&#10;E4O+/wB6ATzvh433PFPSSpOcYJqJ1pt7AVnI3G9SbJGBkYoB4I4Ox7U0nfOMUAcZ3GaROBknNAHI&#10;HaiN+TxTNR2o5z3xQBxk0MgbZoauPWkDvuKAP02HejkGgNhwDSJxwM4oMRxz96WMUDuKQO+9BENh&#10;6miDwCN6b6f2pZ3/ANqAJ2FA5HfajQJ9KABORjg0hhO1Ij1pE7ZFBjq3wBSTudz96aN+1HtSB3vy&#10;PakT9qaARvmnZGaRxNnbNEevNLFA4FdDMeT6U313/KiaXB9KAWcUt+x2PagMH2FHAJ70ADjvSzkb&#10;0sZO9Ag0JI80id+KH2OKRUc5HNBInsYSD/MrHH3prpLaTp57CpHCUqbztk1E6kuLbSMdyPtTKolK&#10;LTekEKWQST6mnpRhsAbE7nFRjK1gj8J9arz5zjTYbjJQt5XBWohKR67b0iSypCGmypboYZQQFuk4&#10;Of6RnvVFuSuUCIjbjcIElShsXT3JUakTafmVtPTP4vhnKG1DCUn1xVKfcBcyttrW7EawlQRt46yc&#10;BAPpnmpWpT3rhIWxGszEON4gIElbWrQnurPp6etNj9F29iP8rIky561q8RxxbxZBPqrTjI9M1qPS&#10;G7Yw45KdbYUTpITuc44A9q8H+LvxqmsJmWjpi2lU5vUiROnALW3tylAOB96m5TH20w48uS6jW+LX&#10;XHT3REdVvs8xDdydOkr8RTjmByQTnYe1fBPxAuzV56smBnLgZXoSVHcZ3JPvivZepYCOmrc7InzV&#10;XW+FtvxVKOUtkgHT9d68ZjW1x24SJSsBR/mxyeKzluXb1MOOcTnpcdxSZLpGnDBabTnAycDP1xmo&#10;7fGZbQh5cUqcfT8u65/UkjBz+VdZMt4mQnSoBWMJTpTjYbE5qu3bolxtpil1balKBSsDThWx++4r&#10;SUXvtwKmkwFaFJLjTLulQIIOhRyM1TkTHrEWUNgPxysrTrGyxn8Kh6ivTL5YAbMwZDa0yVt+H4ih&#10;pK9/Ka82jNLu8E215pKXmk5S4pW6SSd//Srx7YZX+nTxOuhPbYYb8K1R0t+G4yBhJ33VsOTRducG&#10;H4wS4p2IB5lK/m23wa84lx34sjw3CFLQcZxV+G6mQ2pjXknALajitccZtMyum7e7g3e3A60/4TIT&#10;/kqzhCTzgds+1VCUMKUiM6hTuQWg21jf181VFhvIygsZxhenI+9SM2sz23FJCZCEq0q0cj3rp8Wd&#10;/wBMkTnmZjxbMpbywAsreKirHsNvtVhwuuMocdYaZJGMunAVWtY+mg/KQ8uK4Y7Z1ENBSdftqP8A&#10;cVLdrUufclrTHQ2wkkhptOyPQCp1pPX0w2zHZW3w4ojdSU7CoJFyIcCTlTQVkoSdO3v61ouQ1h4B&#10;4FsuHOkYAOPpUrMFlb58KMEnnURkfmaVRbpr9NQX3Ycq4ONBhkJ8jz7eEq/7c81jXH5m4TEqmyzK&#10;0jSlsICEIHYADatOTc5CG20T5IeZZGEMpOEp+1ZD93/eACWGiADkq2Gn6Vcl+3Pd27iK4PJbKm1u&#10;4CU4CTuawZa3H1JRsRyMnGPrWg8pl1xW+FkgDuVHNZ0t1Db6m20KB+u/3rS9RrvpWkOIQ0lKSHFH&#10;lfp7ChGhLmBACC2gK8zizhI39aaJIaJ8NlK1c6l7/pTiPEQFuKPm334xWXtnfa7OejRHNEdaXigY&#10;S9jYH1FMSS6ylaV6i4MKJ31fnVJJEhxY2APb2rVjKbYjEPKaydmyrlAH82KqTyq5fsg244Gxq5Hn&#10;09qZoC1kHOCcDA3/ACrv/hr8D+uPiLNDNhsj/gqT/wDGyEFDOk98nmvtn4LfsS9J/D9yJdepEKv9&#10;7QEuIYVqUy0od8Y339a68ODLL25uX5OPHNTuvmH4Hfskda/E/S/MjudPdOrxrlShpcdSf6U/Svvf&#10;oD4Z9LfCvpJrp6xFiKgJIcVJayp491KVXoSJEeM14Tby2ANm9DGUoPai8lxxhY+ei3FSvKpqQ2Er&#10;UfQV6OHHOOdPI5OXLkvbxzqxC7NBhlTTUechbmJTS/4MlJBOCTwTXx31E+2/1DdVxgSkr8QhIyUZ&#10;7V9bfHJpcK3fNwkrjhhYD0deClvGwUlR229q+Op1zbe6suaVygpRKUlIG2fbFeN+pX9sfRfpE7te&#10;vfBKQV9OWyQ4nwz4egpT23I/OvbGEDCU5wDwa8l+EsVtrp4RyPwpynHqST/vXrEbUqMjWjAIr5K3&#10;t9Tl32ElGjIByB3qsMHgb+wq+2jxAUHGRVRbelwhWx9qNpjOkxyckHQR6VURdH4flWC6O2+9a77C&#10;gCRuMVRkxfEGwztzTla4ms3ZL6QpKwFn+VWxFTLuKSkAnIOwNYMyGQckFJA7c1muTJEZR0rOM/zb&#10;ir23xvbo1vgq8pO3aojI1YOnJzjiucT1G+0T4raTp7ppw6oYOFYIzvvU1045RuF84Ok7GgXVf1c8&#10;1jjqKMsDzhOfWh+/oqRkvJHbB71Na+UrZD2B79yO9LxlYJBOR2rBV1Iy0Nljbviq7vVIcQQkbHuO&#10;9RYflHSKlKACQsEU12ckIGV7+grknLw+6MNoCfqamabfkgKUtQT6DioHtrvXZJ8rasrG21Qo8WWk&#10;hxRANKJBSgAqRxzitSPG1r/DjB2yKi2RXpXjwi2lIAG/rW7Cj6MZwffFJiOSQCACO+K1IzHnA5rG&#10;5JyqzBjYT5Tk+tajecYxk96rsJ0qKUgjariAQCT+dZOTK7pNgqwkE5PrTXQEJIycjnNShJb7HJGT&#10;WddJaY7Lm+SranEa30+dP2lbM5dHo8xlpTqGUFC8D8Izzn0rxJ6amPb3WErCllOlavX1xX1rdoDd&#10;0W4mShK2nUlKmyNiK+aPiV8MF9JXdyUok2ZwhbaicaCP5TXrcHLNeNYcvFZdxR6SgOxIYIcLi1DQ&#10;37/WtCPdLhB6kjrhTVR3Y7o86f5TjFGFLaWnxWvK02nKQO1coz1IhN0cKQHFa8fWvT4Z28bn3dvs&#10;vonrX9+2Bdp6oZi3OA8jBVJ/h6fQpVxmuAuNiX01dJEZtp1UN0FcdxSgpK0HtkeldV+zzOZnMJQ8&#10;8hWCCG14LXocg1711J8JoPW1sebjIMaWkam3m0AIKvTHpXf8j4/5MPKe3i/H+T+Dk8cvT5S/d7rE&#10;MzIygtWdK2iN9Ncl1BGdZuD0htWGyNXhIyEq+ldZfor9kv0mzyVLYmRVlK21bavpWTPbckJGpGts&#10;bA5714N66r6fGyzcYibi1dHTHV5i0nCQncA9xVdNveClLU147CeUkZGKtXKzfJutPsg+LuSlPfau&#10;v6bmwYDCPHYTKir2WlZwtOazrXr6cHaLzO6JvSPAK1217zNFJwE+or6OsPUcHqy0QptpkttXuPhJ&#10;aV5Q8PQ47+9eI3mwojPSFx1eLbniS7EO+n0KT61hdHXmV07dxIjlKUtLCghw+nG1V6Z8mEzm32x0&#10;j1Wi8uBmU6qFcGyEOtPK3B9vUe9eiW+3th5YVqWkHKTq5rw6wdUw+urNHnwmm2bmCErGMuNq/qx3&#10;Fel9C9Szpzi7VdVNNXBlvWkoOPGR2Un1x3rbDL6rx+TCx3OlDTmE51EfhB3ooQ4rKlOK1EYAB4pg&#10;0pWEAbjBO++aTazo28xBwc963cqbLjeSQHU+o2IFSocSR/MAOx2IqvqUQCMAD12peIHXUkHAA59a&#10;Y0sJVkqGcjkUlq1NqRjUojbPeoUn+KTyQMEmiCZStCDoB/m9fapEnZWp0P29o51FBKMj2OP9qucn&#10;2rI6bSUQpCCnw9MlxIT2xn/8a1MgHG4rSeit7PBwN96QO6vf1pmQBnO3vTk74zzzzTGzlHbbOaSj&#10;kHfOKaVHG3NFRASdwaBsB5vpikCO3bigFEjYY23pbjISOed8UGdkn0FIEgYOSRTQhW2NhQXqAyka&#10;qAeTsD2FHVp+nbemJygebcn1pwwjvnNAOHPp70Ek57c7U0K5xS/FuceuBQD9W+9EHbPamFec9vY0&#10;hj7UA47DNDOft2oAlXfbsKWcggHJoB2cZIO1IkEU3j60eQNt6AWcCjqFDO9DJBNAIEHcfpSKqW4o&#10;EYJ70A7jjehuoc0lEE80NuKDLV70BxSP6UM7UjPBySTxRG/1HpTUnUcZzTgQDxSNY3H0pE9qJ/vQ&#10;IBPrW7Is4ODS4wcZNJR+9A5HbNOAs770vbOKWcHcZpEE77YoICNu9I8UsY+1LPtQRKOBvQOKXYf7&#10;0PXBoI10BSOcEbiqsl5LSUqzjJ0jHcmrROaputl5xtSQClKtYHpjvRQhlvfKNqWtIVwhtonZR9TU&#10;cRgpX4rp1vHfB9fU/wCw7VWt80X2W9KaObe2vQ0R/wCYobKP0zWqtaWEZPrsn1PpSCnckqdYLS3Q&#10;CsErI2CUAeb/AI+9Yy5i3XozMVspjtJ8XXp3KsYGn0AzyafeHvHfCXFqEfH8RIOkL8w2J/pHf1qv&#10;LcahSWfFBdLqVOLPdQSR2+uABSVJtwPxH6qPTUBCmk+JcpKy2wz+IpPOVDnfavHb/aV2UsFtxEif&#10;JHzU91GPxHYJHrvmt++qV1R8Qo6Fn+K64QVI4G/mGeNgK5vr51m1ypLzZacdSyptloKGS4vZLij3&#10;0pOrPc4rly3k9Ljnh1HhnW96cN8+VDuppTqnHxqyCrGf71zEi4rcS42D4bQHbnjtWb1hILXU76kB&#10;TiA0vUc5AJIwc+uxrNhTjIUDq0b452FbY46jrk8vbu40bxoqGnFFGjgHyj71O50yYxivylam1KU4&#10;2CoasjbjsBWZAufgISvxhrSfEBWNWf8A3ip7xdDaXWXLmPmZ7ZKnWM6UqJ7A/ehlZfpj3OV4cdMR&#10;S1SEqyXS5kqAxhISrtwdq4C+MpauqU+L8qojIWNtf1969Y6esrt2gyeoX2VIjlXg+OMFKUpJKilP&#10;fviuU+IT0IdOpjuQ2lvJUooWkaV53G+PzxWmHtyZZavTzW8pQJZwSSRlKqqMpUUrcSNxwBzirBcE&#10;qGgHd1kDfOMpzUTQDTgcGdRPHtXT7qPa43MejI8QfgV2V6VYYdblKdVrLa8+XfGD65FU3I6wouLS&#10;VIUfxA5I9jRZaWPOnJGkkYP6Gt5sV0EW5z7ehpUSe4tIIKkOb5rXcvjoQfEjrcW6B+EgacHmuPam&#10;uspSgFCm+QSOPUZqxGujyMoURqzqwFbHHvT1Kz6rVmTnkqbKUOKJ2CCCMGo37xNltCP/AJSRtqG4&#10;Ppt61lu3eW0FFKmlav5tWpXuB6c1WdnT3FpJcKlqUAlLYySfYDmluRl2suoK0rLuXdA2SNhn1NZy&#10;5OpzITpcydk1diWOXOSt+Y6YMccuyDoyfZPJrImrYS+puM6ZKBsHNOnNOVNsJ9ZWAsKCVdyO30qs&#10;lIC9DWcHnUdzUvhOtsoCk48TYBW5pzrIZQgAAqI2waNb7LW0badBUCjUsck8AUxbyVJSBxxzmp2I&#10;0i4PNxYcZyS+6rQlDSSpSldgAOa+y/2cf2CpF8djXj4gqEKKUhxqzBeh1zv5/Qe1b8fFc/Xpz8nL&#10;OP2+dPg98C+r/jHcAz09a1usJXpdmO+VlHuVd8egr7t+Fn7CvRvw/biz+qQ51PdwQtRWySyFjhKU&#10;996+lum7DZOirVHtVmg/uu3NICQ3Bj4SkfXua0TIYCz4V4eQEZOlSf5vp7V6OHDji8vPmzz6ZVrh&#10;R4ERDURD0BDW3gtxwE4A4AAq4l7QCFTpEVPJKmiAr6Gry53hspS5c1rWlO6g1t96al24SUp+Uvsd&#10;1vH4ZDYO1dEjD2DMtQALV6juHnQ82Eisy9NLea8W429p9kbpkRtzuPxbVpy4ToazLtzFwRjfwD/s&#10;KynPDDmm3vLt0gAqMZ3g+o9vrRR/jwP9oR1a+nJLLjnzwKMsPJSVubYJQoDZNfB9ruQf61uAXpTh&#10;ZAGnGSP96+6fjrGbe6YuLrqPlGVIKXGNfgtqUDstHdW/evgO2NBnq9twpOlx5SlgnYcpx7+teF+p&#10;eo+q/SJe32J8H8O2FpakglaeR7GvUmjpQE7HvXk3wUdSLMlkHKmiULA7cH/evWkj+GlQOCBjBr4/&#10;O9vqKLSdSs+nOO1MeSl3CeMdz3os8qBJSTz709aM8d6jY0rqYUEYzqA7mqiwglSfQ9q1kJ0AJ0av&#10;f1qJ6MFuZ0lJ7+lGz9OelxCs5A1J9c1hzoiQDjg+ldc8wW1EHb2qo8wheQtAV7kVpMlxwFwghKT4&#10;Z82Oaw3kFGyueK724WjSpRQTg9q5+da1hJy3k5xiq8nRjNuZLJzkA4pqkqCwkjB9R3rcbtq1K0LQ&#10;Tn07VYFmURkjI96VyjbHDbEYiK21c81dj2wqA2OTWu1Z1Jxgd+a0YsApwCkAjbNZXJ0TGRlotWgJ&#10;yBsM1qMR/wAKdGBWg3CxwM7ZFWWYyl76cCsrTqNmKgK3OftV5qMAcJA2p7UcrSBgZ5q6zHwRtvzv&#10;WNqLQba0AEpq3FaK3cEFOeD61IGSANW471bSyEKyN/8Aas6xyySMo8LPIzTwVAYzknvQ4yDufWhq&#10;KVJ3GBSYD42VZWSABWBNd/eCXHPwtJOAMb1pzXvGQvsCcZqhOBQ2lpKykacYHOPenFYsUNJffBwM&#10;J9qzepen498tb0WQwl5tWwSsc10EKOn5kJAJJo9TgQ7e5pGHBgAjvVY3VXe+nyD1r02Oh7PdERFP&#10;yY6nMF1R1FAzxn9K8VTecjONAJ2T6CvvJfRsW82GeHmdSXRpIV3PevjD4kdEO9H32TGaRhAWVI1D&#10;GK+g+HzTL9rwvlcdxu30Z+yFeFzIKWFrU47HfKNCVDLgzkZzzX3j0+78wAMOy3UjdCMoQ37V+eH7&#10;Fasy7uNGjw3UlbikaykY4A9+K/Qrp0BNtYDiyywU4RFYyVKz69/tX1XH3hHxPyeuWvP/ANof4HMf&#10;Ea2rvtsYLXUUJsgIaXu8kdvcivkeJIdjvGJcW1xpqSUq1ApJx6j1r9IGWVIUlabehkd1POYV9cV4&#10;B+0N8AI3UiZPVPToR+9Up1vRWjkOEdx715Hy/i+X78HsfB+b4fs5PT5tajAo1vOa8E4PbHvVdpSG&#10;XVs6QlojJUVc1XjSVsrLUgpaUk6HGXVcK9PrUslDUceKEKUAcaUjJTXh617fSyyzcbENzxoshKFt&#10;paQPMonNcvc+nk29xuZGeTLSVZUGhukH271usIhtoWtsAOLTgqzz9qt2m3tOwXXg8iI61wlSsa/c&#10;U07pdNz34UiHJt0/5WQFhQW3kY/0kd69atHXD9xvI+YWY14gkOR9StCc8rT7pVXAdP8ATMtxgzUN&#10;CTbtelwNnK0qP9IFegM2CFLgxYU1Di5iSEeMpGFIHY6udqLe3LyePp730nf09Qw0TWQnKxlaAfwn&#10;vW0nxSlSlOICc5GN8V4p8NLtO6Ykv2eQlUuJ42pi5Mg6cf0K9TtXqrF+1qIfWEoG4GnSTXRjlLHm&#10;Z46umwG0FOpTi1nuFf8AAqRSwlP4d8ZxWY3eWXFnw1JaJzs4PMcegqVCmlpKlLU4rGcIrTbPScTG&#10;3HFpLmQjYoByo1ZakHIWEaUgZAUMZqqz/BOUNJb1HJKuc1BfJn7ttT8pR8V7AQ0gd3CcJH5kUqpP&#10;0ssrta3QrxEuyHVoUe41H/1rWyeAcZNVLZDEC2xoudRZbSkn1ONzVk7cbGrnplfZwPY0uc8H3xTS&#10;R2G470TsdWffNUWzs7elAnSNu1Dtk4+1ED3oPY7Y3OO4oaiBuN6BORgjbtRJyM5wMcUjOSo5Iz5a&#10;Az7e4pudtqIOD2OKYHfOAMj3op8ozzTT5k5Ixn0pJ33G3tQYpUM4H5UQcAH9KBVgbCkfUUAUncgj&#10;70ArJpFZA4+1LUCNv1oB2MjI2pdj3phHG/5UqAeCSMdqWc8DFDVgY7+9LPfigFjG+Oe5ojOKaVZV&#10;vzSHJGaAI3HNDOnmiMGkTnigAFAnfakTtsmkDvxmlk5oMio4pCkQd99qGrNIxySCc05Ks4xvTBxv&#10;TgdR2pGtn6UOaWxNL6966GQnAoDONu1DGPtS7UAiaKuKGd6II7UFSFN9sUTQoSWPagN6Wd6GRx+d&#10;AMdOUgDbJxn2rK6gfUiP8qw4WpUwGKypJ3GfxKH0Tk1pOnzoGM5OKxpQQ91jDWf4i4sVwtpzsCog&#10;E/kMUBajwo1lSxCjt+Ew23pZbSecev8AfNMkoWN1rCTjf0HsKlkDw2dZy46Tnc8+3sKpT3whKWlH&#10;YD8R7mkFJSPEaQ+4pbbajqLZTgIbBwkH67GuX6uk4vCWVAq20EDOUoP48kceU11ipCEsrSvzpUnS&#10;sngjvXlzjrt1ZkMFSmJ1xcUUuFOlaYxCSFH0ISePepy9NeP2816WnJVKnzYAbaPzLrDZT/JhSkjT&#10;ntjmvM/i6kQuqpiTL+YdbSA4QnCUK0JO3tvtXoEa6x+lVSoiigR0PKWhIAxurOD6HavD+sL4q99T&#10;3Wc464tlb6lJC+SP5Qf0Fcz1Mce7Xkl7W69drkUIw2lKEq3zj0FUrdq+SXIKNXhqCVAc78VqdSsr&#10;Y6kmRlOeR5AU4P5Scf8AsVT6YkJejzYz7p8uFpCR+IA8E/euzGdNpddrXzwYuASsrUlK8Y/qGcYN&#10;Ty4z1zZelu4BCkp8LUTnJwTv6CsqUovoDmQ2hpelSnDgc8kmuijzoFwbgQYx+dkOr/iKZyQE4/q4&#10;GaWWFt6icuTHH3XSq+dd6SYZhutR4mAlKUHUtSUjzEfWvLerJ6XHX22GykKWcKV+Lnn+9ek9Rzfn&#10;IFnLcJERiLHKEK7qz2/SvM7ww7KnJaVkeKsaV8Ap77fnVcc7cP8Arm0tFL60tlO7eklRx233qLw9&#10;K0jdSU7608KqZSdKnU6FE6yU52OO2RUKcNISEpGpW+5xiurpCVD7YdJWpWknJ0U9lxSEJOsaSQfM&#10;MHFV1xXWlJVoCh6ev0rpWOhrsY8dyUptpuQEOIZVkkJVuM+lPy7Z5XXtiJ1BJHhZCj/Kc7UFNoeS&#10;dCVFRPANPuUBVpmORy+H0pyOcAHOKjSlosqWlKgcY06sDPOcmrRtC0x5f4qwVHIDYByk+p+1atun&#10;P2sNqiP/AC4bXs4gZc57H15qqmG6HG//AA2W48oasoOpKk+xFX19OLdbDoQ4ykEYQCMj8zTxx36Z&#10;3PH7ZdzkSbm6FyHHZAQSElR7Z9qhaja21gKbZSFbqO2K91+G/wCyb1r8R2/FgwHI0DQFInzP4bav&#10;UgcnHrivozoz/wDLpsgQw51Xf3JRbUPEjwkhpBONsqIJwfXiuzHg63XFyfJwl1i+BkNJE1MWCgyX&#10;1HAe0lWfsK7rpv8AZv8AiD1iW5Fs6amohuKCBKntFhKlHgJCtzX6R3PpH4Y/s8dOpnt9PRmZS1pj&#10;xI6WQ5LkvHZKEg7nPqK2uh7VeJshHUfWHh2+4ODTb7UsKLMFs8A42Lh7ntXTPjT3fTn/AOXnrUcB&#10;+zR+yBaPgfb4146iZXdeq3kZXJQkLbhZ/lQO31r6OacKkhSbm081jIU40CtI/wBqpx3VxJA1uuQH&#10;FHdeCtpfvWyw3Kf8RUd2DIWVcAAEiuiSYzUcltyu6aw6tQCod4ac3GUupxk/SmJXLW0Vuv2/WVqO&#10;vAzjO1Ex33XkiTZwp0b+I2QAagiwVlpaP3LlSCcjWOeapKzpluEIS5CfVypG1V3mVrWRMsyAe7jH&#10;/FV5zEFhX+ItD0Zw7l1k7g09mRqH+Fuq0EbeHITvTKe1ZhFv14hTJEB9WyULyMduDVLqN9aIymbs&#10;wl+PjV86zsEI7FWNyPQd61psyUhpQegx7kMeZ1vlHuaxWAgqLlskqWtBy7DkbqB/7f6tth2p6L76&#10;eN/GeIp6yOpccacC2VfLyHUBbq043Tp/l9hX5wdLFT/UayVqXpfUML3z5jvX6W/EaO3IgzGoTDif&#10;EWfmoTZGphw5wtaz/YetfnTa7SIXV97h6ceHLeZ2OwGo8Gvnv1KXUfU/pNm7H018JVKiXJ5kowhK&#10;ULKgfxFScf7V7UlfiFJIwDtmvDvhTGRbojJS64464QFqcVqJAGw+1e0MSEraBSeNse9fHZ3t9brq&#10;LcdwaRkaSCQasKRlO+w5qky+oLCv5Tt9K0mvVW6T61ntNmjQkLQOTQdYKxq7jtUob0jY4HpTik77&#10;1QZy060FKx5v7VReZKTxtzn1racaCj64qu7HChjGBmjao56QxrXzsKpvQgvTqGd9633YiSs4G2dj&#10;6VQcjqStQKSfQ0rXVhWGIehZAwcc7U5DRSM6e3FaZi6s+X8+Kb8sEkYyKnbpllUAnYEHb3G1WWWs&#10;ceYe9Wksg5BHlqwIuSMYwd81Fq9qzbQB1EE9sVaSz4h0pGAalYjqQs5wQTWjHYCSCobjjFRayyqt&#10;HhLQnzDnsautshIBH4qlzjG9OSnbFZ2s97REZPfc7mp9WsjG229NSgFWcGnBWOBtSTTtOfb61VkO&#10;nKUNDW4r8hU6wSjjf0qNnPjKVwQcD3oR6Qy2/DZG4yFDCaovoToKlAlSuSav3BQ3AHm9PQVQeIOB&#10;mhWO9DDb0qByCao3oi6qcaaBw1gajwT7VO6soS202oIddON+Ep9au2tpEsKCU4aQrSFY/F70Heu0&#10;SIaWba00lIwec9zXzb+0b0sJoMhtIbdTtuK+ppUTw0oSdkgZB9K8b+NcFL8A+XUTsdu1dXx8rjnu&#10;OayZyyvNP2MYJi9S3lCVNanHUkIUvGCBz+dfoT0wFFnVH2dOz0x4c/TsR7ivhX9lS1Kj9RX/AAla&#10;EjQVuIQFHB7ffFfcVjdaVHZDjZLY/wAuKyfKnuCr+k1+g/HvlxSvzv5+Phz2OkaTHdeSEh24vjBK&#10;8+UmrSUPx0khiHDJ2Pid6jU442jTIkIgtHhln8X3pR0xnV/woT81QONbnFa2OKV5D8Wv2c+lviEF&#10;TfmmbTdyN5EdPkUfcCvnjrT4EdddBI8eJB/6ntaCVKehqy4lPuk8194JTKQVYiw4u2NRwTUTrq20&#10;qLlyYQAMFKUiuHm+Lx8j0uH5nLxdS9PzYhpbmpUpCHYz6D5mnUFKkn0INbJHhwSh1lLbnIdIz/8A&#10;hX3D1R0D0x13B+WuUIPSFbCZDZ8NYPY5HP3r5k+LPwJ6j+HT6ZUSPIv3T3IkNJw6x/3juPevG5fi&#10;Z8fePce9wfPw5esuqHQN5h9KWkeNJDinT4mM7HbY128Jb05bzzfhvreP8Rxj/LaJ7Z714cphpiHl&#10;QGHNxlYOodxgV7j0nfrZJtykRYsZbYGCwsnUCPT1rhs7dPLPvF3PSNkVAtDUd1xT0dKl5SggaSTk&#10;Z966KKtqIz/hinS3sUL8x59TvXCW/qe2WxGqSmVHK93UBGAO2Qa2ovUS7jkQfmWo6yE6nRkKHcYx&#10;WuOU087LGzuutjXISSlxSwnI/CU/hFO+cacUPMAOykg+asiKFpWp0JS4rIPhg81rt3HQwXnB8ukc&#10;6hgJ+p9K2lQe3MXJUhKWVk9152+9Z7a2r/f2gD40e2q1qWD5C7jAT74qGRc37wVsWoOJChocngYQ&#10;gd9P9R+latsgM2uG1DjtFCWhnJ/Eo9yaJ2L1GzqJ3JxnvTxvgnciqLLyicKynuM96toUVZ33HrVx&#10;jUmTjfg0Bgg43HvTeNxvn1pxGDjcZ4ppE/lQwCM77UBkgAHHr7Uc4UAOKAOScb7jtSzzg5PpQI4x&#10;vnn2pauP9qRnBWBgjOaGcAHGDRzgkDemggjJpmIOn/ikNzjnNEA/y4+lNBzzz7UGdjIGR96W4Jod&#10;sgkUUnTsdhQCztknPtmkQMH2pE4yKAye9MCCMcbiljbJNLfOO1DOD3oMRjnmlnueKHA7UcbcUEIO&#10;dxS29KHt3ognvsBQYnbfFI7jagOOc0ODigCPTiln7UjuecCgBjJ5oMMbAHNO1c45oatqAUkb0iOA&#10;OKI5/wCKYNvenZOc5xSUubDYUjsOcUttwKH610shIAod6WdthQO21BCBjfmkfehiln3oBGlv3FD9&#10;aQIJoICf/wAKBVk7Ujtkp39ajUrmj0AWSoE53Tvt3rBt0kOXGVKVgqCG0gj+lQJ/3rbeUAwok8jT&#10;+e3+9c/BQI025t8JCm8D0wnGKRtnJUs/ykcZrAccS7cXIxXkgKWE8nA2Fajc0ONhKErLwHnIGQD7&#10;1zrJdedkOpe+X/iOJU+kAqwD/L70tlpVvF0EVpEdKkLdCvO2s7DP4R9SSNvauZu0Bc2NNlrYUnZQ&#10;W8BvoSBk4Hpj8hVzwG1liWFgrQpSkLUchCsnSVZ5O2TVXqO6otvS8lyQ4G2mI60qfcP4spKcfUk5&#10;xUXv21x/x4NebYJ0zw2220aHfES6oDQpeDsfYj+1eIvR1zZUstFDilOeY5wAM4J9wa9wv0Vzqpu2&#10;piMORra8+2huMs4ddJB3Kv5RXz5NK4ZuakhQ8GQptKkb4KVkY99xisZN163Hd4uU69kvXJyPMbe8&#10;eMykMJWjbRjtXN9NW66dR9VwrT0/FduN4nOhqPGazjJ2JV7D1rs5WhCsKZbWktaVpWOducevO9fc&#10;P7AXwWt3SfQb/XcmKk3a+LKobjzeFNRwdgnuMnNepwcPnpyfI+R+HDr2h+Ef7C3TfQtmidQ9fw2+&#10;qr6oJDlsVhUZhJPOn+Y/WvZUSuk7XaLxCi2C0RbXGdTEjR0RUJQV4/Cdth78V6y618wylci1LfRp&#10;2eZVg4xzislyx2lDa5ESBFmxxu+wppPit55VXu44Yya0+Zz5M88t2vmf4z/st9OdcktdNKa6fvyo&#10;viuxwMsAnfdP8v1G1fAPxK6HvPw5uQg9RwVwX90R3s5S8kfzIPpg1+vt1hoQWpMMNuIdT4TbxTgp&#10;H/ylH9K8X+KPw4sXxP6ae6dv0FlDrLSWIoKdKmX1E4KD2O3+1Y5/Gxz7xnbbj+TlhdX0/LEJS6sr&#10;UrDicg6DuoeopjbS0MqWcFB9CDmu8hfs+fEib1G9Y4HRV2kTWXlMeOGFJaOFY1a1bY+9fQvw9/8A&#10;y2L9elJf6v6hbsrBSFiFb/4zqiB5gFHABz25rjnBnfp6N+Txx8r9JRo0vqCMZam/DQDhDjoQArI8&#10;xP0zXpMy/jqG8YsjMm7pitgJMeOt5AwO5AxX3V0N+xB8IugFoeNmVfpQwoSbq4XEcYJ0jAxnn0r1&#10;mNa4HTzXy1pt8S2sNkJ8CKylsAcY2H/vat8fiT3a4OX5W71H5Lj4OdZ9SXF+4tdF39TC1KKAYa0l&#10;RzkHBHeq0j4X9V9Pr13Doe/xlDfeIpYO/rX61urkr3TIUc8EnIP/AOP+9QrYkOBR1leVZGR2/wDw&#10;P6Vr/wAbH6Yf8vJ+RMq8XW2ow7Z7nGWnALTjLiAPQHbvX0r+yX8ApnxcvB6h6ltb8HpOAsLbjOtq&#10;QqW72BzygfrX3JB6OZuLiVvxvFJ5WGtY++1dT+7jCYZjxo7KGQcJSpICfc85BrXj4phdyoz58uSe&#10;tMhxtuKy0zGSGY7SdLaGvKkAdse1eb/Fr9oTp/4OQ2mpCDd+pZOGoFjied95Z/CFJ7JJ2P6VwP7R&#10;/wC1AnoNyX0z0c49f+r3XRGS4hoOJjKWcDOBhS9/KN/etX9nn9mJHw6cb6z+IDyrt1/Mw+qRPSp1&#10;uJkfhC/6sd+3auycepvJyz+2t8Mfhnepl+Z+IHxRlsOdVuJJtdnXqEW0Nn+VHbX6mvZE/MSJCkFR&#10;LgH8SFJOUrHqhXerL8RxRecfbcEZzIJYJfYdB41J5FVFR1pjZSpMmMkkkxj4nhD3SfMnb0pW7L/V&#10;mM6mMnw25Qip7xpyfIPYGrrrPzG79qGlQ2fhLyP0rCNwCIzThdT8u55W33P4jRP9Jzun71oQ1N25&#10;RJbfgkjJdjnWyr3A7UtHtZKoiAB49waGACFg7feoHUwUOZ/eMlskb6id6vszZL7WWbrHlajsFpAN&#10;TKRctKiuPFlsqOSEgZoCiy/KDWiBOTKcxlLcgjeg/wDPvIUm7WxsNAbKj8/XNRPOwXFkSYTsJ4bB&#10;5A/t/wC/SpI8OQglyHeFyW0jZlw6iaZT2qtMQm1pbtM1cJ3IPgO76lH+5z/uaoXkaXAJzZt88KKW&#10;ZbGMlR7JPr6qrTnvoeHh3WApjI0+KxzvtgEevH51mvtP/LLTGULzbQkoDKCNYA20pPZIxue9A083&#10;6/txkMOCawhTraDqW24ERnUn+pX86q+A75bBbPi1eU60OR3ZXjJ8PZJBAr9BerUMTLOtTDzT1tQo&#10;tsyXBluI6P5Up/m+tfD/AMW4C4XxdDzpcUh5pDmtaA3lQODgelfP/qX8X036TJ5133QTqI1yh5Op&#10;pw5Axgb969kYQFainYD0rxzptlKQy4g4AwRvmvXLQ8JMRC0kahsoGvjeT2+ynpotIOrcYB53rRaU&#10;o84+tZyHdJO1XWjjg5ArHZWLyQCMUdAA2JPrQbIUnP6VKDjbGKrZaR4xvjemLTnJxt3qyU9wM5pi&#10;k4FBxQWwM7HANV1xwVEntWk4gqBqJTH51G2krPLAP8oNRmMjnSK0fB5xzS8Lf3NJtMmcYqVbYqRL&#10;QGwSBV0sZpyGKmq8ldLIyMCpkIUBgipkoA39KdioLZmkUcYzTgMmkBvgnmpIMaSM/nTVZCgBTj5d&#10;iQM1EVhWR3HekAWSrJztTUq0jChx3qNbujODnO+KgVL3JUNPuaC1spKwFfizmqDitAODn0BqR1YU&#10;rO5J9ajaSFnxHj4baU8envTXJpC4241FJH8STIUEISRwO5+ldPb4ggWtKRgKyEj6ms+xxHJbqp7y&#10;cLWMMo40I9fqa0pCgEtt7afESSfvSY55b6XLggKAwBgAAZrxv4yMgWs6spUScYr2iZkpVjgbfSvH&#10;PjAnx4qgMltPrwa6eL+Uc+P25P8AZjjoa6quJR/neUoUpwpwd+TxtX2V044ENZbcKRw5NcI1uewI&#10;2UK+P/2dEFnqS5rQopyhIKUkZVvwAec19f8ATxS4kNttIeeSASyBhDAPGsdjvyK/QPif+mPgf1L/&#10;AN9dNa0BwlUKHrRj/wCIkcb+mf7VdfkHQS/dQnfdEdNUFLRrT81Ldfc7MsHA9uOfrV+I29o0xbah&#10;pJGAp2uqvNlQIEZwjRHlTVdicgGrbTD7YT4cOK1ySXSCrHrTH33WSn5y6sxEnYNsnf8AOoUNw5Dw&#10;CIsub21LJGR/xUWNIkkuLAKXbmyz/ojbk1FBIKC0iM/KYUnCnJSsJUPoavBuTEQnRGh2xvV+J3zK&#10;qFakyz5nHbmvONLXlbH/AKVOtnL28a+I37NNn6lu7F2sL7VnuTSwTFSQWVkHPA4NcvO6Jjwb0qJO&#10;sjqH85S6hSkKWf8AQoYr6JcQGFBppwR1D/yIbYWo+xNC421i6xUNXJgNhJy0486C4g+o9K83n+Jj&#10;n3Pb0uL5eeHWV6eER/hzKjtuCHdZ0VCuGpZS8BvxuP8Aer3yPVUVyPouEOQy2kghDOlXvsDXb3WE&#10;5ZpLEWS6PDd2ZfSrZ32x61npWEXA6dLi2yCpsjBwa8e8XhdaejOXzm9q0CzXZ4lTt/S2hfmSWIwC&#10;wPTJJq5F6UhkpkS3pNweGQoyHSUH/wCjj9KtiLgNuMHcDGB3FW4qg40EnUh3lQ7U/GJ2st/wUBts&#10;BtsDZCRgAe1PBLi0nUed81ChQC1NnIPanhSg55cZTuaslhR1pxkbDNTtrDiAQd8Zqspepv67YqVr&#10;CAncpA232FCVkkKGD+VEKJOD9qjSsIzjc+lPxg5BzTZirZW+QfUUsjIyd6AznfGRvtSAOTjce1ME&#10;QACOKcDnk03IGdsk8Uu4JH39aRik4V7dqBUkH3PFIg8k5oZA2ABGdxQZ4IKj3NJJTgetNVkJ5xRG&#10;dPBG3NBnD86XJJIO9LIzuM00rJJ7ewpkcDnnOPSgOdvzob0icgdvelsDk5x/eidtjxQJyMUgRg/l&#10;TMT29acQMYz9qjz5felwfejYOCtscUc800bHbcUh9dz+tGwfxxxQOME03AxkGkk/lQByAP8Ail22&#10;G1Hv6UFbfWgG43yadyNtqaDjikT9qRHZ22pA5yeaAHO+1I+nama/tj3pA++KGaCDzsDneughzQNI&#10;n8qGR3FBDjNInI9aClBI3/SmlYGMd6COJJFNBxiidhTM4Prn0pkJUMnvmmKwPpTiAEg96geeJJCT&#10;j1PpSoU5klQcZSygLUVgDUdsj/8ACseSt6PdJHjNIW28hClhG2nGRnPfarsqSIS2iEqe1O6tDacn&#10;OD5vpWXc5D7sshhAWQyHE6zgHScnUfTBqVRHJvkVbRZZk5irOhx5Jwc8YPpXP3m9KgzFW+DFLryV&#10;AloDyBBHKvTOOPStW7KX1EiLHi+AxBX53XwNalp7JT6fWuVvjMSwh5YdDUWOdbjhVtp586u52qac&#10;ktUL9flWO0IXIQsoGt/w2iVKW4cnb1PoKrWPph2da4N76qdW6tpBfRHQo+HGSR+Ip7rHc1odIx1d&#10;QqjXt8KMaQVGI0oYOjOPEV6E9h2FaDqEvQZMBCgkRyts6jnhRIH5YosX5fTzDrOV8g31CI620C3I&#10;ToAHmcAOpJ9ua+XbgsPRrtnIcXKUdI2yCokn8819L9atRoLq1OZH7xZwtTv4sEbZ/SvmS8OoakyE&#10;Akq0JK1AbDfBP2qJO3ocXrTmL86kREoQtxBd0sl5KNWhJOM+2xr9Y/h1YWuk/h90zZ4rb0puFb2W&#10;EuK5OEDc1+dX7PfwskfGL4o2q1qZbds1sdTNujy9khCVZQ37lRxX6huRULCQHnU6BhKGU7AV7/xM&#10;bMd14vz85c/GfSxbxrVojzlMyEnHhLVsfUVDOyma2p5CLZdQdLTqQAh/2+9PjLhpQpEpK0tA7v6c&#10;aaguykw4qWZziZNrdPkmk48InjKsj+9ejHlOdus5DSXV/KaEOOJZmxVpKgnPC0j6kb+9cpdHvmlY&#10;mRw+6y4tJcAAIWkZQvtg474ra6jni3uLcmqZW/GSEvKICRIYUeclPbI79q5edPLSXWVLKiAtCCog&#10;l7wyClSexODg1rjjWeS10hf3hd/3ZLnpcStlT2Hl4U6vOcDG6cJ711ci/Q0QHJsVLsktMJlENpwt&#10;bZODzjzDse+K8l6SLsq9XCJcml26aJJjxnVPFvxmfxKUkjg4xzXav3L97xH3nGlvxHCFORUp/ioj&#10;oOEBChyFEA/StMsZtlMm8jqaI9IdjapCJKHAjTLZ0alEeVRzj8XB9afgqG7ZRqGUIeGDjGQnJz7p&#10;/KqP7yecjNuSmTdUsrDi/Ll5uSs4Q2QP6QftVtiKgOuptc5EhWUxwnxNJU9rC3F+mE5pXEW2j4CS&#10;ApJCkHzBWc7c9vv+VaUFhCgd0g87nfb/AN596EW3LeeW6+8S1rV4YKAlWNXfHvmr7+lhpLbOAsjC&#10;ELUAdu5Gc4T/AHrKxWP+o5r7EOO6XXPDba/zFoTukHjGN8ntXhn7THxxd+HnS5gWlxLHU91QW46d&#10;Wr5ZvG6iOCRyfeu8vN7CFNqYWpTqipcYP5zq/nfVnjAyQDscbV8GfFrrUdW9aXm6pkB6BEWttl0D&#10;JdQnOpz6qIJwPaunh4vK7p73Xpn7Enwid6r+IE3q2dGXcYNhOlhDiwFPTFDzOEnkhJ+2a+3W5Dus&#10;sQ3X2HgQXbfcMnV7JJ7/AE3ry/8AZk6Kb6K+CPTSLjGkNSbmj96PTmzu246dQBA9E6RvxivT5ZQ4&#10;0x+8l/NwdvBuLH4mgfflPueTS5L5ZJk1E8UMMOf4RxdjkZIMZ0Dw1KzvgVXubPgLD01owHSNrjC/&#10;AfZWK0S1KchJLjTN7ijGHMAOADsR/tVeIyhRUi1SwyQTrt8n8Kh6DPFZBhOIdYcQ+54bCnMgyWxm&#10;LJJ/rA2BPqalghVuWiM06q1u4/yX/Mw5/wBqqvmO2uSphtAtshYwqFIGY7/c4HaqimBFSILbfyhW&#10;r/4KarW077Nnn8qZa+15xC0nXJtCHEnYux+PrtUbTVuLoEaXIiunYIcJxQtrbTLhEV9y0ylYCocp&#10;flyP6e361YmB9KFpuFsRIGk4capEev8AezLRyGZjKhsoDJHv9v8AYVSAtzrmS05BkfhIBwB7f7U+&#10;Iw28kfIzFRHMA+Ao7A+lTSJMltCmp0ELR2WgZI96Ajdh3BppQQ8ifHVkeHnc+wP6VhPtx33Upt//&#10;AIfNXsYpOlLwTyM9kD171qtxY3hFdulONvDIDJPKv6R7njP1qpdWHvBKL3GC/EVpDrBxqI9D2QO5&#10;phxHUg0KfkiO2y+hBRISpOUKA7sI7ketfGP7QlnTF63scxan3lSGlJSuWQFOEHUDjtseK+1r/wCO&#10;+hl96Q0dJxEuwGRj/wCWhP6Zr5e/aXsZNutF0XGcihmb/wD3Csuq1bHI7DevF/UMfLjtfR/pWWuS&#10;M3o9AXFjuYGdG4r0mwqwMFIA4FcD8P2kvW5pYySO+K9CgNeDv3r4fkvb7bH02HG8JCvtViMoJ25F&#10;RtjW0NW54JFFKS3vnasDarRynap05VjNUo6thg5HpVxGNsc05UekunBxnmhoP1opGeRinlOMHmjY&#10;QrAB4qNSM1OpJNMI7+tSqISjfYUtO3FSnigBjtUtIZowKRTjipANvWhikuVHp2oYxv3p+w2oEeXi&#10;pMANqGAdqJ2NNVnG1KgxWE5qBZ2479qlURvmoVnSSBtUhApwKyD9qr+XJ1KGO2RUy8k1A6CokAZx&#10;QuIVLGvQc7nY0WWW5T/y2fESnBcwc49BTXx8oAUAlxZ0ozuc1u2i0phMbkKWo6lHG6lHmhOWWotM&#10;tEMgHyjjaitn+K3nZIOT71ZJGAQBkcj0qu55HUqQoYB2FNxW9opLjro05GO5ry34wYahtMjAHc16&#10;oFKJWSa8d+LsrxZIaCgds4rp4ZvIt6m2f+z60lF1ukhZaQlC0/xXkkpQO5zX17ZWvBt7JLhixdOU&#10;6FZcdHOQe49jXzf+znb3AxJdbYW6VPYw2cpzjkjuK+munAgpC4iUXKST/EkJOGcg7gf0qHpX6B8W&#10;a4o+A/ULMuetyC3JcaBhRG4zXAdeFRyJEZBKJlzdmv52aj5A9O1OlOR0ZFwlLuL2cBmMk6T74H5G&#10;rLTksICYdvbt6AP8x8AKI9a6nnGx0h1KVQrN5QP8yV2/OpXnZLKQZl0Zip4DbGMn2FV5C2ckTrw5&#10;JON243B9eKkhtIYbzBtyWEncypiht6HBpKlSIbRqU83HWrO/zE1RCc59DTkvqltqSHnZQ/oip0I/&#10;P0qH/wCNdC1KVOUDjxHjoZQc9h3qQEyB4ZddmngtxU6EJqTlBChGQWg6mKRwzGGtw/U+tWmYzob8&#10;RmG2gnlyacmhpciDPixrajGdhqWfvVXxITy05My4KV3OQPypaVtWvsG33+A/b7jIS+p1OUCKndpY&#10;4Uk9iDXncW7tdNdRt9MdWhInyDi3XNtvQJyewJH849PvXqwZlpb/AITbFqZSP8xWNWK5H4l9AMfE&#10;npOVbG5Uly6s5kQbi2nHy0gA6VBX1pfjwy/lB5ZT+NPFqbcUlUKWgnP+W55T781HLiuRHv4ram9Q&#10;zqxsa8p+AvxgmdQty+m+pnlxuqrKtTUtiS2Ch3R/P6hON/vXt7Vy1oSkLS+0sJ8oWFas8HSdxnsK&#10;5Ob4Ml6dHH8yzrJhOvDCSDqc7EVZSAW0qKiSdyTVw2iFIDiWAuM4RgFaTj3x7VRdhmCtLUp7w1FW&#10;lACdleledfi8krunycLN0AoqeSoYDee/ermod96hDSHU6S+gBQ77ZqVqC+GwBpWrggK5/wDYqLwc&#10;k+lzmwvqntqGo43P0qYAFOx+9QGNJbIPgkZG2ac24oqwUKz64xUfjznuH5437TAgAf8AFAiklall&#10;XkJA74xQQ4kq2I+lT42CU49jjIJxtSxuPSkSTuM5pEeu29SoMbc0FZIGOR3ok5Pr96BG1BmlatB7&#10;4pyDqaBOR9ajCML5qXO2+9OGWdhvSChj3pZIxnv2oDG9FAqIKsnf6UjufQUM96CScYNSR2oJ4OKR&#10;23FA7D/mlnA34oB2xGTtSB39aHP3pZ00A8HJAI2oq9TUYV60Co4pmdnfmlk8cU3OriiTt60iOz5T&#10;gU3vR1bcUM54OKDE4BFAGgODtRIxQB9OKKd8U3sNqIGRtzTVpoHPJpoOMjmifQ01StIyRtXSgify&#10;o8bmlnaq8lzRo32UoJP3pAx14MrUpWTkYAp8RZeSp0jY7JqvNOVE52GKh6ceL3T9uXwVMhR+p5og&#10;rTJGk74qMqKR7mnE5PFMcWEp5/OmgxxzDasHzkYSPeoAyAndRWeSfemuyNa9knIGdjVZ4PFvIdLY&#10;JwA3+In60qr0rzbjHt9wabccCX1A6WhupQ9cdh71iz47ku5NSCotpbJbCEnAXkZ3HfitJiI1EmOl&#10;tIzjS44TlS154Kj2HpUT4Cn8ZAIVkkng42pBlz5wskSWsNEK0+RSMnUf9sVxsy3t9UzoVlUtT7KB&#10;83cMqyhQA8qFeoJ7e1bHVl1batBmuZEfxcoVzqSNyR652FSWW3fu21PSGmgxeX0+I62v8KSRsCO4&#10;Ao1uiXXbIXPX0o6u2RGHXCvU6wy2jWQCfMU+gHP3rOeu82ZcXGrdbJU5byQgtRUeIpPrqxwfc+td&#10;f0n0ncOs7+8t5IbgtICXrhnGSf8Ay0f717HbumYPSlqESBHESGjyqfQoKKvUrPNd3F8W8neXphnz&#10;THqPmTqv4FdZ9WTmX129CAGytDS3QlSFHGBjuBXk7P7EfxEv12SzcJVusdoCz48pLvivFBOdk4wD&#10;9a+85Dr8TwCpRAB/hPZyMelW231OuOOtgONqSBJjnun1Fd+PxeLHvTP/AJXJrUrzv4NfBTp34F9M&#10;NWezRg+++rXJuT6QXpTn9Slf2HavR/EfQpKJC1Rs/h2BQfyoocaiMnChItzncfibpy0pjtIafHzM&#10;JwHQ8DkpNdkknpw3K5XdOL0iKhxxxluQyB5wBkkfSud6juMLp+KqSp5hu1PkIW08rw/DztkbEj7Y&#10;rbKpFrZflx1B9LIypCzsQODXAdXygll16KmVHi3BKkuGPHSgJdAzq1L8xzjnFaYzd0i3TgOpr+pT&#10;YQuapCUamA8XVyGVt6sgLyMg1xNz62ttpbWytYDK0FtUHXrQ4nlbiD/Ko1p3Nbsrx3m1OLWUlWYr&#10;qQVAbnUk96w5cHXOKGZIfkNLEiOlbjWl1sgakDAJ9q9Tjxxk7c2VqxZfipLv85yPCsstLDzOtic6&#10;4hSvNsEgAnOB969VDzcd7xAlbSoqUkeXGXAkJbQR/TqNedwLNDuV3tLkOOzpYkeI9HkslKmtJ3KQ&#10;dzv6V6FYoqJLduka1brXIQFJIwdZSCQrtxsax5fHfUZzutGOiVEMl/WYUyNlSpTY1NSJCh5147hP&#10;pXQuMM22O0zK8Jlz/wCHStAHzDxcAIUAPw6lc1SbZ+QZiORvCjhhCXXHXdkgKUQ6QjkqOamVBciN&#10;hvWYwUVRV3SarLy99TZQD71j7Xeo0Irq8YU0EScDLLZ2bUf5M+2/503qGTHRbng6oLYS3l9ptaFk&#10;p5DYSBuVnkA1TtLyX5KAGnm0PJLiW1J/iK/qUoepVkVL1StYaQ64lToZdAZbWtLja5B44HlCKzs7&#10;Vjdx85/tI9ZSLF8P7yY5VHudxS3BC0DCWUrOEtJ9CE5V67Yr5X6N6Vb6z6w6X6SRHJam3BiOtOrG&#10;Wwcq/wD1Qa9O/a0vaXbv0/amZJdZS69NWRsXljYuKH/cTj6VT/ZEtzV5+PNsffacebgQZEpXhDUp&#10;JwlIwPXc16eGsOPbLd3p+gLTTUB1Ma367XKZIQmJIUfBdSkYAT24HA3+lNtjR+Zf+SSI8htP+Jtj&#10;uyRt+JKR+HPqcmoZTjaImVuG5WUeRS1K80Y448u6lD+lNNbSpmYy1LfcQggKhzh5VoBHCwBpRj1V&#10;k153bZsNNw1vD5V5y0zgnPgKylH5Up6RIU2i7xMLyEtzI/Gc8/mP09qmlqcbaQLpFEplR2lM/iwT&#10;5QO45/3pjBkNNExXUXKAoH+C6M6U8HSOdO2PoPepMyUy+YOX0fve2kZS63u4kY/X/wB5qoGVzoix&#10;GWLvAI3Q4rS8gHbyn09O3pUjGlyQpVpWY8pWQuI+dj3O31O+OTtTZDjC5IU+hdnum6i4FaQvAydR&#10;GwwBv6cCkPpDHBuaVR2lpujKCUrhzk4eTg/ynG5/97Uoagl0tWuQ9EkpWUmHJVnWQclKSeT6kbCn&#10;XEJQ2r98tpZSE5ROaPhjQeNRG6QeyRuajfbXhS7qyl2LpATPb8qkIzsFAfhTx5RuapCRZhvO6Z8d&#10;UOUBgON/hODjY9xnYHuanDNzihS2n25LYG6D29fypFctLfkULvF/EFaQHkZGUjHZQBwB25qm38i+&#10;1mBJUxISfMxnI2OCkeu+E57kmkIa4+xJdBkRjDc48Tggkcj3A/vTJMeVFaWpX/icBYDaoyjlSv6W&#10;h6D1q087LYSWrpFS4AfM4jcZ7nP1/tVIxPmUqftMxTCUpBU2TlWk74A/qV60w525wGXm5MyIoOR/&#10;8t+Nj/KIH4I6e5Hr7V4d8b7Euf8AD+5qQwA6Ql1tC/PId0kfiHY45r6FuC0vLAW2bNcGBhD4GpDe&#10;f5R2KzXm3VtpXITOjNxPk5MoKLjDQ1urJH+Yon8IPpXn/Lx8uOx6nws/DkleAfDcgwtCTg8j616T&#10;EZDzGMEY2968y+HaXYkt2I+A082tSFjG4INet2wApxgFXevz7lnb9BxvRMo8JOnV5vU1YCMjKgcV&#10;aXGbCwocemO9Bbag1/pz2rnVtEwBwNj2q82cAZ5/vVMs45qwyCRydqS11JKsZpwAPG1NbIwBnc1K&#10;lOSRjPvQWjFc8Zphwd8c1Pim6QNqRxDpye1BScVKsEJNMUCBSVDAfbNBQO9PwaaR71NWZimnPrT1&#10;Dimn6UjNOKjX9KkOKZU00KgAcHc1CvPfcVYKDn0qNQ2A7+1IK6kleANvWmuJSyAo8jfNWgzuP1pj&#10;7Hip0cZ/FTG1azwhOkqmLBIbJShRO3ua6Et4xgYSBtUUOMGYyW0jypHBqyRlIHGaHPllumKwUY3G&#10;259agdAwAMH1NXFg6QOAO5qLRheVJzt+VVIwt0pSXwyggqHHFeCfEGT8zc3dR2TkZJr2+/PJhRHX&#10;FYylJ2NfPvUzjtwfUhtIU68rw0JO2VE4H967vjY7yTllJha9x+AdqZa6OZUoYkSlKcCWVlt9YPCW&#10;ydiTjevfIzSGo5amEpScJ+Qjp0rUcbB3H8234veuH6DtrloscBlRbiMREttl9/DjI2ACUkbpWcjf&#10;tXotvjPNAqhRywEeRUydu4pOeCe6T2NfoHHj44yPznnz8+S5L8NE1hgGJBatzJ3LjxBXnvkdjyDV&#10;N8wQ4G5V0duLqif4bJzn2qGSYC/NKlybooDzNoJxtnY+/b7VoQ/mEtEwrczb20+YuvYzj1zzx3rR&#10;h3UrDbrbWYsJmA0D/nPnzH7e9RJKbmQpoquy841LOllBqP8AgyJACi5d5GQgqGzST3z2p7zgccDU&#10;l7xCnGIUQHSMY5I9KFEtTb6wy4TcnRpIjMqAaRuMZP8A74q04t1pkJlTEQkkACPFGVVXcUY7IaW4&#10;1bWQMhhkZWRjg1PFaWgKMG2pSP8A58pW596kQmGWwo/LWpTmP/NfP670916a2cvTY0BIH4E4yKgl&#10;PNg6ZVyW6QceHG7flTG48VbgU1bHJC+xd4PvQrZ4MV8hSEvXd/sn+TNWZLrqEobkOqQrtFhjf6H0&#10;pPqlRWiJT8e2sq2DbCcrI9BiofEDDGtoKitK28ZzzOuewpaD5L/a66SuHw56ts/xXsCG7dIQtMee&#10;krzn+kr9jjBr0z4Y/Ei3/Fvo+Pe4nyjkwoPzLAXoeYdx5sj2HFendU9N2zqjpe4WW9MIbt1yZLTv&#10;jDxHnARgHHbFfndZJ93/AGUPjLc7RN/iQG1YdQ+jPzMUn+G6n1UkfqK7OP8A8mPjfccueNl3H3db&#10;y80+EgPsp/CkKlfh9NvUV1UR1E6E4xLBdQQU41hSsexG9ebwOrIMiFFusScH4EhsONuMtpwoYzz6&#10;+1atk61k3KUBFtE9TRUgGTJUhtA1ZOfp/wA1lnx29nhnq9t669NyIYW9BUXYijhTKR5204A+p4qh&#10;DuLq1s4JSFkDzc4JJO30FdLbL7JW00tUPxCpbgUllesoSn1xyedhUj9liPgyYLZY1p1rbCNBwdtW&#10;Ky9e2ut+mTGujz2hZdwlzBzgjAO559q0W5zpB1L0jGcHsP8A8KqKt/hglSMDOSAN8en5bU8t4UCS&#10;CSd8/n/wPtWVkq8fKL7dwcWdKlAZ/EP6dsn8hVltmNL8MuRxqPAT5VDfYH7bmsxC8YJ8xPJNSiet&#10;Jzyo9zyam4S/TWZ2e6uO2qKckSFtpA3W4Rge9Z0eXBcWpIUqcQvwwWjwRyTXI9edUqhxWkurSlhL&#10;wK8Aq1Ee3fFYtj6ufbgw7uoJEdcooX4flGk8ZHJNXj8LHKeWiy+VZdPUVrgMoccU0psJWEE6zkE+&#10;tTrhwlPqZLi0AN6yUncV5rP6kTG/e1vcDqn1uB6Ozy477gDj71Vd+IjaXGrgVaiUeFLiMKC3Gu25&#10;7VrPgS/Q/wCZr7enNwbe4hhwTlBLytIQcZzV5PTzS3VsNTkqko3KOSAfUV4cOqy4h6ztvtqcdUZE&#10;IQFE6sb6VudvetixdcTnLvHcOlp55lcdyPGGA24M41LO+KMv07HXo8fm7enTLLNiebR47WMlTe+K&#10;oBQVqSDg9x3pdJ9YLuFotjbCw6p10tqW0FLwAd/NXUXC1xry6+I48Fxo58UDGfrXlc3wrj/F38fy&#10;Jl7cznOw5oAnOO1OkR3IbnhvAgn8KsbGmBXGOa8nKWXVdsso6u1HYZHem5Uke9Ie5wRUq0cCR9aS&#10;T96aDneluTQejzk4oAk96Gc7DbNJW3BzQmQ4qOnFAE7Himk5G5pH1yfpQch4IJpDfO+KaDgYG4NH&#10;O1B07IA9BQCscikDvk9qRII4plIBOSKOCNyaAOBmklWCCdzSU0uTvTVg4zzinEc0Dvsa6mMqNXBT&#10;q2PBpj4wgEbkGiSAsJJGcZxScB087UGrPKCnmcjyr9ayOj5BEZ2FnUmI66wD6BKyB+mKuzXypCXG&#10;gHPDOfxYCR3Ncz807YuqG3RgQrgVoUonADvb7mo3qq1uO3zhNRqCSAdIJ75HNN8QGPnVjy5JpqHF&#10;OMoJ2URk+1WjRgIUtzOBjAwKqyndC0ac5zsfQ+tSr3Wo8Z9KqSwhTSyVYKUEJwd8nYYoNCtOGFaM&#10;BWdWVevvWZPkIf1FJGg/iPY4B/5rQfS4poEnKQMAJ2V965u/y20dOzJpWlpDa0lSzsCkKAOfTbNG&#10;t+k2uSvLrly6xhWJSUOWm1wkzHgg7h1Rw0jH13+wr0fpzp5V/Au0zxGrXrw86lBPigcpHsD39qxf&#10;hV0A7c13PrG9MvJt9xlJkNMhPmW2lOEDH9ON69tJkMIEm1qEy3nAUyncpHbSn+3516vx/ja/dm4u&#10;Xlt/biiQ+3Z4aBAjtvWdAKVMMp8yfoO5/wBzUH7xEDU/ASJtucIS8yCDoycE/QeYn6VDHZy0qXZ1&#10;hopB8SITnGOcf1Yyd+6qrtw/nXFrgE22UkFLsVewzjGDjbKU5P1NetjJHFbWjbyi5pegtL8SK+34&#10;zCirOKyY0x1hLburC0uFonPccZ+tC2ThDu7DymzGUhYDkfOyc849twa0HrN414uMM6kIkjx2tuCa&#10;mxUu1iPJSw2uUy0osE6ZEfGcH1+lSgJjFIQou218+U8hBrNiyfAbRMK1pQ2rwZaVDAIG2cVrtqMF&#10;DrTafHhPtl1B7DbNCftTuBVEivTbc+pS4mS4yMbpG5OTsPqftXj3WkyBPdLsVUWUmUUvJUmQt5bb&#10;gOFaTnGd+1el3+6RILUW8NustsEfxm3QVlW26ktJ3J25NeR9fSUoMuJLdfRCceHhfNRvCbHiDbGn&#10;fmtMJ2jJyUoORykobaQ6T/Cfkx0IQog+ZCio4GRRstviTGS2zEROjpcChb8hCoqicqLZAAUM+mai&#10;TakXGVMbRbw7IykSIjzfhuagMeKwV5UR7gV2HS9mHUDrLjimrwmIshBey3IQQc4zncjHBrtuUkYa&#10;bFlt8ZpGJLq33snwk3FstrSQDjQ5wfzrXeCmoUnUl0OxYjiil1wbYVkEDv8AUGp0JW6j5ZKlodUh&#10;QTBuHnD3P+Xjcn3H51RnsrcjPNspUgt6kmPIIU6wo58qxudB9zXJvdPWnRJcVHkKQtSkJefS0FKQ&#10;d0uJzgEZ4NQJnolBx1styJPgqX4ww4oLZXjIydjiq0d8u3VHhr0rVKj7sr0cJOfKrY/aoFNpkpc8&#10;VbSnFRZASX45QRlZB3T/AHrTGM879RusRtF6dcSEodfXrxJWXFK1JB/COEggnFYPV8hlkNoYKWSp&#10;laGtILamWf8AzHlpO3mPB9xXQ2Rptx+WqOFFhtltLhgo05SEjI1nueNt9643r2Wt8SfmlH5goCpL&#10;LwGtlsnDcfI7KOKn3kr1i+Cf2iroZ3xeeUgqS1GgsoQyRjw0qJKR904J969V/YIgqd+K/UcmI4lL&#10;7NpSgB7dJKnNx69q8J+Kk1U74w9WuKUMtyEMlaz3SgasD0yTivoH9gwQnb/1s/L8RUdLEdC3UKx4&#10;O6jnI3H969DKa4qNfufYqFOruSvlGRAujI0uwyQlDyT2CvwoJ9E5NKC23HiqZhx/FiD+I/anUnxG&#10;ld14Vuo57q2p8psxmG0TyZ9taGUz2f4a4qdt1Ebp7bDeq7oW6I7Up1xS1qCoVySySd/VsdsfzLrz&#10;4qt2Ep7wEv2h5NxjOAhUdxeTng4P6Z9SarnwJjxNvdFsuAGzJ/Bn1wewwVfYVG26lwpEl422fjSm&#10;a2rUhzsN/wAOr0SO5pXBzQ6tm9xfDxn/ABbR8oTyQSPQBKffNKQW9GuS2XnU/vJv93TNloko4SAM&#10;gk98A5+pFWpK1Ro+ie2ifD/CqQRq0ADOVeoTyfUmolPzmI5aksIvMEnAcHJVnv7avyCabDToQHbL&#10;ITNj7FEZSvxgnIJPucrJ9MUaEujW3HkNldtfcucYEFxh1Gp1BVvnflw52H8op1tQhlRkWx8pe1EK&#10;tq1ZGv8AmCT3VnlR2FQxXYT7uu3OuW2Sk5KMkFYUefZSzwTwKEwNznw3dWhCklXy6ZcXbVv/AJTZ&#10;5xv5lfWgSnRgzKkpUhxVnnlWCylX8NxXKkpPfjzLqxcZjbDQVdIiWEoGtM9hOEgDhf0H8oPJqKc4&#10;so+Wnx03GG9/CQ/HGNSc/hB7IA/ErvinsNuxmkvRnkXqMpWpKSdiUnGf+xGNvWkJUjaZUdlXyahc&#10;WANo6vxYzsn6nIz9TWcExbxKK0vogywpWB+EKUP8xz3CdwKlSYsl1IgynbTKIUkJc20ZHmWr1IBz&#10;9SKgfciMsBq6QV+EsJSlTQKSpJ2Q3tvlRyoigWmz3H2mEt3FgiIkFSJSk58FP/zVf6j2riuoYfyj&#10;bTQdcWxIGYriCVSJI5ws/wAvtXoTiprDLhjFu9RispUypQBW6Ock/wAiAOK5C7xYphyZcN9z91uO&#10;YkvpBL2vOP4Q5CRxtWHLjuOjiy1lHzH1JaR0t8S3dAUhiWA/pJzpJ53+teh2xlBAXk59Kq/F2wLS&#10;zb5/gIjPwV6Vx0nUsNqOy1Y9dj96s2FRkRGnc51Dg818F8zjuHJY/Qfi8n5OGV0EZtCxnTqPpTlx&#10;FYyB5T+lTQW8IwBuDk1eWzlI5yfWvMsdG9MBxjw1EZ2NJpsoJ3zWlIhnAI5qJLOFb/iqa1lBDeoA&#10;8EfrU2nJ5NSIRgVIGRsODUntX04GKXh4G1WfBJFMLJGwpw9q2jHtTdOeeaslvY+tDQT2zSPaqps4&#10;J/SmY3q2prAOaYpsEgY3pWK2qlOxoKRqFWgzjP6UA0RxvipPaqW8c01TQG/NXQ1/7xTVNEEDFKjy&#10;US2eKQaVnYVfDHoM+9PTGII3yTwKSbkz/B07nmi1GBdQFDJVuRWiYoUd+KnaiJSrJHApyM7krtsk&#10;U8NpGSnBI9atpbx2+5pKYB3I0gdxVaY3JSKNW+/09aC2VIBBAAIyKvhsKWEpBGeagkuad9WyTjBq&#10;5Gdu+o86+IcpLUBTeohSvyry/pK0m99aWxgpc8Nt4SHPDGtWE7jA774rtfidIy8psnODn7UfgvbG&#10;kSJFwVJabcdcDKG1OFJKdjsexr2/gcXnnHJ83l/FwX/X0T01EWpzMNttyQyjTlaSlEUeriDso+td&#10;E8uGrSJUpy6OEeWOxu2RjOlP+kgbVVtrSIjTLM155pTYSpFuaVrW3k41FY/GN981qxGZTTQRDtrN&#10;rYQkgFf/AJfpj2BwfpX2UfAZJWHZ5wYsNuFHPLzicE+5/Q1E+tlZKJMl66PnYR2Bsc/y+mMHvyKY&#10;6zHWvTLnOz3wrIYj7JB5A9O/3BqR99cdsoX4VpbUohDaPO6vnbHf6c0wbJUtDbbElYhsEHTCijK1&#10;+2foeORRCVxWTkNWmKoElQOp5Y9+52+4pzYMRBcaQmEk/ilSTqdcA9uc7fWmsI8VRfaQXVDf56Wf&#10;Lt3A/wB6YSxWHGsrgxAE8mZLVued96a+9BU6BJnuTFA50MZ05+1RrcjSXSiQ+/dHRv4UdJCB+VXP&#10;BubYKY8WPb2gPxrwT9/eg4rMqeaGINsbhoz/AJruMn3NSiTjJk3nwyd9DIz9qpSQyXAJtxcmLzkt&#10;NcD8q1bew6hCXIVtbjpO3jSeQKVODH8FIDsGN4pH4pMs7D1qt4ivEU+HBIcH4pjuzSP+1NSvrRMe&#10;ALhushP/AJbZ0tD3PaoFKL72NKZMhsbITswyfekLeyS4WAp8uFC1n/4t8eY+yRXzX+2v8Fneseik&#10;9a2mMty7WVBU+p38cqNkFQA9RyK+lUukrLqVCU+geaQ5/lN+uB3pIjt3Vt1LjX7wDqFIcffOGtJG&#10;DpHfaqxtxu1TT81v2efjC10vcIlslpS/bZDyXGVlWFNkjGCTwnfNfaVoni4tpbQpLwTlhC8fw/ET&#10;5kaUg+Y47mvz/wDjJ8PHPg/8Wb90whYcgIzIgvITgeCvfSD/AKc4zX01+zV8S3OrbSIzzwF7iIQl&#10;agMuuFA8pSOACkYJr0LPPHyjDmnjZZOn1BbJLrjapSGn98Skhxzw89nAEj71rIZeB8JCHFIKi0kt&#10;StwlW6DvWJakxmDlKGNCCJKUPvFa/CX+MbehzWz8iwv+HohuOoT4SdL2k5/E2c+9cFnasarXW5TY&#10;mXm4Lrg0Je/jOgJAScLH+9By+W1LjiVuNOrQpKiloFfkUcA7ds1FdbcXWFvqiJUEf4hKHJfkIOzi&#10;T7d6yClFpQ2yicyxGYUGS3EGpRYc/D+R70eMp3LKV0pbSTpCFpUFFB1II37fnUb7KEpUshzUkZAS&#10;gkkDZQHuPSsyHHcebbiuNz5CsKiuPOOFHmG6F/errJAQlfgpQ+rLuhb+5dTsoe2R2qLjpe9x5j8T&#10;r4bI6iS62UxW9/GcSEpS2fwq/Pk1xN9+IcazPhUZiVdkzkjxQ03r+WGMa0gbAbg5NeyXvpyLcmXk&#10;eAy9ELYV4bvmBaV+JG/O9cLZPhjDsaJrUS6ttmdlaUTG/E0Nj0GdwOK9Lh5MJj3HJnhbluOBaud3&#10;u0oQ0w5CpKEeIzLU4W33E+6sjanxYylONa1sxlu5ScODJI7LCec17iroj953CBKbkQP8OjQrVH0r&#10;KSNu/Fche+jrl06UOuxyll25h0LisICQCeSTxXVj8nG9Tphlw2d1z0Cxuvtpa8VxuLIB0NaQ02w6&#10;AfMDzitSK00/H8QaHAtsPFLJKWytJwTnk5pRymW+VIR45VPXhbpK8JGQcdu1XGAFoCiT/lLwMZIy&#10;fyFTnlaeE16b/T7pj3KErV5WVrISklKQSMnCBsfqa7+w3FUm3R46FD5iY4VrOwOAf0rzFJW0pzRh&#10;eonYn/RwTXT9KXRyFCYWpKkfLQUJS0j+VZGNgOK4OSbdnHlqvT5TMa6uLgoRqajpwV5/Ca5KXEdg&#10;u+G4Nj+BfZQrobW44YrFtYVmS6PEfWDkjvualucRqQlUIHWhkZK/9WK8T5PBMpue3rcPLZ05Qk42&#10;2FDJ77bUnEFp0oWCFDgjvQz7/WvG1r29OavZwOw/vSBJ+1DPp9aR5paUd6Z59aWRvQ229KQGTipA&#10;k0uKGcbZ4pZ70yOBo5puccUvvikDt8UAfSlnA9aHIoBw27belLIHO1DII9KIOBtuaA1CDn2pn2zT&#10;iDjmmq1AH1rrc6s8kqy6hOVoP5juKT2XVBO+gjJx39qlbJ1/UVUWREffVuWzhRTzp9SKDNeZBG3l&#10;9NuK5G+WBy4RJdpVI8BTriZNueV/5byd9H6flmuzK23EpUlSVoVwpJrOvNuRcITjYWpCwNSFp5Qo&#10;cEVFm141idJ9Tm9WlxqQjwLkwpTchhWxQ4BuPoeRWzbpyH0Kb1YcaISsH6VwV0eebl/vEFuNemwE&#10;uJVsiclPG/8AV6VY6e6zi3vU146Y0xH+ZHX5Vk+m/ejGz1Wlx33HZOzUIcSnO5Vp42FROJCnHVlX&#10;iKJGMcDFVnLl4CQrQHmHBkOtevoR61XYmpnB0t5QoKwEj8RP0raTbG3SebPUmMottnV+EFXGfQep&#10;ra6f+GyEQmrjeYrk51tQdRDCvKkc+ZPBP1rY6Z6MfjtmZMbblTE6VNMuH/LPrj1rbJalSS408u23&#10;Mb6XT5VH6V6vB8eY/uy9uHl5N9RGy4t9bkm1r8XAAdtrp4HoB70WCzLfU7bnvkZ7mdcN3ISs99qj&#10;kBsTAJiTbbi4AlMxo+V0nHOPejOcToQq7N6NOCifGP5E4rvciFATPmBRSq1XQKwhR2Q56Adjzt+l&#10;K4NtTHPAuSBb5ZVpQ6Pwub7D7nfHJp0lSlxEfNJTdrb2ltnDjPucb5/WmLKnIRHmvNsI2UkgOs7b&#10;Dtjt6VciVK5rLv8Ahro2rxyChqUNt8Z3I/M+laDcsqVYpyylaseA4ofhJ4rMdeMKMEnFztCxpCdO&#10;XED0wBuNuMAepqZBaVYpbTLocjNK8ZC9iQP5gTxke3FOxMrUYgti83a3LICZCA6EEg4zTxLdt0K3&#10;OoUHmfE8M6BqPsMf+wKc5LYaucCe2y2USEaVvpGORnn+9UtKUSJVlfaAhyEa2wrUgBJ7qV/L9OTU&#10;VUYd3bLFxmQ4xf8Alp+StcM5UhffW8TgfQcV4/fvmUxm1PpkuIbCmJbqJYWoJSojWVK4xzXp/Vcd&#10;x6yPwJKWXFQ0+LFVMX4LKgncBDY3UMDk+teT3iXGmyGZUZu1vtkeMWUNKKXEqxrAb/mPetcGdRxY&#10;cdLjCJslbKspTFvEck+L/ShbvKyf6U7GvSo1uNut0dm6QkupAwJkRAyD6aE/24Hc1yPTcd5hDKmE&#10;qnWwp1LjSQG3WEd8jhpPPvXcwUmNEdlWlZft+gl23yE6ENN98jlKeTjlVXaiHvuAslEyUt+EvPh3&#10;ZpwakYJ8rjo4GdtKajm/MNyUodU1GuRBLBQSlE1GDsW07k47qqxFV8rHE63NOSbe6Dm3FsB0DfJa&#10;bOAgZ7neqr8RuMw62y8puzuqOpyM7gxXDk5dfUc/YVM9isuwuypCdLsOYtKJzSmh4eQgAqB539qY&#10;1chBivNNyUtaY8tCG1uFvGlZxgK2oxUGDOStSXnC0rxnFwQvw1kjCXAs7EevvWfFMiZEjwFPPOvS&#10;YWhDM5gqWpTq+cjbiujHTlyurp6Glt02tiWuCq4KShCksGQNbjukBICRtgfiry7q2QqQZMcSfG0O&#10;LQ5IdHnU+d1pVns0ncH2r0u7RDbosYx4LK1IHhx5Ed0KUzthb6vUADA+leOdVXVp0oHzPjw1NlDD&#10;2QDIRn8ZI7uK8nvmownbe3rVfBHXBEj4o9XSY6CllUz+Ghw8p0JwfuMH719Of/l/yZUfqLrdmMyl&#10;5RjxnlsJSNShlQ8pO2ed+1fNHWPjS/ij1GlZTqcfQtSUnHhK8NOW/wD6cY+1fRn7Dj6YnxO6hgrk&#10;fLKk2tC0LT6pc7+2D32rv5P/AF1X3H2bbEmKhT9rQC0n8dtWnJSdtRQD+NX+o7VDGRGbhyvlEKdi&#10;OgKkW2SFFbh21Ed3PoNqfOcQ14bl08NJd0ts3RrJ8VWQEjA3c/8A4aoyvnf3p8s665HvgRqYdZAV&#10;JktjsteNLYPoK82dpvS0H0tNsBuO5JtpT5YikgyIv24aT+taqSuJGb+XdauVrUPLvqCEg85PKUnJ&#10;JPJrKtzZlfMPwW48eSlWJcHOWnF4OdSuXVe3FXozQkynHLa4uJMCsuwnsHzYOkFPGRyEDYd6KJsx&#10;uMgp8WzSVMKcSEqivqIKQRyQe4TqUfrUbS2J8gqQly0zjutJGMggZTj106U+2qrPy0WXKP8ADEG5&#10;KKgEk+V5WckZ4O4ypXtipJYcK0MXRtSn9WGJKU7KVnYn2z5scAJGaNl6QPzEuPqRdmkRn0AkzUY0&#10;N4HnUP8AtHlFOdYkxIYRJaTNtSE+F4TIKnkJP4WxjfUrkn3qMl+DDSPBF4thCfBTjUVgfgyO+pWV&#10;E+goRUvIHzFhuKJYStSAhzzJLn/muk78DIFGj2YyXGGnRanRMhhQZehoIzn+WM36AZGTUsRmO5JU&#10;ph0Q7hsh1lRIZKh/5Se2hPfFVYrsac4ldsWbDMbbV4SHRp8NrOFPae619s+tOlvw0pCL7DVEcDYw&#10;W9sNk+VsK/qWTvQmX+xuM2I60pF4Y1p0BTklB060Z2GR/WrfHpUi37xAGlQRdWyvThJ/89fI+iE0&#10;+a9OtiT8xFRc2mlA6WkhSlvnZCAPRA99qhgRUoJds9xLgbK0HxVasq5dcGc59B9aPR/ZsKDDcR41&#10;nkGI02C34GcFxIO+keris7+lUbhrmzlu4RbL3HT4LkhSSWAk/wDko7FRGN61X1RJkwJeaVa7kn8D&#10;3CUYG6j6hCfXuaqyWHUojRrlG8RtAKosojJYSAR47p7qJGfvWWTbFw94s7MqJJhmI7GYkAsqghIV&#10;IyeCtWdknkelefdPsKhl+C8gh2K4W1AnjB2/SvWboy80GnPEcdRJ8rEw48W6ggnwz/SPT6Vxt+sy&#10;YF0blNNhtDqAh5hPmLKx/Ks/1djXzH6nwWzzkfU/pvyJP/HftYho0AYGO1aBYBT71TiAhHfTyCK0&#10;2gVA/wA1fLafQVXVGCxgDHvVN2MQUkgEj0raSgHYZqNyPg5xUWKxrLba2GBVgMhQGPzqyY+DsOae&#10;GDgnjFZr2o/L4FRFhWSRWn4JxQ8DHIpw9szwcncYpFgjB71pGOccUhH0jO+aBtlKZURxyaHy/I7i&#10;tURjtjYetAMAnbiloeTKMYk7ZNH5fHtWr8uUnfBFJMYryDgJ9KR+TL8HbIG1FqMXM7ECtb5YK2A4&#10;HFFMQ49D/tU62Xmz0xAkYHNOTEGdxkmtNDB/pz704McAijTO5MtMMeICRnHFS+ByccHetHwsY7Y4&#10;pujCiaqRHlVLwMg+lBTeE5Owq6QEYIOTUDmAdykkb4B4oTtWU0EoyDv71lXlxLcZWwJxknFbK3VF&#10;GVNkb9/SuV6tniLBUkZ1L4xvtWkgndeNdZOLekvLcysb4Tnc16z8LLEqy2KDI1mGVR0vOPONpeab&#10;SRkkjkHG1eQ31KpLmlOFKdUG0pHOScY/Wvojoy3IhPNmO0ma82tKcQJGorUkAalIzgpGOK+q/S8f&#10;deL+rZ6xmL0SzIU1ASq3sNQo+6hJdVq8TI3WjO+OcpqaQWnyA/Jfubh3S2x+AZ4wfTB2/KqkJpuW&#10;8FOkXicTpBYOmOlY22/oXua0Jkp2IdL8tuK2onEeI2FLJG5T9eBj8q+i0+RqMq/dzISC1aWFHCWm&#10;U6nlY3Cf/Q/amtNLbPiBAiBQCVSJh1vLx6DnOx53qRqOYiC8y0iE0rAMqUdbqwPY899uaZDbXKWJ&#10;MVtUhTiR/jJ34cHfYd+eDuKAfEaXIw6ywp1RG0qdnn2B3OM8Hek4uPKUCpb16XjUltjytZ3x7ff8&#10;6MmREnOYeW9d5AGpKGyQyDnI39M437VbcbuDTWFOxrRGBP8ADAAPPcfofzoMXP3ghCdHytpijOAr&#10;GrH/AKVjTV21Kv8AFTZNwdOBpRkj9KdJTakuZdXKur45wCc7fpU0QzXciBb0wWzjDrwwfr70FVm1&#10;NvqwbfbBFbPDsjY49qlcLbz2l+S7c5A/8hndH09Ka40lsZuNxVIOdmI53+m1T5cajAtJas0RRAUt&#10;QHiKz/vQqI5DhbbaakLEVrGREjbrV9TVZWpSG2nG1MM4HhwmTlS/qfSnthegrjJMdkbqmSRlRx/S&#10;PXmomFJLanIqy20r8c578Sz7A/8AoaNFaRSFvJjuoCyggohR/Khvj8Z9anUtMp9CHiqSpBwmJFGE&#10;D/uNVkFIikpUqLCOAt9Z/iun033xn1qyyQ3GaS4owIIACGkDC3ON/vRoR8g//mOfD5czpay9cxWk&#10;Jl2xz5WQ1HGr+CrcaiOwIr5o+BXXJ6J69tUovLRFecS08lB0KOTtn23r9Mvin0SOv/hV1L06iO3B&#10;YnwnG21u/wCYV42OO1fkXaPmYrpafbHzEJamnFpG4WgkZ354ru+NdzVXy6yw0/WnpyX8s02tlJVG&#10;aWFpEdAKSw7zlR5wTXYGM6Wyz4fiLQC2NbQUMp8yMke1eP8AwF6qY65+GXTs2XpWpbHyclDy84yN&#10;spTsMGvVYaR/Ay2GnwjwtQSpPnbPl/MVzck1lphx3pE8xFccQ94EHdYKgpRSdKxhYIPoayPDUwUQ&#10;1SYzXlXDUmI1qJ7ox9q6YoTKSUYC2ncpBUlLgSFbj8lVkSEPy2lqbfW2+toOAR4uk+K3srBPrSh5&#10;M4OOTGQ48y+FusBwOTHNA8Vs75SO/NOVcG23itpKS2txD6FNo0pOrZWD3qF1lLMz5vwAlIWiSlUl&#10;XiL0r2WEp7f+tU7k0slaEkhaNaEuLO4/mT9PpT1spbpkdTdUxrUIbb8lzS2FNLQygq5UdJ+g9a5C&#10;LflvqQ2sBt5oLSERz4i3WlHZRVwPetO+2x+89TSZJaeeg4bIC06QMjzJ27f81UitNR4zQajCLHOs&#10;oaCdASNWwxz7124zHHHX2575Wu86NkvqS2pSsn+kb4Pt6mvQYyw6ksqbCzkBaNPiDH+onauE6ahm&#10;PEDrpW02hOpx1KVbD/Tjv6V2EdzRHbOhTjK8hqIz5h38yyPMPvXBlN3cdmHWOqxL18N4UhRdtjKY&#10;juT/AAwfIdXJAHBrlbh04+ypTSG9CThpCVDbSDlSselesMrQ4sM6kuSM4LcVrUlP1VwKdMtiXdn2&#10;wSBjJ3OPSqnJlPZ+Evp5E3GVqU75tK1KUlXoOB9K1LXCS2tpKhhptSSTjIIQM9/eu0dsbWo4QBvk&#10;YHFNj2R3chsLSk7qGAPufrRc7TnHpdsypDbASgFU6b51KTj+Gjtvjar8lKIyBAjHxHFbuuE5+tRw&#10;IbyQ4YaA5KdPnkqTgIT/AEg1JIWzBSYcM/MTHNnHucVy59unHpzt0KHHjhQ8m2B3qlqxzzUs4Jbn&#10;COlkqUE+Z0evvUCdid/tXg8+Pjk9bhy3idgDtt70tx7mhvvnmiDtkc1ztzidf/FIbcUM5PpSHrS0&#10;BxuKI9qaFbkGkDwKNA477AYpZGcU3Gc+lEnikDsj7UCfSgFA49KIO9ICTkDbeiNyMb4pvHNHfFAa&#10;ZpqvwnJO9PJGaaSM45FdbmQKGhKFb7eXPtUc3U22XUgqUkfh7mpG06kltScp3FYD/VERbyoSnvAm&#10;J3aQ75S4B3GdjQcafkfR4zKgFknKR6jnasp+5llYC9ldgP5qyGupWItynxy8hTrhCkrSsYTqAyCP&#10;1FaTdwZ8PPhqwdtRTqB/4o0qKN/tkK+MAS21xlq2S6gZwfcCvNusPh/clhMuJJSqc1smWg4LgHGo&#10;evvXpsiawwAVEpzlWnOAKz/n0XR5Me2SGZcxQyGG1BavuBT/AB+fUX+TweQx/jDe+lSmBeISpbji&#10;gy0hgeIHldgCO9fT3w+6OWxHau09hDd0kNpWmMpeQ1tx9ay+hvhBDtd3/ft0hQXLuhRMYBI1JJ7n&#10;3ru5bjTrhbuDTkRYG0hr8Ka9X4/B4TeTz+Xlmd6Rv/KrfT8z4kCWnIDwzpV9afN8ZhrFxaRLiEYE&#10;poedPvtTnzLjMgrQi7QVDGRjWPeq8MEpU7ZpQUlR88J8bfTevQctEeMYGIzqb1AUMlDih4iE/wD4&#10;VHD8qVG1ychI89tkcJ9d+ajZLL0paWFKtN1J87aThCyPT1H9qdJQxLfQ3PR8hcuESmQUpWfbH6n9&#10;apKGKQ6+4qARAmpT/FgO+VCye2fv7VGAky8REfuq4pGflVgJQ59P09KklrBShF1bUV4JYuMcZI2/&#10;Fkbd+f1qOWlTMdpNxT+8YRJUxPj7rT3BGOe24z9aqJsZ0vKn3ERWhbZ+6Vw3QA3JA7j1Jx71m2q4&#10;R27gJCG3IUhKD83blnzJTjcpT7Z22ArWuP8AEgFmY783AUcNT2nPO2fRSgcnvya5y4OJLjbdwe8O&#10;QBqjXNryMr9NRGE+nJOa2ncc+V1XXR46XkybS+5mO4kORSkZwc7JHvnb8zScDlwsqvECWbjBcJbC&#10;B4jgWP6Rka1+/ANZlofkJteXFhqfb/PlTvlKP5sK2AHqQNhmtabLLE2DdIqnlInNhJEZJLi09tPI&#10;bRvuedqxsazVc11VPbZEC8LRHjyQsMPqlkyZWhRwBpH4cnG1ebyWpz80NMSpzkptRU0WYiW1r0nO&#10;jWfw6htXcdRrECZcrLFfTFRNaLrDVqYLzqVjlSneM7Vxsph26x1rU3IY8QpWhcyT4aA4PwlRB4J5&#10;FVj0Va3SjIS/Kl2ZtDMlkgzoGQtCXOTrUN3HPQetdM2huWp+fbGxCuMfzyIsjBQhRz5nB/O5jhPb&#10;NYPTLRugEqMv5O9sZaS20gttLVjfwUHZR/1kV0zaxdHVPNOIgXmASlzcqaaJ9uHHD61TPYsBybId&#10;nWxt1u4rBVKhOKCX5CdwPEP/AJaPamYjLhrnxGWnIKVeHIirbPgtkfi8JvGXFZ74p7aBcnXS0wYd&#10;5a/ivRXVgF0dlyVDt301LFD1xcRdISnUXRKQhZDeFSAMZDKDslP+qg3H9XspZgMpW/s+jMD55Si7&#10;qUMFrwk8bHvxUnwrT+93pM1DT0e3RgmL4bz2GsIABwTuDk7D1qtd3GkBzwFJiIfWTKj20+M8w7/U&#10;48T5fcVsfC+wyLJ0cmTIsxnvTJS5DLTr2oqUpXk9iP5ifpXRuTjc+vLNd6kWI8hbPhGxT3WPEdfY&#10;OWmmAQQ16BR4/Ovnv4l3Rb7yEMA21eoFCVDAihP4E/8A041/UivYur57DESay08uVCZeAlNO7uOS&#10;yRpx/pQef+2vnzq1159LzbrplOpJL7gVnxFk6VH6KUB/9Iq+DHd2XK+a7/GC+s7hMba8BM9Pjhtf&#10;+Yg6tyvvqVnP3r1P9lO9MWX9oS0NSUJdi3SHIhLaWnIcOAoDHfg4HevPeq7Y+Lg/dFpyuNI0ylAE&#10;F4kAKdT6pGwoWe/udE9SWPqSPrLlqmtTEqSMq0hXnH3SSK6851ZWuHcfpq2ssoeXFW7JgqSEyW9Q&#10;MmPnbdedLQH9I3qHwG1wUwXHddqP8SPMbdKWAecOvE5Xk9hUxuDF0ix7jG8K2h+OmQw+lOqO6hSd&#10;QKgfInOeVbmh4AUZK3IqnmzlxyI8fFCSM4WyVYQPXavLh2LyFuvSGUSf8HeEpLcWS2kNpcG+fCSe&#10;BjlZqdTbcnw49zbEeYsqSy9HOkOc5CVchOPxL71niew/agqTIRc7S4pX/ia3sJb3Ozq9sjtpTWg4&#10;2twJhXFKp9tkoBRIAKCtP9JA/A0PfmkDX5hWUs3ZoKaPlblt+VBSPT0QPzURU7wmRGi34Qu1sXlB&#10;UVZWf6s+gA/F6DanNrXaogU4s3SAtIX4wQCUjgKSB27JH3quMtpW5alEtfgfgKV5sEZDCc/zHOVG&#10;gjIrTikfOWOYiUhzUQhzYJA2W6B2ASClIqoG7bdyhyMpdlk+BhAe8uiKjlWCcefb3wakCItwdddZ&#10;V8rcwUtyYzRylSgMiK327HVijcjHmrcjdQtCM6pxCHHY40pfVnyR0HuBtmq9F7V5M1T4Sm/RQw4d&#10;MlTrA0p0g4jtatt84OKsqfuFoQUTI6boS7lDqUaiqSs9/QIB9amUmXDx88y3dWfF1lxKdeZH8qBz&#10;gIHf2qFiG9ECXbRLTPQkLRpcOdOTl5337gUbKShChrjNhVlmiWG9bafGVkeJy68TvxvipIyoc5xC&#10;ERlWySgANoVsEpG6c9v9ZH0oMMxZjiTCDtskBCQiIU6QUZyhsjgFeMn2NWJE9xxYjXWOhzX5G5CO&#10;HFE429lH9BSpwyYtKGkRbxAVLYXpQkgZU7k+UKxzndR9qjkMvRGXXUp/e9tcXh1oDK5Do2DaR2Qn&#10;FTOGRbYylhxc23rQrxJAT5kIOy1gDnJ2SPSq7cf5f/E2dSY622wtcZadojJ3IA/rVvWda4+2PPZa&#10;RGlSUPpdtx8s1xv8UM42QxgcjNZaoXzDCYa0rW5KZKozSThUkAbOPqx5Vjbmt5v/ABj7T1qjhi4I&#10;BLFokDCdOf8APcHr3FUS2y6xPVHS881IcWmXFcyHpbmOGu6UiuXk45nPGuzi5LhZY5OPHLClNFeV&#10;tnQrByM1pMIVjXjbtU12R/FDzehxKMNuNsJ8sfA/As/1ChFIcxXw3yOH8XJcX2nDy/l45ksJGEjt&#10;mpAzqTwfpT0NnbI37GrSUnA9a5bi32zy1gYoFo8Y3q8tsHjv7U0NZ4GKyuLSVSLRG+dqHh4P1q5o&#10;xTdBzxio0Nq4bwNwM0Q3vxirHh574p3hbU9Dar4IPOKXggA/rV0M/lS8IUaLaj4HGOaKWTkVcLeD&#10;QKNR2qbiNq3hZpwZxsDVkIH1padRo0nav4eDuOaXhnPAq0G8jc/lR0b7CjSbVUoCU+oqNSDmrnhq&#10;9PvUTjQG45p6JSU2DnCaj0FP8gGPX0q4oYGOaidCR5jse5o0W2fKc0tk55PPrXnXWjrhcKFE8Ej2&#10;r0aU2AnOdzXnPVoKpJB2KR69qc9t+PTh7JDNw6wtDaFNpX8wFFToylIGSSfyr3zpuFFTFU0lLCGm&#10;2z4rkUeDJZR2Q36k4NeT9AWw3HrPSEJdDbKjoHJztXtsWCFqZy3++FML8Rhgp0SgrV5nO2UjgfSv&#10;s/03DXHt8n+rcm+TUb3+fbA648m3W5ZDYUPI4+TsUOjsrOd6tRFuCK6uJHTb4qQEqlTk+c4OwWPo&#10;BhVVMqZnIcUpF1uz2Ww4R/BJ7NuJ7K35qxIWzHkFcl52XJbOlUMeYR09krHdG3Ne3p88dAQtxyQY&#10;bTkyQjyOSbj+FJB2JHdO5woUnH2VzFJlOuXOWkjEdr/LQeQCRtjjCqE9YQ0lVxfVCLaMiDFOSgHb&#10;Ix+NG+4q1HU41EUptpqywkAr1pAUotg/iT6oIHHajQi2r52O0A47HtUXOE4SNZx6/Ybisla7VryD&#10;JuT3Hcg/880Wn4viKSxGfuTwACnVKJTjnIPpg5FX0C76l4ix4CcYCtjUrvaFty4lJTEgNxGsEanB&#10;g+xqNbKW1f8AiN2UpWclpn+1BxhkugTrwt5Xdto+UH7VYglLbn/h1tLqv/8AIeGwpJWIIUkardbk&#10;Rm9v8TKOM1ChaVywGc3aYOVq2ab4p8wtJWn97TC+TxGb2Cfr9+9JSnlRUeLps8HbShI/iL24x6+3&#10;enFGPJQ8+kynTcpgxpisnyIO21V5LavmGlS0/MPrwG4LW6cbcjg4996kirCWwISU26CrYPr/ABuD&#10;Hvvn25oMNlxpxUTU00sDxZr26lj29f7003tF4jiJqVLKJlwGMIKv4ccemeR9DToi1CcG20/O3BIB&#10;ceUMNtccDgfUUI5QWAqKtUWAnAXNWr+I97Anf7GnpSFRwlk/u21oUMuqylajt+WT9jT0U6WW/BEo&#10;BxarpO2SUgZQnPf0r8rf2hem09EfHnq22pipt7LslMptls5RpcHIA437V+qcEuLjpbgM/IQxsp5z&#10;ZR9cD/avzb/blYt9t+PpMLxCZFubcdfWSoLVkgHfsAK2+PdZ6bTudvZf2JL6uV0zdrUFqWr5g4Sy&#10;jBBKcpUpXb8NfVsOUp5KXC4pDrjaX8JkAnxUbLGOOK+Ev2JroodTX6EkhTjkZuW34jmhAcbJ2ONy&#10;PavuS2SVKZL0Ngqjkomo8GKNBQrGtIJ571fPj+5y4am5Gl4YKtOtAbKlYLicbK8yfMPfNQl91SEy&#10;W0KcSnRI/hSMJGryrTv+dJY8JTjbaUko1eEnHhqxjWgjsaD5jvvIacSwAsltaZLZQfOnKTkbHesG&#10;lrBuENuBKVG8ratS4uWVa3S2sZQNX8oFPtcdLjcdUhKQcJOgHKUrAxnjc+9VZNwbcSAHo5LjYS6I&#10;qcpDjSseZR9qfDmuOK1Rx44AA0xpG5JOwKT+Zp2dJ+3WQkJTFCWUpDJ4KcEK+45rFndPRJ1zS43H&#10;aDnKwAM4+/ampuQWtSStsvJX4SG3klhT7vYJ7YFSyEeJ4kSc6hpsAOSjLThPbCUOj3okrS2U+OWU&#10;IaPhq1Nq0x468suOrBxqGdiPSrnhyfm/l0LBuzwPjPOjwnW0b40qGxIqo9OcjMolSD8spwFqDCmn&#10;WxkbAhY4ztV16I/HaTakktuysreTJy40UnkBzlPNGgsxR4sp2FFcUzHaV/iXSPDfeVn14WN6kiTW&#10;5sdxxlKo9uZGVoS2UvqxnlB37dqqrjCW4m0jUi2x0grbkr8qsb5bdH/NE6OpJWFtPNwbfuW1nTIb&#10;Iz5kq/mGKWjnS43NjSGfnpK24lqKwGlKUQhzcYCjyk71myupI5juSrgo2+3sK0eCeWzwFEj8STtW&#10;bdLkzdlKmSFNrtSGioaNm5ydIyFDgKHpXA324JvLjD01tLkABLDEDIBcacA8Mq+hFVjh5XssuTxn&#10;Tv4XXpv6n0uFFutcZ0sO76QhWfKvflKvT3rdt3UjEhCmbPHQt5tZYeePCVDbH09K8rjWJU5XjX+T&#10;4URaUw3YbYxhaf8ALWffcV3dnRdJDZDEdu3ho/LTHVDzbbNvD19aOXCa6HHnb7VL84q3T2FOyyk6&#10;srQ2MqXvuKndUlSwpCSELGpOob4qw5b3BOWmMtuVIH+a85wFe396klxHkRkuSJLTzyTjQ32FeD8j&#10;j3Nx6/Bnq6qluRjtnaj3xx9Kaknt/ajxtwK8t6J2diDSzgEgc0NyM/3opWAPSlQWr1oA+2aBwDtv&#10;SKsnfamDh5iKWofb1o5wMjimgZVSA5OaI/FmgrcgjikCM0A7OaQOTntTRj0z70c+tINPOTim7Zpq&#10;1YG+aatQGRyBXU5SdJSvX/Lwa4D4rWM3jp15LXyzSWxqVJkNlYQng7Cu4c1uggjDZ/lPJrPuraHb&#10;TKiSE5YdbKCc9jsf0qtf2p4PO+DfUkZTSYvW8u3pXgarezsnA/pUSMU+H8CfiNd4qP3d8UX5EdDp&#10;JenQQCkjkZBGfpXs3w4gi43AImtqU9bWyy6nfSpxOAD9xg/eu2u8NyVrQV6cpI06gO221d/DwSzd&#10;c/Jy5TqPKei/gRJs+JXU/WV06iAOhyLDV8s0jPJIByfzr2ix2CB07HDNriRWmAkBKm0ecgcZVyao&#10;9OtOeWUtGmUtoNSGF8FQ71rLejjyuKXEX6nivRmGM9OTyt9o5BjPuhuay5EXnyvcJJqd1U+Cx5ko&#10;ukEjcg5UB/vTX3ZTDB8eKLlE/ECkbgetQx2sNrk2aQQoeZUVZyAT/LitEfZkZlK1LkWR/wCXdx54&#10;jpwkjvseMZqMqZukghxAt92bXpBwcKPpnn7cmklUW6ScBSrVdANWDsFb4Ht/sM96M95tZTEusUtu&#10;7huWBnnn/wBf1pmrywmQgQb014UhQCUPoA8/24IHpwO9SPOKba+Vu6EXKA9jRJOFjHueMe/AxSku&#10;OW9gty2U3K1rR5Ftp1kJ7e2B+VRhLluZLzKk3S0vAq0/5hOOMD+bjk4SKaPstT1siBSCbtangVp3&#10;1HH32IG25wkU1hC2kGTbXPn7c8cuRt1lWDvp/q49kilGUqO0uZbXBLguqCXIyiXAFbbbZ1kf0jYV&#10;G4huX48+0q0yMASIrp2G2yVY+uyBRCpiEocYXKtSkvIwQ7CcVqGe4TjbvwgfeudmW5LqH/kWPmGk&#10;nMi2P+ZbRHdOclPGwyK6VRRcJC5UZSoF0jj+K26dBwOArH4QeyRvVWS0bwSqNmDeGPMpgJ0Be25K&#10;M4wc8q3rTGssptzfQl48OchC5qX4iQUrQ8rUtIP8q9zsn0NdTFjJedmWKQtbxkJLyElzDriTwt1W&#10;xQnjCRXnUhL6Op2JCGDGWt4My4g1eECo4Q7sAFDITmvQrh41xtTcxxCnnIatTsd9fhoVj/zHiRx3&#10;CfSrzn3/AGnjv05C4zZL1s+XiuvyXLU+Ati1I8NoIzjSpw7n1NcTcrew0HWJLMCOlTpQgyXlPlJJ&#10;yg6d8nONq77qZSLy+3KZXKudvltmOpEZfy8RtQ25HPBHcVwzDqY7vyrq4UF17Ecm3tF99tatknPb&#10;BHJqYrbq7PHkXNhlUhSonUYT4SXUthD8tAHDaeW0H1NbaCbwQrULdeIGUDw8rQwcHyIHC3Pes+DF&#10;cuBFvk64/UKGxjDgMuQgYOXFf+Wg+grWbIvAQ3IPyN2jZbakRkHB5yhjPJwMFVPafZjrZvb5jrbR&#10;DvMRXjKZddyhJ7LfP8x7hNTvBN6StAbdb6gCQQUkNPSEADk/yNmihs3U/Kykpttxhq1JOVFptWdi&#10;o/8AmrPpQuZevLaoLwU3dUJDwYKwlySBjCnlD8KP9NEOuMmsG+ueBHjpltuupjXC2wSG2G1nklXK&#10;zztXbyYkS3MsQ2I8y1vuNmNGljhlATpU6Rwk7afsK57p5UO7X1ybInuxX7e0W5bcNBEdknnRtuoj&#10;bV7itfqGS8uE+y1LU9HktB2cxJyFxYYGNI76iP1qsr9Jwn28p69uhceYSVgKaSWmXRjU9HUdKnz/&#10;AKlEgA+pryObBM1uSw0QjQ0pS0jgNJGh0g+oA0j3zXoXWSm5r7D7alsNvJ8VltadKozBOENkdind&#10;eD7VX6e6dc6iaW29BcnMtKQ6tppQDiXSB4bfunhR+tdfHZhjtz8k8stRwNl+GbHU0ScmW4wY81gt&#10;JS4oIet8VScAb/zk4xXzrcLM/a7ncrNPJEu3Privajjjg/dJB+9foBc4seDr8eW628H0tKU9ESrx&#10;JChsBgfhbr5T/ah6Yi2frOLe7e8JES6FUR1zThan2RhSyANyoHn2rXHk8qnjw8en0V+yd11M6v8A&#10;gnGts9tVzesLq4LjSkeI4ltOfCcQk7Hy48x4xXq6yl1xphMsSFqP+CuG8t5tXdJI8iO4r4T/AGW/&#10;iG78PvilGgCSGLX1CfkZClp1IDvLZUPTJIx3yK+/1wsao0iMiClwYXHcA+Uc43JGEpUfvXHyzxy3&#10;/bp1ddq0CRJXILng67iyMSbatYeWR/WhAOhOfU1eguhuM/Ig6Llb1kKmRnXC4W17H+Ir+bH9CaqF&#10;8IbKGmH1twgE6UDSWcbZStWErSPvTm5apbzT8aYjxhlLNyjJ1NqAzkKOyEHbms/YnS9GaWnxJ1qk&#10;eLsHnIkrKSjH/mLB/CAB5UYpjEaPOX41sdVaZiEqXhacFAVy6pPda+wNAeHJmYURa7glwKLoBVHe&#10;WdhlWB4q9+OKtzyFaG7pCeEltSVpmx0az4m3nIGxV+iakvapIWyjwmrgwu0SGk4akjzFkHHBPLis&#10;n6Zq23Dlxop8eOLkwyghr5c5caTj8IP9ZxurtQgtvFhLUW5RZ6MlKI8pJ1k4OQCdyo9z/aqzcmLE&#10;kqRhyxym1aUyEEqjlWdkpH86t+BtTEPhJ/jGPAkhrKCBa5HlKWznVpzuM53UeajbQ3IkIMBr5CYj&#10;CW42MNvaeG288ozuTjehLBuLiIV3jabmvC2HCojVgbOPqGw4zpoKWlTqWrs6o3Bf8Bi6skJU/k48&#10;NkchPqaQv+p35fjOCNd2yiQkKKp6RhJOMLcTj/7RRc+dtzRRIbTJt4SQVBW7YxggfQYSPcmgpyTD&#10;0sXZCZbSnEpbW3ulKgNk/RG5Kj3p0Nl6HGTJtb5mRXAFIQ8vJ9Qrf7qP2oE9k21LCvFtC23TrCfk&#10;s4QheNgR2SgYz71SQxHnvB63JDMzxCpLKhpM54crO2dAz+lSKjxbgVPQ33LY8EDWFDCijOQkD+pw&#10;7+uDTJRRMfcj3Ng2iaho5nsJ8sVjsgKxjURSqoqrR+81PNy1CDc2ylEme0gf4xfZls43HbHvRV4k&#10;6WpEhSbPfWWiVSkg+HGZ9jgDUc1M7/GfjQ7hHDawlRtr3hkiOkDHjOHGyj2zULiYy4rEG5pVMtyn&#10;QmK9uFTnTwtRH8o/Ks7G0rOmNqkKSy3FVGlKCii36gFTfV5RPcc71jNYSdKtJWlRSSk5BNdRfFLj&#10;RnI15mENOHCryyoApWdg03vmufuzD8KWj5pluJIx/wDDNbgI4Ssn1Pevn/1P4+8fyR736dz6v46s&#10;R3cgD+5q+1knjYdxWbHWkgFWyj61faBGcH8q+ZfQrBSSDgY9M1HozvjFShzUc5onc6uKixcVi0PT&#10;FN8LBHerIbz9aXhnsM1n4q2r+Cfan+H71L4Z4xvR8MijSUWjakR2FT6DttkUwp3OBijQR4OeKaAf&#10;QVLpyKWEj/ijRI9GfcUQAe32o439BTgN6NEaN87UtHqM0cfWnAnmjQMV6DYVEU5zjGO9TKA7DimF&#10;I+1Gk7VljTnaoHk+fcd+9W1DTuOahUFBOrkn1paJmzFY24TXm3UqA5KcWrjJzXpFwOG1HTvjgnvX&#10;nV5Tq8RWcY3O1VjN2RrhdS1o/Caztrfuc5LAkrylkspc0OK75R79q9agsrf8RqO+XJaARImnAftq&#10;SNkD1A/2rlvh9Zgz0/FT4bbzoJecA8r0bP8AOPUgHauwjn52GzLdlKi21nAZmrGHHVcaXhjjfvX3&#10;3xMPx8Uj4X5md5Oa1Nbwt5pabSltaXUlb8/YIm7HdPovigw6ltQYsOh105ji5PDVpIIBac9e+DUc&#10;gm8MykrSq1WdlRL7KfKppQOzqNvwnTRZdkXIuxoTWhrw/wDFKA0ploKf8xB/q3rueeKFx7bJWuIh&#10;T85CyFKcGVQlK3wfVs7VK7Gbgvhc9RlzEFKlRmsqDRICfEQP6DvkVDHWppxuFYcSHghOmW4Mpktg&#10;4LatvxACmREs21TTdrPzFyWpSWX3hnwHDuplfsSdqLBGuHZTkcOLksWVjGrQzghKTnCh7Hb6VCVx&#10;HJBA+cua0k6scA5qsY8WIvxJyi4/r0IiHdMdR5aI/oONqvtN3RTafCS3amBgeG5yB3B9xuPpUWL2&#10;eEqKSpiyJbWo/jewfpSkB/QRNubcRA5aaPaqjpZjZEu7uyFpOQASo4+1OjqgrVmPAdlOEghTo2Pv&#10;UaG1iKrRqFtgFSsZ+YeGSBjkZqNaGG30l9arnOIJS2DlCB9PQfpUslMgs67nLEKPggR2TkqTjj8q&#10;Y1rejrTbUCCwQVLlOnClD1BPH1qoVRTEhUxKpuJs9Qy1Ca8yUp7E/wBQHrzQdIW82ZxM2WoJ0Q2N&#10;0DYbH1P13oMqSlDzVu8rTefmri7tvvk/6fqNqfEUpSn2bXsjAMmfI3KwO/ooY7jeq0lHMPgSGXZ4&#10;Ep/hqCzvjjII/mx770VDwlMyrkPFdKQWYbO+kbDYdx6pNOg48Qi1tB9wgFyc6dQ7bg9x78ihGU23&#10;KBiE3S4LwpTxPkT/AKs/7j70A6QvUyiRdnPBa06m4bWTlO3A7j19K/PD/wDMKjqb+M9imOxvlm5N&#10;pGlORgBKj+dfokjRClha1CfdVAHSgeVB9fY+/FfAX/5kDUj/APad0giW5rcVbXchGwT5xtWnD1yR&#10;tg4z9jmeqF8WIy1AgoiuOeca8pGM4FfozbglhxrxXPI07oAdkaT4bnHlHAr81v2UJymfjLYmhrUi&#10;QHYqvD28qkHY/lX6SWPRIZZYw0hbrS4iktMl0pWn8OpR710/Incc3/3V9RLLaUOpPhpJbOpzWjY4&#10;GDyNjWfNmuwoy1CStrwkNrS2+jWPIvBwr6VPId1BbwQhvxEAqcbSQM6cEKQfcVlz7gYzimVofa+a&#10;K2vIjxW8lGrO3HFc0gtV7tOS/NktNOOvBl0qxGZ2AUAeKhjqQ+6kIUyZDv8ADQh9PgOhf8ygfVKc&#10;1msznZiokp1yQ884wkkAeEdaTg4H/NazEhxeiOt9oPvHwW0XRrAA5WQsd8E71dmil3V92UbVbfFL&#10;ikhv/DQ0XMeI26vgLCx6+tWURBFQLWdUCOQZMtUjLsV3OSUhR4qSN4Nv8NwtOQrbGIajN5D8Z8+o&#10;/p3pGA5CZEU/4WRPUHJK0fxomNgUkH8II7VLZYbuDbDT90f0wYyv4UcLw7Ec/pI/pzQQJNjisxwU&#10;Q7jc1BRDii7FVnBIB5Tmiz8vGc+YBTbbRC/CUEORHyQM5HantvvWhl6dISiJKm/w2Gj/ABYjmxxj&#10;+mg0j0JtDbfTkVlEcvDL0R862XUnIOhfY0Lu584pNoiuOMRYRBfdP+fGxg5H9Sac6hVjgmEhnVcp&#10;ii6YL6soUCdyyvsd9hVO8POWaBHt0R9X7zdHhJkujK2z3bc9cjIBqdGwL/OauEn5Rlpr93wnArLe&#10;Cl54DIUnHYgnNZJiBq6oSlgS5sgmK4vGUxhy2r2wcb+9aDkZuOtDMNGhpk6Uk7aQT5ln6ZP5U23t&#10;tR5DsW1JExxsBq5PjcraIJS4n3G3Fa4sL20bZAh2UuPXgLuN5KUMzI+dQUBsHgPTfNdG5Dlq892n&#10;JhttIWC02ryyouDucclKaxIDS7TJRHhK/eF4itJL1xfSVB6NncZ7qG+3tWpEcs6WfEjIfvZCFPxn&#10;SDgpzhbW/rg7VHJ6a8atGNkSlTcVx0RU4wUk5cGNj+WK2YTCFsrTDtJShwaS8+d8fes2yvyn21OR&#10;bS3FYKyGw4QCE/TtWk/qICrnPVoHDLG2fbavMym+nbjddxiSoq4MpcdRBKO4Oc1GEnfO3pWpcWG3&#10;IqXY8R5lDZ3U7yoVkpUe3BrxOXDwy09fjy88dn6h9KXAO9AEp3IpBWVVg1LAGM7ZonJ7ZNNOdWxo&#10;hZximDj2PJoCgN+9LJAwd6AKTk+/pR1ZFNSRg9tqQO3+9APJwc4pY4xtTc0gQAe4oDQcXoSe57D1&#10;qmmaELAeBazskq4qwrKTuc1E4QUqCk6kn1rrjk3oVvBSDpVyMVTfSiSwtl0ZbWkpUPUGpHGgkDGd&#10;PqOakt1kN/kaA6URkHLqgcbema1wwuV1Cyy1Fr4dWhyPFk3RXnVLAQFOK0ghORqUfX/iukdLQaXm&#10;ZGQQSVfLRfFVnjk8mnSEMssNoS00WUjS0XV4aHsEjc0EzEkJbbfkFSdj8rGwCfb8sV7eGPjNRwW7&#10;u6rOPIK9YdkMlROPEgqTvj2+lFi6mWvwl+BMbI3SkkODbsDjP0oqujSHShV4uba0qJwtvPv2Hrkb&#10;fQVGuWxKQoLnwJrSR+GUz4YwN91dhj7fWtEbSNw5kRRet00rRyqM8eB7e/P3xTG48W5vBcNbtuuT&#10;fLRT+JXfI7k/mfpTFRH4BLyI7vhI82uI4HEAc40ngf8AvFQyHG7s4A6pPzQzpWMtugd8oODg+o5p&#10;pWZFwE1QiXNktSs/w321YCiP9XYAcngcCnPPOWtpSLmEzLe4PK+lORp7benGB3qu7cG1IchXZIXH&#10;2AkrTlPPlyO/bCR96k8eTZCpt0LmQHF6cp8zgJ237Z9TwkUKgfxLYFLj6rjblqCXI6k61A4Hlx/M&#10;QOw2FRDw2EKnWlYdjEBMmOpeW0q28qiPxEZxpTtROq2gyrQoS4TmpCmWlAJI31BB7JH8yjQTo1ou&#10;dhdSUg6Plo6RggHcNJ47fjNCZ7OS2XHf3jZ/FQ+oEuRT5HAkdgk7NJ255qNlAmoam2rXHkpISGG0&#10;4CznzeGk8nnLhqEuNSmXrjaAw28AFSWNf8Ar/wD0ihu4r2FOUVXR394wUyG57uzjRSW330g8AH/L&#10;b25oKpUlF5BlMOoiXGEo6gk6m0L3zjf+I570XQ1eC40smFdYitSkrXqwr+UrGfOs7YTwKiLjd3Q3&#10;OhvtxbhHHhBbRykHu2yknBV/qof/AL3SghX7tusIKcLRc1GON8uOb4Lh7Z4zTJyXWdmdv6XHEhEf&#10;qS3pymS6BpBGNnF/hGcfhTXS22YHTHmIZD0K4tB1xvBQyFY8zjyvTbYEU26hPUtuLob+WukIgttu&#10;+dTaiPL5c4U4c534zVTpgf8AVNndgvRtczWpYjvEDzpOCt0oPHbFbW7xZSayYXU9ucntTbb4b13b&#10;QoSI6nP8PDTpOSBj8XPpvXOxXmps5MVuYttiWrQpNlZwpKlgFJLnbBzvXS9QvHqGA1c1IN0lW13w&#10;33pSvBhtJOygBtqAz3rCtjKZUj9zuSFyoj+qGpq1N+Gy33QfE+m2c1P0bqYUZc/Nlfw1d4mFIjsO&#10;6lPIGNKpDv8AcCrwSL8ptMgqYvDYLbUiO1pUsb5Qxkfh9VVVtDAuLKrO6Y/7yt2FpailSI4Axguu&#10;fze4q24sX1AU7rZuzY8NEhDOlyTt+BgY8qP9VETVhoG5gxpSm4F1gqIbfSglmOTxo48Rw/71UvKV&#10;3gfu1aHEXVjD4hB0eJJAx5n1dkn+mr6P/GUKbcLNvutuzpUnduKfbjW4f0rIuhF4caiuJkx7glaS&#10;qM3vIlIBGpTvOEnfbb0qsRl6a3TnzLNs+fddhNLWEuPxQAUqAJCGkj0Uf7Vg9TLU9JdbuTfylzBR&#10;MmONjCHVZHhMZ9zjauiu7Vvgt6Ztlejtx1Ix4O4W+QAhO3ZIwfbeuK6ndbtsFxNyk/vO3sOGTKmA&#10;5V82SChAxvhJ4H0qPd2qdR5XetcmfLels+G+4tT8xnPD4TlaE+wRgD3NdB0Nbf3WlFxWp3xIyVSy&#10;4xkrC17NtuI58owMdqe50+mbKFvmf4uYtbTbygrw/mFZ8RxxJH8wGPyrYj3ePOQic8c25chcx2Sy&#10;PDeZZaBCdeOcqFdNy60xmPe2wuVco0VbTM6Ldn4aShaHwA4uS5339AT9q+ffjr07A6tsF2taIK4F&#10;xtrSWreDkIel/iO3B22z7167fLoiJGj3K7ttT4IC7ouUydKkqP8AkJOO+Mc1w8SLdY7gd0t9Qpht&#10;LdWn+cS3vwp+wNbcWOu3Ny5+PcfESgudGWpK1MujIB3SttYPPqCkj9K/RT4F/EdfxJ+CfTd2vJbl&#10;JQ18lJW4hT7jUloaSptsA5O2rUa+MPjv8O1fDnr6QlqM81bLokSUF0fhkkAvIB/7jn716P8AsR/E&#10;9/pzrG69CvKU5bLwwX4zanNOXkpwpIVykFIzt3FPknlNx2yzLHb7HnMu/PxG5jrarsykqhSpyta5&#10;CdzgMJ2zj1qd5DcpovOxVyoTiv8AE2+WnK21erbCff1qNlqHDtzkppSmLWhRPjpSWnmD30k5WsfS&#10;rnjlhUWaXkRPmkgtz1JDSJSSNkuZysn8q49oXURnF6Vr03mC2ANa1APx84Ony/h24A3qaFJaay1B&#10;uEiCtOcsyNkowPwb7J9/T61UZZZYkpDviWOcGypLjQ8NhQxuoJ4SNvxK3rUkRbg6z/iLfGubAOUr&#10;ZA1KHIAHf13+pqFRTvIPgr/fERpxkbLmxVhsISTypXKU7jbk1QfmNx7bGdnSUv2dQxEupb8zO2yW&#10;m8Zztyae4634TkizyEwy2rCo0pJU0FckIQf8xee/FVTOMBx25IbkR48lZakMyEFyUTgjDTf8gPtV&#10;QqtfLCMwi1XRt6Xb3zrZQlZLrmSfPIWPwjfjPtVoPuww2Z7yrlBkfw2pTCTnGw0NAcJHdVV2Y6bd&#10;DLSWvm7IseM/FkuFSmhsSp9Z37/hqaJGeSyXbW4LhBcb1KYdw2dHokfyN/qaKKe1FkwYwLam7lbl&#10;BTJYZ82B/wDKb9R/Uo0GYTMhxyTaZKSCSVNA4C9/ME+xICR2xmmshC1k2ZzSoDzwHD4adHokH8CP&#10;fk0WTEuUhBA/d91CdZ20DAGNQHZABOPU0iiNzwLhLaakp8K8lZW0tWyC8keZ0j+lOMDPpVSW800m&#10;PBvLIuENbgTGdxky3v61eiR61bmzGfl/k700qHGdCW1SG/KVJP4Ghjurcn60x/5u0fMRpzyHIzje&#10;HJKVeWAxjZIOc6jtQuKczVZ48mNeHf3haHCfmpYxkqPDKMb4HFTOsvWgKC3G3Lc40EqUlYAtrGMA&#10;JOfxEY3p0RD1kajqtqPnLYtGYcdS9RbQd1POEn3J3qOJHTDZMmzFy52tbhJjletUx/13P4QR9Nqi&#10;rmkLLSbbGimG3+8rQ8AYcRZ1FlJ3U+5k+5NU5Edli2HEpUq0POeS469bzz+cBH/ZkVptrQ5+8JkK&#10;UH2ztdNCtRzjZlsA++KiWw4p5Mm3x0pJQCq2upCUQWu68Y2XzXPy4zPG41rx53DKZRgtNraUWnkF&#10;p1IwpB3wa0o4wMHf6VS8GMYzMyGtTtrWfDYkvr1OPEE5JzvzVlnb2718Tz8V4uS419pw8s5cJnF9&#10;r0GNqk0AYwBmoGhlYwNqt4z/AM1zWOiI/DGcnvQ8M8Y/KrAT3xRKN/eosVtXDZBx2FO8MHeptGeP&#10;zoFOMZpaCAg8nmmqT71YKcZpik+2T6UtEgUjb1ppGDUpGO/NRqBznFGhsyjSUMAGgQBvmjQOG9A4&#10;ocYxvSPA3paTSOx9qYRmnHKhQUMDnenokK/QGkpvbjft7VMhrJBO45qB7Vk7DFPWkWsS9LCY7gSS&#10;knG9cQm3rud0ixUtl1x1wZQnclIOT+ldpfSQwQc6ldqqdIWppD8q7yi83FjpIU+yfM2e6gO9dnw+&#10;K8vNIw+RzTi4bXXNIjvwjMlyPFtMJfnfaBS8l0HyoIHKRkVpTUfMlyddQhTJQf8ABJPkltDcKSO6&#10;sAVGXv3c7FnTfCVIXlu2hs/wpCcZAcHGo4/OkUtxA1LuqvD1OpQzHO5hPkAaRv8AhOa+7xx0+Iyy&#10;t7pFh2+JZffe8GEhJENSgB8w0RgsrHryKhiup6gYipgOfuyyJX4kZ9RCSy4CSWVex22oPMqnx3Lr&#10;fS5FtiCHFQmtnIzoJw4kehyK1pLCp7LpnpbatmnX8u1+GU2NwtOP5hitZ0z9qLDIkRHoFvaVbYDa&#10;9Mh0DCozo2K0n+k771dYLin1xra0h2UoJXLcI8spvGdbZ/q4oNPO3ZmO6H0s2zRiM+vy+OMYLbvv&#10;viom3UT4SmYwXarHHUUqeGUuxHArP/2HH60jiVlDcV1LVtzcrgtHhJkvbpeSDgtrP9Q3xT5bbKVe&#10;JdXXJTq8lMdP4gRvoP8AqGfvUbCXJXzUKBG8FB88x9O3i5GfGaPrk5p8WRGjy/CiI/ek9wJcXJHD&#10;yEnHiDtrTgZ9amn9rrKZSk5hW5hljPlcf7jOx39qleVLCB8xco8VB5DWM1VdjIbCVXm5jWoag1HV&#10;gKB9APX+9CK1CUrEe0Pvp5Dj3HHvWZokrtsdwqiodu0w5KVLyUpOPWp5yJC0eLdXtDGDphsDKlc5&#10;Gkc7cirjouXhBJVGtbQHORqArObRCRJUthLl2mH/AM08IPbJ7Y9aqFTX9UqK27J0wLW2FeC0hXnd&#10;xn8P9QI5SaA/8QYbeP8AhLQ2NbTTXlKyM7o9D6pNTSozbLypFzWJEtSsoiJUEgLydJ9j78GlIZKl&#10;CXeFJCdRLcUHAzk6dQ7K7Z4po0iYW5c2Ulk/I2tJykNEIU8RjJT6K9U96ihvLusdDNqCIdoA/wA9&#10;B0KX66f6V+x5qy/Gdn6X7iosw0qBbjIOlSyMEfRfoe9N8NV4ja5CxDs4wChQ0Fw7Y1D+Vee/emNH&#10;QJHiamLKzoRkhU11Od8nIx6+3evz3/8AzGJMZHxW6XYYfXJcRbXPFIJVyvt98/Sv0HDbtzjFIJhW&#10;pCQhTjvlU4PRY7EdlV+a37dt0jT/ANogw4ySlm321prK/wARUpRJNXxTfJG/GwP2X47rvxOsbSG9&#10;akqcdGVYyUoJG9fpda5TzsaQ9HfkvIbUzKQmIkJbHZQCjzX5wfswFtPxd6VVpbKRIWlQWrSNPhqB&#10;z+dfpF01Ecmtx2FIffZWy9DVoPgtApJwAO/1rp+R7jm/+7V66sll91lanWiXiEl9IIwoagAR255r&#10;hJC1tTnFtIloLTjTumHuFD8JJB4ruX3FQ47D8lp6OpTLZcyvxWyUK0nP51wl7KWby00R4QUxoUUu&#10;aQ5qOBg/XFY4lmZKZ+XeSX2nFJEhaELkKyshR1JCccVbblOMBYDy461o8JpqQ14rWtS+c/SsqXEc&#10;Wyp5SUxy4xnxnntatbf4gkDuR96tWi5lTUWQ1Mw2MvatJU0Rg4yDuKuzpGN7dhC8C0gzmwuNAt2G&#10;Gkwz4rC1kjJKO29aDCX4EUqQpDVzn/jkRU+IwBtgrR/LWHZ/l4SY8gsGLGjsGY5Igq1NrWrfzI9+&#10;a2YstcaKbuSHLjcAUImQkZSlJzpLjfttmstOmdiuAhl5iA2Bb4adTkh+P54b53yFDt61Yi4dnuTX&#10;0tw7e2kJabUQuI+dsKH9JOaa7DXbWUQYTzUZ+aQt6S354zmSMhQ/l1Z/Wg7CS7Lb6dYYENlCAXoi&#10;zmPJBByEK7HapUdCW4GpdymMOEITqatruCpopBGplR+lYU6SW2FznnPmZ08FDbgyNTeeVJ7KT61q&#10;S/Bv1yXBQ44m229WXGslL0Yj+ZJ7p3/Kueu0xy7XKRMbUAwo+EyRsFADdY+v+1OTacrqKTZfmyHW&#10;W/4UVtOqS5j8bZBCkj6bGtBhb7DDNvsCkAsIS4xcnAVIfj6vMgn+rAxWXa/mry6x+7XURYo/xEd1&#10;waQ8cedtR9zWuwhp5KY1qZKILK/EaZCSVB5J86R7bGtfTHHtZtMeM25FiQEyHE6jKhRQSPG/rSs+&#10;m52Nbl5fvMO2a4cWLBjqQJDDasDw3M4WPypQ4T0dp0Jnx7Wl8fNxSkgvagMrST/cdq5+aq23a6sO&#10;sXN24spc+a8JpRKTqHGn0yOK5uTJ0YzUaCPl22mxLnuvSCkakMfhB9BitCEltpf+Cta1KP8A5z/a&#10;hGVMIBYhR4DR3y7jIqRbpVqRIvCEjulob/pXG6YtO60KH7wuQaSr/wAlAzmuafQGZDiU5Kc7ZGNq&#10;34K4us/Jw3JLn/z3wdvzqrf4UktplvlpKx5FJbPI7Vw/J4/LHyjs4M9XTHSSaKQSeMCmEYFLV2ry&#10;Xon8Gkogf80zFH+9AIDanBKQeaaRkDel/egHBW9E5IPr6UAQR70s4zQYpxR2/wDwpg334ogY3zge&#10;poC4onk1GTk0l7b+tA4Htmu6RxbFCFvPNtIGVrUAMV1cGAy02IzKdSEDKkp4J7knvWBYElVzKiCU&#10;ttk59ycV1DMdTzPh+A66g/iQydO3oTXqfHw1NuXky3dA658q4kokxI2wwrIW4B6Adu1QPXcM/i6h&#10;KEjKiPB2I74H/v8AWrTdvWwnDVqiMKGyStQJ/OkUXYDWiPBUAfKWzlRGe3vgnH512sKi+feLxDN8&#10;jLUgnUlaQkHHOfQAHf8AKmutXJ3ShceDcW0lJWUpBWvsMDgEg7DgCopSShJEqxMBtAAWpJBQEp3J&#10;J/oTyfU1nLcsZS4pSplpUUFS3sEKCVHGf+9e2ByAaEiqPHiqSlVqlW9aV7LhHUkrz5iOxI5Kz9qI&#10;LdwSnwLjFugGrS3MRhatPOFHBP8A3HatBLcxJDcO5olNpUGlRlK3JA2ZHptuo+1VpZWpYTdrO1JC&#10;iEOOMYAdKfxfRtI/OmlRloditoDzLrTSgcOBJebJ9EqHm4PIGKcw+5bmgwvwnIahoVHW4CnHoD6H&#10;kg7mntPNrTqssuT8w5lXyKzpXKSny7E/gb9Mdq5Y9QCG6l2EwqTMQotzbHakfwArglxYG5+9PWzd&#10;S6HrC85Kh6XYawS8y5hA0e39DafzNRr/AMZm52ZZc8YFS2EL0h9IznvhDQ/Wsxq6otl6jw0uocYl&#10;EJMK3teIlpWdg44Tt9DTnVPxbjJBRmcQVyLaqQNT4PB/FhLY7gU5Cl0tCU1JS3eLctpKo50rbxlr&#10;OBkMN/zq9DU6mTJdM2A24zcXN5EJZ/xEgb/5p4Qn2qmJ/wC81i9W2Yj5po+C4815vTLTCM49s0ml&#10;OLdXLtcZTMonVLtqF/xHOfM+72+maND2sl5NwSm6W6WhqaxhpamjlKOMtMozgntqp6WTeXguI0Y1&#10;3YVrVAUQSs5/zH1YP2FRmULgDfbXLQHoqdL77eSy0NtSGkZ8yj64qINqntszraw6zJdVrXblYS/K&#10;Or8bysZCe+KE09E52U2m7w0SPHayh5pDZDjwJ3UgYGCojk9hWVBjNxJLj0OI29/iSp2FFyEnVz4q&#10;9icHJOO9af7zbVKFxS62or/w04MadCTgZKN+APLn3qg1bvkeoXbK8y87a5bWlqFHR5E5JOgrz+I5&#10;yrftV/XabVfqyE3crqpSEm6QpbSm1EuaIEc49NtX61y9iX+92FQnFrubK0mM98oCxEZdbO2V/kK3&#10;rxGfusOXZCy3OuNp0vMRm1FuJG0HYFR3JAHvWI0kdVr8Ftar21MbDiQwfCgsPoG/mH4t/TNEL26O&#10;A25fEuW5SmVXS1EKSywVNQ0DYjWdvE4960Giq+tImoK0XlsBovNt6XJI2yhoH8KP9VZ0JS77HRJK&#10;mplytSj48ZhWiC1jO68/jxWwhQu6EXy3uuGW4Q0pbflXJA/kaTkaU7c+lMUxyWLjCW/Fdag3K3JO&#10;rDhUzGVvkYB/iOH+9ZtmuEWVcVXZZdgSNAbUp5pXzMlzUNClbZCc749M1PfZijajd4Ko7Um2o/jN&#10;KcJiwwBvnGda/WtOwR5bMFNxtsFC3J5DqVSNluPuDCVKHYBJzj0NP1E27oSZMy3RHnYE5N7EEmOz&#10;HdOfElK/EfXYn8jXnlx02x2Q/bGHJHyC9Ui3FWfmJrncn0Tn9K668SokB/xlsu22VAxHhDcJfkq/&#10;ErHcAnGfSuYvbMyI6I3jn95xAqPGnhf8OTLdznUO+kEVMVvpyLsVhUxmCzNUkPF1u2XEkqU24cmS&#10;vPtuBV+HNROlLkNJLf8ACBuEI/8A+IgeQY7FfOKpPQYscuxHi5FsxKmHNJ0qittDLjoPote2Rzmt&#10;q3s6pbblxWYskpTcHJbQyy4yD/BZJ+mK36ZYoTBXNfXJjFLzLem4XC2uK8yVjHhNAe2Bt7VDb7C1&#10;YnTKfgTbfcAozZYjfhXIWf4SB64zgV1C7Wpxtpd1tpdWnF0nSYSySojdtGB9B+VV3ZaLTpW/Onsu&#10;tkzJLTqCrU+vZtvPsCNhVTK+mOeO3lvx1+GaPiP8O3YkdyZM6hty/Et5cRpLkkp1uoHtp2Poa+Jr&#10;fcJVjusC+WsLjXW1SEuIQVaSh1tW6F+2xBHoTX6ZyHnoEdTTHUIMxlAhoU+kEGQ7upQPtnAr5J/a&#10;n+EaOmr3N66symZFqkPeHPbipyUOJGFPlI9/xY+tb8eUvVaYXx6r66+HfX1r+JtkgdZWOS0zLlN/&#10;4gyRqyU4CkZV5W98477Vux2mmXJCYyS0p8nx40xw61K33acX/wDyjFfBv7MHxdtfwy6mk23qF9I6&#10;TvSkkuLSFCJI4S9vwDsPbmv0HdD5jsTmnGuobasbOhIddWFZwhtXc788CuXlx8MuvTVAy/8AItJh&#10;PeFJYfUCmJcMhSyT2WrIWfTP5Unkw7flSvmrK8EgnxXcMgcnUo8A4x6n6VXU0h5l5NpdYSy2B8xb&#10;3l4bZVjOAseZS/oagm3D5eB5lp+USQXYN3TrcSjO6m2tyeeTk1l7KVUkPv3OWtba203mGnUm7LbK&#10;Y4aPZlPc1agJ8RwXu1pebkSFeG804nMubjYlIURoHfNZ0Zl2U4y+34spbOXrdcrphpgII/AG+Tj3&#10;FakWU48V3q3uyEOlWJmtKg49xltlGdgfUVX/AEIswW0MxFyLOWUICv49vCtaUunHO/8AEc9uBUyC&#10;1JdlSYbwtlxQoKktPEEJWc41/wBS/RPAqMhdxIlW1xNsuzLXnYKyRDb3yVDOC4f70mnUdQORg0hU&#10;C7NEmEy8TkJHMhxOed9s0tbNIC3dJahcEm1XJrDylr3SncYW52Ur0T2qJ2T8xIREviVRXAA+mQrO&#10;ShO/ivKAHpsjioFzGbk0zAuSFLkNqKYSnXADPfA/zDhX4QRnFKbLbjsvQ+o0onQvGGZIwRMfJ8ra&#10;Rn8KSf0pyIW1zZkFbTchpUuO/kx5C07tpP4n3T27Y+1QsoNqt6HbcHLzaHllTLC1anJTuclZJP4Q&#10;RTHVSLIiUm5KTLtagFTFNEKKOyI7YA9t6lRFlWx35q2lIjlsfMR0DaBHG+hKQPxEHilVyk0lKvmp&#10;VukfOwy5ic0CFKcX2jt78Co2VKkqXJtrqLbNbZT85FK8IhNYz4aUg/iPFFuOuWqPcLEyY80IIiW5&#10;1JQloHOXnBjk80EKiXYNOxi43Kae8jakFPz8jnUdslI39qmw9kB+8nIr8Bv5O5NozEtzq8BSf/mu&#10;D1PvvUa4iJgddSt1mS27l8hGDcXudCT/AE5GKmejIuT8yPOdVDuqMCZcGm9jv5WUHG/YUXGnJk1q&#10;LPZag3pLRMNzT5Izf9Z2HmPpUWHvTNfbXNkyfEShq5BA+ehastw2h3QP6sYziqMfCvOk6m/5SByO&#10;xrWKG3CxHlurRocAYlJUAq5u/wCod01Dc4z7dxV4qAiUgAyWmh/Caz+HSe9eF+o8HlPOe4939O+R&#10;45eF+0jOxyKuNN5TmqTGc4zt61oNhOo4PPvXzNj6PYhHOQcU9LewxUmnO4G1HHGDioo2i0HPFMUj&#10;cg1ZIoEUlbVSjNRqGn3q2pG2KjcRjfuKWhtUUN8gVCurSt+N6hKByaWjRcJ4pp37VKrc7ioyAKNE&#10;aQfShxRIJI7U0g9xg0AFHFJKc5KtjQUnIG+KCSkeppyJFxzyBIODVdasqAz96c44EnYb+9Z01/wm&#10;SeD61pMd3SL/AHWXdtcp7S0NS1eUdwPrXSWhli2xoD4WhAUrEF5o+Sa4QdnB6Z2Gao2GGhtpE2U4&#10;qI244EsSNilSs40Eeqt66BBkQX1umCF3Z9sJXaOUBvP40e+DX1f6f8b8WPlfdfM/P+R55eE9RKg/&#10;uoyzKiqfuzyUKk2xrfQDgeI1+pqCW4m3oF0nq+dkuteIhtCcl9nOQQP605FO8tr+XEd8zrs4FCHN&#10;d8xjrIz4Th9DkCrCokaxupdmukXLxwG2e0Z1W2P+xWP1r2NPGRp+ZZdTcZ7qXJKQr5JO2mU1yEK/&#10;1YFBK2zEauF0WuNDWtIjs75hvEAaSP6SSaLsZpiMZt7QGE606Yo5hPcBSd/wknNRvKdjPSLnd2EO&#10;zQlSXLaj8MhvfStI9eKuRG9VPLQZzMuXdWjEt7eVSbc2rB2OUvIx6gCpdDl2W2uQ4lmCG9DSCrCL&#10;gyUgYO/4tzUCI6nHo06dIAQBi3FZwHEnH8Fee+1RNykXaKbrcQ5b7GlQWGFjCoj3IV9CSKFLTLxu&#10;sFkx3xZ7G1vGlEaVsLB3aX/p4qxEmLW29BtUc29thSkyHxjVHUR/mo9UnJqo+p27GW9PQWYMYKTL&#10;ioGEy2hgeIkdztUsJ+TdkQ24LvydsSgLizFkfx0b5ZXv9BRrovVWWVw4ckojoTc7gQXVuDzI3yfE&#10;T/pON8cVdkImlsquFwTBbTsW2+Uj0/8AWqEGWgJRBsLYjxWVFgS3CD8s4MApV/pO9SrRBhKxIDsy&#10;YDpWyFZCCcnHunfb22rKxpPSVMWG44tLEB+eUnCluq271afRLQ0S4ti1sYwfDI1ke1RuLlPw3HJT&#10;qbXbUNlam0fi0jJ27lP03FCHGjyXQuDbxIQkavmH1+VQ7EeopDR8ZsHW5bIgJUDmbKOwzzgelQsN&#10;tJll6Ok3S4Kzpe5bSDyBnt7VNKcZkOeHLfXNI/DEi/h9RnHNSPB5DCQ+83ao2fK01/mEds478Uy0&#10;quss/MJNykfNyUgAQ205SPQY9v0qKSydPz94y20jSGogGpQTtsofzD9atR2nNKY9qYU0zghcx0YJ&#10;2PB7H9KYHUfNeHb2lT5KVFJfeVslXpvwqmViJxHzqG5FxIjRiCGIiTnWPb1BH8pr8m/2puoGurP2&#10;juspMfdiM+iEhIPAQnGB9Dmv1fvE+FaIs24z30y5Udtby0/ytaUk7jtivxtulxf6r6jvHUDqQXrl&#10;Pekk45CnCRn7Yro+PP3WtcOpt7R+yvbVO/FC2uHwtMaM9Kw6NX4UjfHfHpX6MxkOulcpUV59Dclm&#10;ShchzQgJUADpT6b18L/sXWZdx+Jb8lX8H5WE4xsMkqcG2kdz5a+72rcZdub122RJdlW0gl57SsqR&#10;2I7GtOf+UceN3bT5kQ26S+gRHobaHXkJW0rW3hadQJH1ri+pUFDXzDRaKHUeIlSk62VcLzn+XYGu&#10;wW82ZzS0Kft7jpYcCXVamzlOMZ49q5uY+piNFVLULc/hnU6hOqO5qJTj+1ZYxWVZC2GkeJNabt6W&#10;2HkSm1lzX5VjCiB61I6AHMJfQ8s8JLfhnB4SM87UosAK8OMIlre1NvQ1OgjOUklIxVlCVqiMRA43&#10;MlAFtEaWnQp1wjlCvRINXUTs20//ABbaWvFhuOONIckRdwEI7LQdvvXXW65tuPyuonFoEdtXgsTY&#10;CspUMj/MR7HOa49t35B9So63oTsfWhIdHnTgYyP6010NmDbybYHCIsWKwHXLlEx4KyRnDiO3aprb&#10;FsodNltgnOlo3O5J0trSnMV8421D+U7VG6x+7bYbaiKXZktfiO295WrAJ3LSvQZq1CfDk9y6uqaZ&#10;YP8Ak4I+Vkgnykf0q3qojR8tOvM9p8Mso1COs/x4RCdy2e4yKyaqdwcVbbZEtcWUt2Y8fDTMUPO0&#10;QPwOgdjjG9cfcmkLlCM3ITDgNYaQScDxBwkexOa6p2apNumXiWtp+RNaLMaQ3smQ0ScBQ41JH9q8&#10;xnmMIbtxvzjjFqYc8EMZIX4gI8N0fUmtuPHbl5bpvouH76t5WptUGxeJ/lIRhxuSlXbvhWPuDXY2&#10;kLjoDylLjzWkIlfKRRlbqMDUPauW6Jiy77NZu1xiuhnxhGTHjDKXEE4S8f6frXpkVm7WdmI001Dh&#10;JhP/ACykrOpS2VY070uS66iuGb7rFnXO2WVgliyPus+Ih9tRO5S7+Pc9vWs+xx3dC34MJu3+N/Mt&#10;OClAJwMdtqZdJHULsqPDXJiORGSUKKRjyhflHsKe4002sCfOceXnCWGTgZ9D/wC964s7t0xcWmIp&#10;ZRJlPT1nltonGftWhCRIQR4FpbjNJAw44QMiq0MSC0kQYyIDAGPEc5xQUYjJ/wAdcnpJPKGySD9q&#10;xbRpuyHiD8zdW46Tw2xuTSaTFcKkNRJE1RGkrV2qGCvCiYVoIT/8x/YkfetJT0tCAZEtmIk7hCME&#10;gUrNzS8a5OfDcgSVNrQUg7jPpUBTgc/aujuLcW4RdLT7jz6ASFlJ3+9cyCSTkYI7GvC5uPwyerxZ&#10;+UPBxjO9Ab5NIHb1oDO/tWDc7iiDtz9aZtzjejmgHZ74+1IEA0OKOd/agEedu1OSCNvWmZwTRB3y&#10;d6AsLQUnynaolrKN1DFPUsJTurfnerVtskq7HWUmNHH/AJjg3P0FenhhcvTz8rI0elGypmQ8lJV4&#10;i9II3zj0rccjFxC9USatJA8qV6AfsKrNuQrdGbZEh5tDXkCmEEnJO+TUSZ9vXpCr1PjrBGAvUVb7&#10;DbGxPb869jDHxx048rupn2W9boXZH0t761FzbGd87+nP5VSeFnJSh1mZb3E7qVvqGo4AGOFK7DsK&#10;0kRbg6VfI3VuUUK0+EvBSpz+g+yc5J9aidlXdhSDJgplJBOmQBhOf/MfPoANk1qimMxpbOswLsmS&#10;4lfhfKqOQpQGA17JA3UfWnvzrrGUlMuGzNXqOh5AyFLA87pHZKRsPpWYiZYXwFBblpIZKkr3Sppn&#10;OFLPotfbO/FW0wJzCFGNNCo2lJdZV5lNMj8LI76ljnehNZ7CbLNS0GEuWzWFlhat9LQPnewe6uxr&#10;SbjzWGS/Fl+NFDQKmFqyoMD8KAf6l9zmmT5pZ8Vu820LxpDvy45P/lx04525piIMNUh522y1onML&#10;8RxjXlTr5Hka+iR2HGKaPtWvUtuTEkpvbTtncSkfNT43lUM/gYQrvsRxXHTrW5b1SbNJQr5Wa0Vx&#10;4FuJ1yFDla1jcds7120ufOsyCLhBF1ENYyplOTJlq9hnOAe9Y8y3xW5T5gz1h5pRkXB5TnnCyNm2&#10;8k4PbApzpVnbmUvOu9HN28Ouw34Z0i2WhYcfUkdlqHO3rvWpcpsW3sWa7BqLZCshDrIjF+SQoZKV&#10;d0HbG+1ZEGHHt9xuts1ptUa6I8dECFlUx/I3Kwfw/aqlqfftXTVygqKLE/FVqCYziZU90Zyd+/J2&#10;NaSbK3Trbg5KtFx/ecVqQwptGXXJDCklLGdwy2AcqPrUoWhlqPOtcZxAkJK3bUBpef5PiPK2IHrV&#10;SY+5JtXT98QxIaea3D91m+CpYI3GnP30mq0sOdNT5EuK4XLc8cS2Yiy/IlrUD5U4J0p39BRott0y&#10;3n1i9wJEd4MDS+R/8LD4yEjfUqgtTbCjebSHgl1f+IZQn/GTtz2yClP24qm54ljksPwo8ZbDQGbW&#10;0UpjwxkfxHScZPfep5dxXDK77b5SnYDqymXP06nF7kaGU77A1MhU+atElCbm2Pl2UshEqKgAtwkE&#10;D2wV5xmqstAlQGgpEhc+27JaipSXEo9VEH8TgHbfBpOtpshjP26IHYMkJcTa0fjycZdfOeBknB9K&#10;iuJTGFqubUlTkR53wnflmQde5SXlqTvgDj6Vcib6P6i0/OWt8BTrSwlKrJE/C3nlTyuRjO/0rnhC&#10;cnvSbM2tFwU0oSY0O2q8OKwM/hUsfix3H6Vvtw2moU7pxwrbju5djQI7qlynwd9S1fiSM4rCccdE&#10;GJG0LVOtxDarLbVZSUjYeO4NsfXBpT+ia0KWqSG7vGVHuIjJSJMRtQbgxTjdROMKI9K2C8lnVfra&#10;7KmCUdC1s5U6+M8MpzhCfeqUBXyFyZLPgyoDpw5DhjESIocqdUPxEY4NWDMbsL63TO8S2zjo+aON&#10;bxP/AJbCTjCd8ZFM6q3sNu3+C7EYTOYUT4sZpGWIpGMk7eZzb8zWw8YQcV8rLkxpq3DFjLdyAXlj&#10;ClfQDy+xFVumLVebS5PeioajW9OBBgL3WlStgVbnKs7/AGq3dbhKtqXvEtaZzkZXyLK2h5lvKOXF&#10;7fc/Wpt70XqbZ9ylSYLQeQ0m/W6MPlIWnBccdOyl59efyrkLqlNojn5AO3K3xleEE5JWZTmNTn0A&#10;JOa6V9tqEHH+npYW7BSIjcZY/wA2SseZfue/51zM+AuAt75RtES4Rv8ABiM4cNyZLuNagTyRnaiF&#10;tzqYAelx7YzICzoEJh5zcSYzfmeKvUk7Zrfscg3R1pHheG1LcVMl22WMaGGxhCU54Bxmo7Z0+04Z&#10;tsis5YTotrMRxRQ83jd1xCyckHOc1PJSLi9IiFHiJlSkW5lmQfDeDDePE0L78GtN/SYu25cYqaek&#10;GZY3ZYNylAklIaSP4aPYcbfatFl+YoNy37hDnJwq5SGlpGdO/gp+22Kox5ZuWIkWSCmbJ8ARZ6fO&#10;mM1soA+hxzViRHi3aQPnbW5E/eMrWp9n8IjNK2yfQ4/WmjpXnmfEiB+fZY8hcKKua74aeX1jYfUZ&#10;xXH9VQrai1SmnoLzUmHFDQbUnWFSHfxDHc4P3FdYGo1ydZeavS4okyFTVoc2KmWh5c9u33FObN4e&#10;XBkSExZrS1uXR3CfNoT/AJeP7jNVLrtNm3wB8afhY30NdZMm0ufvLpsqQw8FKyqK+pOdJ/0nse3F&#10;eifss/tNn4aTI/TF8mFqwOqDcKe4dXyOrlJJ7KOwPbNexdeWy1HQb/YlNMrjvz5YZb1NqLg0oCgO&#10;5ycelfJ/xY+ER6IEly3uGd0+tgLeynK4QWcDUO6R69u9d88eTHVZ42zLVr9NXUR7mtl6K6xaro0N&#10;TClqyyykk+c4OFLVnPrvVd1lxNxZTJS7bb0sJxOS0FvSQBuXVYw2k44r4k/Z1/alX0Z8h0x13OVc&#10;LCXUogXh5QWq3rOyVOH+ZI2wTxX3A7JDtuZaeWrqDp6YhK2XG3NSnUE/5ryxwnf8q83PC8d7devt&#10;gv2+K1LUlyMZMts/MFCQuWtpXZxo/h9NhV4rfTcGZBlCFeltJSxcJG65Y7oQ0DhKu1OLbUaE0UzR&#10;IszCh8tNjueDFh42CSrPnG1KNFWyD4LDadfnHybYbS6Twtl1fBx2FRstbTtsszZoZ+V+RuwJdVaF&#10;qSp2Wc7OPK7J70H4rXUglMynvkLoAET57CNHiYyEsNKI8w7bUtLEuGWVrcXFSoJMyIo+KFDtIdV2&#10;qR91pbTDl1cispjeaJdmhiI0O2nfzr96ewYAu4ufI3hoWu4FrKH20eWFH22C9Oy1b0+IqXb1xoEl&#10;griLT4NuWtKsMtjYvLONjjGD71YkJQ63GtV6YecaecBjuqJLktzstzH4U8VHIdXa40hu7OIuNpe8&#10;sma2AdW2zDae47bUbGkTBk9NMxnrZ4l1tC1kRGFKKlurO63lkn8PJqP5JqIyqfaHFzoyXz48RKwT&#10;OkbjG6tkg/2qd+HIsSnnoym0W5SMytAH+Bj9m0gA+YjGaiTGeSI136da8B5aCmLAcSAiOg/idUAO&#10;TjO9NJFti6PSpUWUxFuqAld3daIJwNwwnf7UdaL3MbaQhuzdRqbxHQsJPybA/mIzjUQaiQ/BvCG7&#10;jbVKS9Efw1H2R8/J/qV5ckAnmmPsM9S/OwJj/wAld0gLukpggebhLSVFOeRwKPs99D8zHniPAnR0&#10;pWy5otviqTmU+P8AzjvwCM5qSQWmYb9sv8lb0ALHzFzQrSZC87NJOc98YpyZj1wWLZPS3b7683lh&#10;WBiJHGDnOnZRFNjL+UbYgzoomQEq8C1JWNRdXnBdV5eBzn71NLbR1Src4hi5JCkKRht9CvLb2exJ&#10;z+Ljeqcphpq3xAhxyTanlf4NYyp5xZ/mc/059avx4cqzR3Go5VfIinT4qCQpyS9/SOPIkjf6VGlS&#10;VfOzrfIT5fLcVLOUhP8A8poZ5G42rm5MfLGyujjyuOUrCbKmHVsugJeaOlWDkZFXmHgpsEbnOcHk&#10;VSlNNMtwn4zamoLyP4PjH+Koc5X3B+tWY2AM4A7V8Rzcd487jX23Dn+TCZNJCwpO351IkYG/J33q&#10;FtaSnA3x2qVJ1b9q52oj86RA7Halq04PejjPFI9hpyKjKSQcjapc9jQWk44paPaoGQ3kDio1JCzs&#10;ParuOKicSBuaQ2qLSR9KiUkaqsLGCd6YU44oNXWhWDnimHJGc8dqsujYAb1AUAHJB24p6JCdh9aY&#10;4dLZVnA/WpFAhKldxVdxQWQlXbcg09JV3EjGo8njNVmI6LnIV48gRILG70lYygHsk/WnzXi4fDS4&#10;hvO2pRwEj1NdDHgCytsRQ2mRMKCpNrcIKZhOP4mfX2r2/wBP+Nc8vOzp5Pzvkzjx8MfdRhCmC5Id&#10;gD5nSUsWQKBS+knHio9Dg0SsWptkrfU9NmKX8nMWdS4SyCQ2v2ztU7pageE+678zLW4URnfxKtyy&#10;DhKvROwFFwPWp95tUdE/qB9Kfm4g/A+3sC6gcetfVyanT5W5Xe6KG3bLIdZ+X+cvMhKVToYOQtOw&#10;LqPyoOBqyttl1w3qe+0Qg5Ki+z3Sf9adW3eigKtymIsGQmVdX9XytxIyWTjPgr9Oe9JRj2F5TiWw&#10;q6PunU2RlMSQQcEbbJVj9aWiMUlcJLl0uajNkIbUpqMoZVKj7lOR/WNqa22pC49xmvKOCVWpS8+X&#10;/wDQr/LG9Tx0t255E25qDct1/wDwzSztHfI3bIz+FWDj61A+EOw3bzfGVoiqI8e2jlh08OJ34JUP&#10;zq4moCy3MhPXfqBtUW3ApW7BOdUV3+tI5wSc091qRcXnZd0QluLGTpcj4yiewMeYDucCrPhOTJZn&#10;XZSFrabX8uwcFE6Pzx3OBUTTH7/bjS33VQbY0rXb1ueXwl4wWl5Hqcb09npC0o30Qng8ItoQNdvk&#10;rIGTg/wV+2+KkS6i9tSULSu3dONL0ymQNK2HEqHnTj+U6f1priB1AJLj7PyPTrKyiXFxpU04k7OJ&#10;9tqmbRKvbiGI7ngxY7WA9wLgzpxj6jP50FrVXGXZN0kLhQEBCGkDxnAnacyU5JH+rzDenQnmIKmY&#10;Vjji4rUPCblOcKSlQBbUr+pODiqbS03pluFanlQbKhWGJ2MLjOBWShXt5e9TpnnVKgWyKA4hQM9L&#10;ZA5GfHbI9znaosVKvyUNNKZkXOa7LlJ1KaaZHmSoDcY/qwdx3qw581Ny7JX8hAQVLDLAxrAJOtHr&#10;tyms9kxrRKRHbP75vTiAoLSrIkAaUlY7BYqR1AQlEq7vmQpep5iMzsV4CjlI7LAO471OlbXra+uU&#10;gtWSO1FjYBEoJ2UNskf7jtTCqNFk6UIXdrgQMqV5h/7PrxQT81dUpH/wcDPiI8Lyl0AjzAdljG47&#10;02JL+ZaDFjioDKkeWWRsQecf7jtUmmkhaWki5TfDQsHEVhP4k8EEfff0p7Tb0pkMQWTCh40OPubq&#10;cT3z3O3B5qpmJZ3Sp1arlctiCjzEDjUPcDn1FSLDy2ESLw8IzaSNLLasAgnyqHoDn7Uy+3g/7Zvx&#10;Ih/DP4CXWLbFKXPvRTa2ZBOVK17KIV3wnO9fm9Z7W6hpuPgFKUhCUjvivpL9uP4rsdd/EuJ0na0o&#10;VZ+m0EvJTjAlKGDn3A/vXg9utkyePloiNUmQnwmU5xlR259hvXfwYanf20t1i+zP2IOnGrT0bNv6&#10;lFlyTc0MJXHb1OKbTlHPYEk719QITCjKjpf+dZ8OY9HQ4onKgoE/l3rj/hZ0u10P8MoNnizottDN&#10;pZfQiKgE6k+ZSs98mu2lSZTk1Tka4NTULkMvFteNwUHj64rDO+WVrlk8YzLe67KhW4IcTeIQSykh&#10;YGvkjaqeSizlMGe20UxUkMThkZQvfc1LZmmnpsNxbarVO1MpGBhBOFHA7d+1aQtz9xjsoeiQ7mhx&#10;h9nxAvSokK4/OlKO3N3O1/K3KTKXaoK1JlNyEuMubkKTgnFWlNJlOJiMIL01TZKIU3Ytt53WhXqR&#10;xQes6ZsZlX7nIdlQUpVh/BCkHge9WEQF3Rh+3IWqTGSM3BLzmJLOU7JQrvVezxjGeaTgttF1cGN/&#10;h0NvoxJa07rWCd1J4q5a5KoKn1sKMKXcZCWEPJBXHfSkAHUP5SRkUZb5nQo89pZehbR40pKf48dP&#10;crB37b0+xSjFuoUl1DCghbwaUr/DSgpRCTk8E7Uj+3QPQka43TrMVhhChl6If/h5Ax+JBHB2zTZ6&#10;Rdp7EWM6W4UFWhb2P4sZX9CwfxJIPNQ215VoscuYYjqZDhLhtb6vMnvlk89icVXeeesloYLDqXLn&#10;cVaGnnk6S8P/AJTueFYyBWbVzvX/AFFGhx5M0kIt0daGzHaHlLisAOI24INcL0t07N666tju3TW4&#10;4hJa8EAlp5nJKSRxq4qx8X74xYxbLLAQX5ERBeRb1HKnDg5bP0ztXoXR9oT0zYFIedkma34M5cRj&#10;zuaSd0ZHArp3+Pj391yXDz5O/TftUKMmFHhquSIEaXG+U+XjbrS6j1UO+Kweorj04/A1uXKSpbkV&#10;KFqyrUfCWASNvX866OdKRbUyvkrIVNJdZms53V5iNX2/vXJSJx6kuMlh+0CG2w47peeATjKuB/xX&#10;Fa6+p0ZAsaYLUmUZ7keO+sv+I6rUrSd9we2/2rRgrbjJWi3Qw8tPlLjvA+/cehqiPkQ4kZeur5/C&#10;hP4cjY49/bvWw2qW80PFU1bY4TqShOM6fpWN7EOfYTkLuktS8qyGGu/oD7/3rRgqe0n5C2iOj/5z&#10;wxn86y4TseO4UW6MZjo2U+6MhOdxv3G/atd5pw+a5z1IycBhtWD9KjTbE9whKszrkrJ/8pg7VNGR&#10;EUdcaE7LKRsXeM/eoYLsZI/8Otzj6+7kgbfmauKTcQ3/AB5bcJvchLeBSsaRJicUpK2WYiCM6Sdx&#10;XO32KIr4cSpC0r5KDwa0z+7huXnprn1J3pzkREqG42iEplKhspXOa4+fj846OLPxycsTxSBORk0H&#10;EKZcU2oYKTihqxXjV6ku0gIA9aPpUZPelqO5zsKSkmcnGKOcDemIVnfNEnG1IhG4/wBqNNCtz6Cl&#10;qyPSgOyhdOw7eyVraemvJ3Li0Dn0A7VNJutwQvS3b0oB4U8vIHHYfWsy5Sby9GeQ1co6NSFJSkJy&#10;kEpOK5a7T3kPOLk9Q+C2Vp8qTpzqAKftt+or7LDik9PBzz07uLKvMhQIajOIIJLenAVkbJ9uw+1T&#10;PTp7SdUq2oeKSSp1oZUnsVpHOSdkiuOsTzS2wW7w6deEDxFHHp+ddTGh3ZCj8jckOrUvCEObpBxg&#10;H6JA1fU07Ey7m1OQLM4VeK0/bXgEtrQn8SNR/wApJ7rUTlR5q6iJObU6iLckTUJcCXmFKzrV/Kwk&#10;9gByaicu0wKaMiAlxlZUGpaSCEI/8x8n1PbeqMZmwyWECHLdtALSlJyrCmmuFOY7qXjY+9TA0pF0&#10;kg+FdbUma4HACpCQUOOjnH+lA3z7VXjRrZKWhy2zVpkKdPgrUrCXngPO6fVIHHbarYau1uQVpdQ/&#10;FbbytsDzMMY2QP8AWvvVKY/bZCJCLzDFtCGsSHGxp8Bn+VoK7KUOaRLDX72tCWzHxcmyVfLFxW7q&#10;/wCd9Z/pxnHNZwVapngfLj5ZxCi1AW6nQl18/ifI2zj1rRECZDStyFMT4AaC3kZ1CNGSPK0MfzKH&#10;fNVlTWZTxZudvNulPMY8VCcCHGHByPwk/WmnRyGLnYmmnYSxd4kZRZiIJ/zn1E6nCTtgHPrWS+LP&#10;KTonNqhi3ueK64jKEyJSjsARgHCjWg3BWox3umpifOks26MtWQhs/ieVyc/XFVp94gRVtN3a2BbU&#10;Zzw4rrqATIkE+ZwZySAd84pnWTdLVOjzkyZy/GuSNUl+4RQkFhvGzWd8HFcg4puw9Xq8J+FZYt4Z&#10;yqQtfiTX1cZ2+/mFegOWqRDjvojzFToCFfNXZ1RPnOP8pJ27Y2rmbtbXL45Fft4Zt18UfHZiuMoU&#10;uGwNspzxkb++a0wur2jL/EFjWJPScwvW1I+Ve/iz+onclwBWytHYehFblwmh2Pb7jFkpe+YQI0ly&#10;DblK2VtlKh79/SsKwxkMX25qUylCZqCtudd3dSlEjcoaPH/bWvZ7k71L0gtmM/cbguMspAgo+Tab&#10;IJ/CTxgbYqsv8E9KzriOjD8oph/9ySVEJg4Ut59eRlTp3wmtAKNhufzLXy8iOoZddCkfL25Hokbb&#10;/rRubSWIkeRK0W9qchLEp/5rXJSQNkpwcgnHasG33BFnkRLHdY5TaZK8263FRUt46idb2obeu5qZ&#10;2L01HZEXp1jx1PE9M3FISuTIJXIlqIGEpCuQfrS+S+St1wt6mBFjPoDkVmMErcJRu20AOEjAJqr4&#10;qoE+RAlKTIb8MkXFCQI9uRj8KcEgKx3xVK02dcOx3JUEEPwFOKZu80Fa/AUMqWCN8k1rJ0i21qSr&#10;qlywQ+o2nlxEtEMTZqmNcuSobKSjG6BkUycpi1TmJD4EK1XlAQqHGOqTJUoficWO2++aj6Vu7UkO&#10;S23VqizoodN3lnDUTbCkIPZY35HNPhtPC1zYbjki3sjJavT+HJUxOSf4eOAdsfWo1qnPSe2RW4jz&#10;3SkuK34C8rh2dg5QE74Lqjt9s1Kl16QzNsz8ttiXHAaRPLRTHip/pZ1bEgDmqSA5/wBLpQI0q2zG&#10;CkohIUFTphGB/EJ9avWxhrqS6Wp9TKUzoGSm2Mq/gRwcgleDpKinOPrVz+0++l+2tWS1WthInSSY&#10;DPzBdfzlTh2b1HuQcn6Gr8aNcrTHQtic1Pct7RJaJB1ynBnA+hOfoadLuZdLT9ztafAGbi7gbhA2&#10;aT9TsCKow2bUh1l12UqDIaSq4yULO7askNpP/bnFY72dC5rZthSq724trtKfGcdjHZ2Us7EAcnJy&#10;PrWE+wq3wknW3e49taNwkNOjS8l9Y1Ix+ddIhm6xmonjut3BtgG5Tm1EHzcpT9tiM1zyRCmSWf3o&#10;DZ5rhN1mutp8pSN2wT2HBx9acTfbnw2u2nWhKprlriLeU2TiUzIeOcD1Aya2YrCxGU0y41ev3ZG8&#10;FKJCgl75lznJPfeoJ6HGpkd67skl55VxfuLGU+C0gEthR9PrzT7YUl2JKujBkRjru7kyL5Vf/okq&#10;APOMVX0FCbGNscct4aUVQ4yILMeUMOeI4fNod77ZrV+Ykw1TI1unORnGy3a4rM8ZTnIKlAnnbNWE&#10;MGexGd+bRPIS7dZMeVspOc+GkehG30xXOxpkmIxHMlCHlwoy50iBNV50OufgSlffGcCr9svTavMf&#10;5ozGFWkELCLTHehD8KcDxFA+wz+WKzFxbfPlS49snOwkyJLdtZSRhKW2zlWk+mxx+VWLTLXZEYYm&#10;rivW2IXFxZbmQZLvAyfTO31qaUzKtKVqn2z5lUCJo8Zgf5j7pGTj1yftTh++2R1FBvN8in5dTNxZ&#10;nyg2CpJALLWdWfQHB+9cda7a1fZnjS+nyEzJTshxenShTCAUoCuxBOxH3rvH4sBfzMe3zX4EmJET&#10;CbQ6SEl90YP1O+/oauKsTttWtMOSbkzEaDCEk4bQGwd1n1zt+VazPxmmGWFuT4d+OnwehdGzpN16&#10;fbXJscha/Ft6UalR1J/EtA7t5/KpP2eP2pLv8DS3bbiXOoOgH1BS2AordjjsEeqB/TX0l109eIAl&#10;Kft0eWYkBSRobJPivHuO49RXyj8Tfh1CtLzz9oYFrVGbaTJtenCS6oDUpHoQT+GuvGTkw1k0w5Lj&#10;fGv0R6cv9p61szPVPS02NerVIAUpl0gssg48jbQ/n+tWVBDiR8oh6SQdZtMlIcmJ3xlI4aHBFfml&#10;8J/iv1V8Frmud0zK/haiZNqeJS0tzurf8Kq+9/hD8Y+nvjZbnbhYZRhX9hKTPtqSEzJCsDIWedP+&#10;odq8/k47hevTr8bZt2CHi7l1L3zC0gIWrUqUtg+j4yEED1PFSoJjyy1htyQcKTAcIfCkgblhA8qK&#10;nDa7i84iAyhM9pB+as7TgTFIOQfFXjKyaq29bEm2LTbm0uWuOoCS1FJYbhrB82lY8yuTtWW0VYgD&#10;CJceKh2c2oEyrYXQqWkn+tzPlTtwKsQHkxIyZFvdbm2ZjDekjDcEcEIHK1b81BJkNIiR5rzpfhhe&#10;WpugtLQQe7KfMsbd6tOrV87GkylOxpziQIstlGoPZ4PgjZHbdVTacNgtuRWETLQh6ZbnMvfu51R+&#10;YkOH+dzJ8qRjg9qjXD+cVMuNqnK1l0fvJTalEqxv4DQz742qVDQRPeS+gW66uDW85GcPgO448dzG&#10;3uBRcLa5LSX3TbpZPhR7jGQEhwnbSyjjG48xpbT7OVDcu9wEyGUwL621pZiyFnTEa3GtQz+I7VF4&#10;bN1diMyWXWriyoKhBxSk/NOgAl5Qz+EHJGasSwlhsm6BDbbZCjcmV/wkqHBdV/OrI44qWSh8tH96&#10;B25RpGCmY0NDq0ehx/ltgGns/pXlhp+O7buoFuutOrCXJrSiDLcJ2abwc6RkZ+lW1fPRW3kPt/vG&#10;KoeAtUYlSm08Blv1UcbntSguyDGCoUlu829SS0202MOaRlJS0Pyyo1DEDAS+7Z5YgvRU/wCIZK8t&#10;xgd1JT6rJzk1JGx4jKS+9aZaoLrQCX2QrPgJ58FI7rO+TSdfXcrg2hlpMPqBhJUzAcV/CZRwFudi&#10;ojeiy41dJkdthoWu+s6lsR1LwGUd3XADuTnO9NkFqawiBPceiuFWlEpOzlxd4PqdBIpVUrIkeHcY&#10;sx1CwtQWPnJTuyW3ttmx/STWfDkFaRzkbEHkGtuUZT1w8GVHbeu0dAza2iPBSz/Wr/UOaxp4bbuC&#10;32pAlMveYvIThJV3A+lfO/qXD/8ApH0X6bzf/nWiw6UkEEirSXjp1g4AO9ZcdWQNJ3zVxsFZ3Pua&#10;+f8Ab315K0rAqTNV28gcZx61YSNtQG3rSSB3A70ikjG9E6VbjfHpS378Ui2BVgep9qj0nPqKkLif&#10;Qk0xRUkYCd6BtEoDWcb4qJ5JVvipi0vOc496aSVjvQasUkYHJpiwc4AqXUAnGwJpq17etVAqvNgJ&#10;/Ft71VZhrmymozOy3Sd1cJA5NSPvEJJVsR2FXrPmFBekhtEi4SklMSKVhKncdgfeu34vD+bk19OP&#10;5PN+HC1OWWYUpu12plEm6I8xRMRgSfUg+goFaYbK2YPivPFavElODLlvdIzz/TkgfaoTHcdiyITb&#10;7rvjqPzEkr/iWxRGwB5wM1aEh5FwMG1MMvXPQlcl8EaJzHcj/VgfrX2fHxTjxmMfG8nLeTLyqJZV&#10;ZbjIQhtNxv7yEiWwDlEhnZJcT74zUUWK42tuFbJpkSnipTN5Iz8sSdmlH0piWY1vRHt9of1SXSW2&#10;LrpyqKvu2v2ye9SuOafmrdFjpQSCbyAN0qI/zUfc52roYyp1ykW/5uLBjF2Spf8A4to4ZOnPjI+m&#10;AdqY+UdNFTThcu94DCUPEZIks7DWMfzDf3p7D7kN6Pa7G41KnNNDwpiztKYB3Qo43UAMVSMmJ06h&#10;lq2FE26u6lw1K3KHeVMK9Ac8VCkrrbFsL1wva0z3CgKW3gKK2s/w3RtynOKslh4S27rcVIfmhtXy&#10;rR/DLZ5Ax3UAAaqQ2k2uW3cHlBye6FuQIx7jGVsH6EbVYV8tGQ1crpqDRcT4DJ3XbXsAY/7c5q/p&#10;E9o/Djlhm4XZ1yNbStIiNnZUF07aT7VNLZXdWpM6+NFiA0nVLgtE+YA5S8kA84SKe4y4w85cLy00&#10;9d1tlS7ajdEtA3C0j+rcU5UUyXI024yhHYCvDghYxlJwCw6PXkVK4gQzL6iebKFJRGYQChatk3Fk&#10;pGx3/FvVZos3ppDMR35Lpxpw+FIGAqK6knUg/wCnarbjKr7BSt9tdlsLbgcCfwuRHASQePwHb86c&#10;42/eXJEZuOGITACJsdGyZTZA/iI998/agvtUK3b45KgRGfDjtNlq4sI2EhBTjxEe++ae0848uPa7&#10;C+AR/wDDXNSdlpCt2lHHokinsuOXViHHtMlUe2IOuLdVfzbk+Gv14A3oJ8NbT9rtcbwmEqKZ2k+a&#10;M7j/ADU78ZOc0z9jGfjWlkQ7a24HluHWsA6oMg5Vn2QSR7VbU0zZ3VOXMGZd8JdcisjJzsnxm/z3&#10;FQFa7VKchW9tu4XotAuqVgomMjyk5/qGKUdyFYjEWh0Srg6pRgyXCCphZyrwV77Anap1s91oyUOS&#10;kquF4e8KMAX0MsZ84SSUuIH9WAMionJT9zSW2MW63N6S4+2nTnOAl5P+9QrYDaBOvazHXrAMdJyI&#10;T+AMpA/lUTvVhRn3srR4Yt0VpSklv8IVnIKP+1XINZrNiXONbpJi2+KH7glYDjmMhKjuCD/SrO1c&#10;h8Y/iFC+EPQVz6ovb6H57TRREhj/AMyQoaUpA9Crkdua6huQIrAh2Jn5hpoFPzb238IHCkE/1Jxt&#10;mvzp/ar+Kg+LfxJRbLdcFy7HYnPD+YCstypOMKX9uPrmtePDzyKdd15CiS7d50+7TwDPuElyVICT&#10;kFazk4r2b9nTpH/qb4ldPh+3uyrel5QUkNnSFadsq/OvJoUBapEdrUlsrcSnUpPlQNQGo+wzvX3f&#10;8FOkLd0fDdSb8ttECWw4UMNkJysDg985Nd2V8MdufPk8r4R7zbGFxYVsbNjZCS0/CUkEEpCQdIx9&#10;uK59yTAlfLpkMO2mUllolYP4tKVYyR9OK2HFRWXVNx706wtE9Sipw7YUknG+w3qpFTclaWpUZFxZ&#10;KQlK0fiA0E1xYrv9L8GPNbYQ442zPQ0uItGo7pyMf71aNuZauICYENAj3Epwt/GAsf3rO8KEi3K+&#10;Wh3AB23NuoYRkAeGdh7VdnWta1TnUWSO6n5hh9JW75yds5pGwbvZ1QFW4otLYW1OdZSuPIypKVZ8&#10;w9centVlxDMq1KkPPPvWKCM+OgFMxLgznI5UKm6lszXzTpVDm28NTw6Xoy/Np05q28408iNdbi6p&#10;DIUEwXI+QogkbPI98HJNVs8Z2x7qtWpu7KU3GlPD5W2vtglp0KHLiex25rN+Q1OrtDUZDyHnEMuQ&#10;lEDKEganGfufzFb0xqaxJU660y3fpKShq3qV/hnU5yVJ9Dg1kRmIdmbffw8qHbsMJcSCXojqledW&#10;eSnJqhr7bjqWLvcY8ZLi5FttqgkSgoCREWNsK7lO+KoXC7t/OXK7ykB6LEbSpRbTlMgY8rrfooGn&#10;6JFltLD3iNLvs9IDU9B/hzRjISvPcgVynWbwhW+BZIjK475cMgsk6w08cnwz/pO5H0oxktGWWnNd&#10;CdPNdXfFJXUlzCJIYdMZtxAypTykncfbFe32SPc4rVuU3CYt6VeJCeDh1LUN9JKqwek+mZNj6TXH&#10;tZbhgR0z0TFD+I6vBUrAPA/2qXqJdpQqU7Jvx8J4tTElLuU5SoBWB6Z/M1HJl5VWGPjFO9L6h+Xa&#10;aTc0+N4a2FLUgYJS5tn7Dast2EAn/wATleKpeStlv+dXO/8AcVXbs7EqS7Mi3B8oLyz4kheScq3+&#10;xqRHyEFXhwWl3GWrKQkn8eDgpJPChviua+xb2vwX33UJbtEVLDI3K1Dc47j/AFCpVR4bDqHJ8gz5&#10;ONQba4WRsVBPrvuKBYlTATOl/KRVkpS035Sv035ChirdoDR0m2Q/FCzq8dacZVnc+yvX1qdKi9G/&#10;eEhs+Ghq3xAn8RH4d+fpj8qDYgwVkIa+fmEaSlRzk8gZ9PQ05+G0wUOXeeXFgFSGWQdPG5A787ir&#10;1uU+toC2QURWkjSHnxgBOf7f2paaxOW7i+2FSJjdvYOSBwoD0NVR+6kHKlvXR7jgkH6Un2YcTSq5&#10;THJ0jH4EnKiee3f+9XIz8x5vMOA3Gb/kUrY49aLFQY6pywflbeiE33KxvTHQ80fElTkJB4CeabLY&#10;DYzcbqo9/BaVj+1QMuW9tQ8CK5LPAWrcfrWOUaSsq+RWyPmWXPEBOFnFZddXIbeuDDjfyiWmyMci&#10;qg6Ub0o1SQ2cebJFeZy/Hty3i7+PmkmsmBj1NJQxjvXUI6UgnGZWs44Ssb1Rm9OIZbJjOrU4Nyhw&#10;8j2rny+PnO205saxBjttSCu/ekBjIIIPoaRVjYVzNx9uKQzQSfv7UQrPOxFIqznX7FHfUhhU2Q5G&#10;cUklKiSVtHONufKf7CqkZm0OONpiWWZKSohCXXwd0uHWg7+h/LFdSl+9SG9bNmZilaWZAS7hIGo6&#10;V6j64wT77Vcbt97kP/Jn5SI2CtonVlWErBH3wftX3W9PnLNobKiNKtMRy6WwwnDhwoKM+GoHnP1G&#10;a1mbFbZisRZnyy1g6nNe6EHdatz6ACtJ+TLaK/monjtoP8u4NUFOWO6uaHIjqVuqAAOUl0avKPZJ&#10;IyfYVhbtr6iyzCvEJJ06ZLCkpCmirzBobIbA7FWxoPyGH1AXa34lrcClOJR5FuAe3KG/U9xTmojY&#10;aUqBelNJGp4lR15yMFQB+mE1JJkXdpt1t+C3MaSkJLDGMknGhn6d1Gp0SvHYbWqMu0XEurUpTrSX&#10;lEeO7jSp5Wf5E9hRcmyIaGEXCGi7ISvLKwnUZb42LhG+EDnPtVeU/Z7guWLghcQpIblSG/J4y/8A&#10;5CD2SDscVdDd3ipWfmW32AgeOpvz+A1x4LZ7qIxU/ZRTjQbfLdL9uuAkuNv5dwvJlyhwn/tT6e1P&#10;uUqXDjSIt6Y/eMULC5zzYBDq85QygHOfT7UxUmDKcSXo/wC5bky0S3tluC3n8ahwFqB771LCjT4z&#10;EdNmkIuMdI1Q2JBClFR38dz0GeKoqqfKxZ0yQ5EuJtV1kMhT6XlYEKPjZASTsftRfvE+2ttqkW9b&#10;zLh+XtrLTRGlJ2U6rA29ahm3C0+C6LxCWwyHAVvg6VXB8nhONykGrIjXeFIeLMhE9x9IMxx0hSYb&#10;PdAG4yRTTfbPi2OKwQ7apZkW6E4FyWnFhRmScfg3JzyKglBF5lPQbti09QSW/FlSmk7MMA7NhWMD&#10;I/3qWO7AlGIu1NOW95pRbtsEjR47mN3VJGNsGmSVlmO9a+owXobQ8a5XNKjh5zOQ2nf7YoDEu9qf&#10;N0j3REKLHnuqEeA7KQVtvMJ5UpOPKdsiucs/WR/6/uNgmyrvc0vJJLDLXhRgTnKQv+ZPNegKYnsA&#10;Owi3OM5ADURQ/wDg4w5IPY4/WuQ6q6Ks3WzEd+EH2F250NWwtOKbdW6k+bYY1I52rXDKesiyl1uN&#10;OwOxV2W4211qz2p1pZwPETJeXjc4GSc5GMc1VkSocu0tyFzSxCfXoenhp1tWoHZKM5xnj3rgbPcZ&#10;vwz+IgYmw7Xa2pqSlyShlx9Ti045VvhWK9C6YuaepLXdoSLhebu6ypSkqQ0GUBQyU9vb8X51WWPj&#10;3Ge99VgIMe52+P0vdIgW60lKrdbg4C48B+F57GCMbGndIdSzGeqJEC4h67To7hjutstrEcZOUZ7Y&#10;QO/eqPVlnnMW9M2QHrbMJCnpzqm1ypIB2ZbI3GQOx71Wsd1buV5jGd4tgQ+lcZ+FqUhbDKj/AJii&#10;DspRwB9cVvjJcbUW6sjoLWhLypkKJIbul3ss515hhpakMsBSisrcVxgEkYPpW9crgqQY/U0GRHkz&#10;GQGpN2eUURo6SMFLeNlEGuTbuqujb7JhTf8AC2wBppMaOdUmQw4SlBWcApBPOfXmuphj9zX82WRG&#10;aWzIT4kG0tN+Ewyn1cUPKTWeU+1Y2+lG53OJ03KR1HGlG3264rHzV2kbOyj2DYAI3xtsK1+kenEN&#10;KuZgobs0W4OISyhR87oV+NZIPJGoge1c1PlOMXC52pTzM2Q0kqRdJDYRDhJOPKgjylQzn7V1litl&#10;usvTTEGRMkSpQSrXKcBBW6s6dYHb8RIHoKWXWJY95OjKLm8dS3G5MNxZkuo7GO3slGf9WM1RclCa&#10;I6rzAWz8wTcZjqdgloDKEn7YBHtRRarZLcciQrquOy+58mlKSU6Gmhle/pkVO+LvOz4brc1u5u6A&#10;hR2+WQMHHsrmudpbtkR7fFvnhKjXFyKZ6lTHQ4caGG9kpOfp6VDdkTZ7QZu0Px2LtI85TsGYyCRg&#10;8bY/vVh5cK/SHkyYzkGRdH/lmFpBAEdJwT7Ajb8qmLMxbch2zTUS0yHE2+G2tWSlpJwpW+/qD7VS&#10;dMSFbV3qKkQ3G5tuuT41QHVjKIzWwT+g/SoY6mZL3+CcXb3LpIVrhzBhBjtdh7EbVfuTkJ2RJcbi&#10;u2maVJtcNxIwnPCz9OxPsKo9SRno0CTGdaTcIgQi1Q5LA/iJUo4WvI9N8/SjZ1P83Bven97RVRF3&#10;J/Wp1k4CIyFbZUOytgd+cVk3S2i5KjOPOJuVsnyw+l9CwHGI7QyDkHjI/vVhby2YyokdTd2skhxN&#10;tQlJGphpsYcVn2I/SrT8Jm8MOK6elpjql/4SJHIwEMj8awPTv96uXTOzbIami5tMPym0Xe2SXF3J&#10;/I0utMo/yxjvxWhYpX/wrsa6FhS9d2lRpijwT5EHPA3A+wrHebTcro+0hxdjlTHRGaWNkqYZ/GcZ&#10;xgkGrg0XxSWbtGUwi5u6/Ha2xEbxgZHY42+orTSJW9BgzXxHNwtCJj+FT3FkYGtezafsP7VNc2YL&#10;kT5OVIU3HdWlkw4ycgAr8xURzsDk9qkirZlIcdTNkzPHIcTGbykEEaW0E9ttj9c1K/Ll2mK9KRak&#10;JixWH31JUPOoJSUJJ9/Kc+oOazt2008b6vsir3MkG03UtuSrkUlLh/8ALZHfffivLL065LWl+9Wx&#10;DrT7kieuRoxpCMpSCfTI5+lep9Sx7WhhKXmnIM+Hb9SSo5Qh947e3f8AI1xF46euloZXDhy/3pEU&#10;I9qb1KBwD5nDvzyRt7V38WWnJZuvH718NbJ1hYPnIzwtnUoimV8y4dCJGteUtupPJGQArmvLI0vq&#10;H4e9YNSYz0zpnquEnLelzSSk9j2Wg19MuR7N1OtSJkJ62uT5qYyVhGAW28Ag+xxjNRXf4TwfiJAa&#10;YkT0OuTZS3mZKCEuxmmxhJSe3GCOK1y1fbsw5bjNO5+EP7W/T/xG+Ts/WEhjp7qKMpKWEOuluJcF&#10;d1KPH2NfRaHP3jidElIjzI6AA+kExFEjhlvhR9DX5gfET4KdUdGQBInWxd6siklxMthvX4TYVp1O&#10;o5ScdxtUvwx/aG62+E8qMq13JfUFhjj+FbJ7pU0gerauRjtXFeGWbxXdW9P0yXIejyHLmtKrVOCv&#10;47DgD0makf0pB8ufarMOK7FivCDCe/d0tGt+ClwqnbjfJJ8g2ry34Q/tGdIfGeIZ8C4s9OdVRkAT&#10;v3kUpkubfha1bFPbNenojJnq0RorkW8pV4otrLwzJGdlPr7g+lctlnVGtFERHkW9UVthm79PoVhU&#10;ZKsoiHuXlqPnIzxV+OmY7G1Q5SOooTiDuVpQ4U44R/QgY5qtFQ7OlLdjlozmUBMm2p/hwmVeqtvO&#10;amUmFPnBDbK4F3eIW0yo+GqRp3ClDlLft3qShsItsZVa3FtIbOhMKQgqSQN8MIP4ufx0YSPFlusQ&#10;A5HuawXX7NJd1g9suqyduPKKH8e6y323nURr/E8qrzoCWW09kN555qqhk3yGP/iLc+yoEkf/ABFx&#10;UMHc86TigJG5Dd5clTID6YFyijw5stBICsf+WyNu4I2qWOwL49GUzHVbrmySqNbFq0g4/wDNeGd+&#10;c70mgbvcW2wG4XUEIZbgoXpZjpzgKX2KsGg45HuSkszlOxbi+Q2ZqcIcnLG2E+iMjc00RK/8tc0K&#10;h3Vx1iS4sNqlpOj553GNCDzoz9qUqQ8t1US5ONl5tOBdGwCzCTj8CSf5tuaNwuK4DL6r+pv5DSUL&#10;ubJwlobfw2u+edxWfcENxEMWe6Rg9ZJRCbdC3UpZzspxe+PzpTtW9I3FBcb5ZanoqGFAsyin+Ncs&#10;Z29cGqs2MqXGbQ2x8s8onwbYynaKrk+Jj+rHfuauiJJfn/JyX2j1BFRqjXDH8CKg48oPc4zRZbak&#10;oecaLkZSleHNccTh25EDH8P/AGIrn5uOcuFxro4eS8WcyjBiuq8MLOEn0rRZVqAUcVnzIxt8woSx&#10;8qy5522SfMgeih2NWI7x05NfDcmF487hX2/HlOTGZRohZURg5xUzb4UAM5zVFkqdVtzzzUzA8NQU&#10;rGe1QpeBAAAG1DXgncfSmheeTgmkE+bPPvSTo8rwcY+9NU7rQc7epppO+PTvTSo4OO+1BApR4UQT&#10;71EsqScnAI7VPsE+bGO5qFxWsEBO/btQcQL5zp96jeypHp6VK6FNNFQySeKoSnShHlGVHbA7ntWm&#10;GNyuoWWUk3UDzMiarwY7S33jwhGxreQ0t9Py7CTwG3pAI8S1rKRx9zUFqtzxZcYW2G1rXodnMu5V&#10;D22JFXESJD0kw7OEOSUJDkiSlOET2sHOD3VjFfYfB+N+HHd9vk/mfI/NlqekDbzvzzlutYS9NSgL&#10;kygMie1g53xjVxUSQ0qMxZLI8tqMrZq4qzqiO5AKCecHcVE7DbeZjWOyPvIiqJ8G4blUVwYCm1H3&#10;3qZt0sLk2+CylLqiRdk4A8NRyfFT+ea9Z5CVGGXp0KDGCpDigm8o/oJB/jI39cGmw4rrBj2yyveP&#10;KZQCm5OHyy2QTlsqHJ2xRbhyYjzdntrwcnMNhTs8AH5uOnYoJH82BimMxWLhCatVqeVD6e1eSbnz&#10;x3gfMhRJ2BweaKqHIQyYf7osJUxHWspbnEHMOQDgpV6Akn86ZJbYtpejstk3SS6BIWnJTFlYylwe&#10;iVED/epVSlynJsG3x20pI0XVTeDqyNnk+u5zRC2LK6mHDT++J6G0pdcRg/NR8gas/wBScfpUBD8u&#10;zaVGbd9KpbjyUuoTuYkj8IdT6JO5qYOTbe67KnNJldRPNKR8ljLclvPlUB64NNDarQ8JMgqut8Uw&#10;VMtqyRLZO+n/ALhqpO6betqVIkKflyHVfIOq/HAVj8C/RO2N6v6T6qVQZgrjy5b5efcc1Q1q/FAU&#10;f5FDP4dsUH2kw1vyr2yJNyU2FvWpsZS5jh1oeuTT2hLtMt9Jjpm9TyGx81DGfBeRsCtPYd6lYWzZ&#10;hHd+YXPmOqPyslQ1KhqVk6HPRPA3qK0guwnrs4h+5Pp+UWjS01nSJrJ4Sf8AWADVZDir3GjKiv8A&#10;7ts7PmjSXNihYyfBc9uKnlR0MqUu9kuzEJQ6u3R8ktL2AdaHcZJJqw+3IuS0m5rbZt7uUGOhWlM5&#10;HZSR2WAOKQrNeYTdWJFvgwvl7UhXhz4o2wOPFb/vtUsZ2Q+WbfZHMnSC3c3E+SUjJy2o+uBipkIe&#10;usZh9uQbdao6dTE10YcB3Phug9txuaTaBMRJtltjqhW5sqRLSkaS0rGPFaPpzxT2NIFIbtLDcC0h&#10;wSVHSh8+YwnsfhUf6STTHflenjIcmNmRcXylFxZRk6VEgB5I7DbNXIJ/jIh2dtt+S6kargoZamNj&#10;sVf14ApiDGszyUwwq5XZILbZf8xBxuy4fXzbUtmg+TEZDtw6hcEuUhhRci7K+YY3UFAdyNqXgSby&#10;wA6tSLe02jQUbKkxtt8/1J3P2q4WWIS49yuT+XvFKYjSzgx1k4LKv9JxgV4l+0z8eT8LOjm5KEhv&#10;qKb5rdZs+aO6c61LH/y98+/aljLldRWnE/tf/tJDp+3HoPoyclu5z0g3CfHI1MskHChjhahtXxrC&#10;gpwEAkFsbq/5oR2npciROlq8a5THlPyXzytxRyfsOAO2K1rDZpvUNwUpmC7IhsrbCifI27lYBJV/&#10;SBmvU4+OYzUZ53rbt/g30inqG9Ou/u1y5KehuIbZOPDGkjzHOK+9bHGuLHT0lSbbEQ47a0SQhGBl&#10;aed/96+fPg30+xCulvjz7z4aES3oqoduT5UBSQQDgb896+h4cW0R7bEjtXB9gR48iIXFq/DgZ++1&#10;Yc+Ut05OGW25Vd6jnFTrqp1pTocKFpcaGcHwlEnb+9SdNx4zUyKuDcUxQqQhJbWfxZa2G/FVPDuf&#10;yqVxJTdxSphGEvcbNc59d6vpcjsuuKl2jK2pcdzLacZJAGfeueenRrd2sOPSG7ZFTIvTLY+Vksnw&#10;QMqI9KqrMF9me6I06S4bay6XklQJI/3qQBDU0R4dn0qTLkNAujyKKgVA77U9hyfIt+l+5MRS7alA&#10;MoGMaT2Ht7Ua6OG3ibGiXVSnlXGNrSy4G1BSwT6Y+v8AargcdtryJLpandQSm1IZU0P8O9sSEKHC&#10;TvWTcb04zPty2r4y+7IitBhK0ghxzOAPzNasZabK8+w1EVKuzy0uT4SSTpyd3W/bbNKxWN7VrnGV&#10;HaVraXKmuqALGcuW7PJT/pGKrNRULuMR1ctLEeICpq4g4alHuhz3q1dI8mzpaKZiX79MAaj3BQyh&#10;aeQhz0O+KoTY6UMuWKDFAjpSV3G3fzIyM+I0fr6U4pA7OZffud0mMFi3wgoybe4gnwinOHWv/SsX&#10;omLI6i6iT1G+G5KS54LT6j5PCOdDiu2QNqd1pNcut0t3TMCY4tCcOpnaSsuNpPmaWeCTuN66SFZ4&#10;yrUuE6pq226VCDsSE2NCgtGScgd6u3xx/wBrPXll/wBJ0m2QPlDd7g9MlxHlwH0HPmSskJA7bjH2&#10;rlrndLJKKLbDt65K0qcjpdUg6QErBAz6Dbn0remXyA9GfkWyzLlJmxS8FqTgF5B257mshh6436U+&#10;+7FRbUFWQMYKthnb865r/bWol2iHGbWu5SdRSCPlGF4JAIJA9xzUrcp9/Uzb4SG21ALL6xp8VI/n&#10;Sf6hQ+XtdtdTlZlSBp/iJ82j+lf07GpW49xusVblx0Wa2j/OaT+JpWchYPGkjmpnZfadhmHGXmQ+&#10;brMWnIS2fK6U9wBwoZrbQxcLo0QrRBjObaUnCljH6KFZcGRGtjymIUXxpCVJVIdQnyoyMh1Ptxmt&#10;J+GpKVPXibgtgOLQycDbh1I++9FhwYsmBCeSIrLk99WFh0AnvgqA9Rjer7yJ8lAduEhEBgHPho9D&#10;6/6TVFu5Pvqdj2hgRVDJ+YXgDIA86c8g96LDwaVIlymjIfbSQIsjyhzYZ8NXB3G31o1WkqaNKiws&#10;JgxHFqSAkvPjnGBgZ9OxqwmNdLmtSnn3S0T/AJTScD865y2dWFcB2+Ti6uA4oFlWj+NDUSMJUO4G&#10;1b1vucm5FCL7L8CWvIZZZOluWjJOpOODgU8sbDxylW/3XEhqHjuMsEbHUrUSamjLbeBTEhyZmP51&#10;DQjNQWuah5tt23WpXhrTqC3x5zznIPBHpVl9NyeY/wAZcGoTauEtHG31rnsa4p1R5iAS4iJFyfwr&#10;Xkj/AN71VUHgPKm3PYOOcVizJ3T8V4fMynZ7+d9J1flTW5tqkr1N2WTpB2WW+/FTpe2yWpJyBEgo&#10;HcJVzVOUXI4BW0G99ilWoCoAqEjJTDlI9Rg1HILWnCEONKxwuss50eLNuUdKnPGTkZ/EBVA/nWww&#10;lL5U2s4BGNR4rJkMqjPraVuQdiO9eRzcdxvk9LizlmgSe/H1pdud6bvkbbU8KxjFcrazbqV2t1Md&#10;EaTf2m3UNMxQhvT5HCQTn6dqmjwoynXXE3VyQXHVqDh3CcngflVNdwh6dcaxOPvpWpbeRnU8s4Bz&#10;7AZz2qu/cbbHk/JqtzsdllOlLqQRk+u3O9faPA3qt94XaO4lUV1t+OQNIP4gO/8AY1kzOqcKQzcb&#10;W54r5QwEspJ3XzuOMIA3zWVdHI8KHLfhX4xvDaVkqXrAOwxjOfXasi63m9wZ7qm7nbpDbU5CnPGV&#10;ghspA3xyfQcU5jtVvTRF+6XuTsciUIbK3FrQSvR5GdkpSeSMjO1R2y8zW2mHrfdo9wLbTswNlSTl&#10;xRwnfOAAfXfmvOZt/mQnwq5psa0tPLZHmGrw3DhGCPwjfttWfYoUOJJtH/h0Bl2M8Ipchv4LSVK1&#10;NkJzvuf9628OmHl3p7arqOGhXhXeGlMiIExYz7yfxyVjKlJUd9ieQKuORHLeyt+0yfno8NY0sr3+&#10;ZlL5JJ2JB7AVzBu8qzKjSLlFRcIMVqRLXOJAcCs4GQd849PQVSizrfHTBfi3QwDHiquL4fXoy4oZ&#10;GpSvNxztWFjWOuul/wD3ZHkJ6jtyZEaNpXIeO4lSeyUjckD0xSU3bJ78n5W5Lt0haA7cHFK0lLZ3&#10;S0Ek5SO3FefRb51FDTZm3Hot11ldwkqLgSrJ3QD32965KRMlXpUMyem5NvkXGUqTJfgvJS4W0nI1&#10;H8WParmG0Zf69vfvdyYMZcq0pkfMAIgstJ/hxm+C4o4AB71Sks29Fvcfs81TsBmR4ktK16lT3h/I&#10;CTuM/auV6U6gmtWV+5SHXHrfOKvmXp5AXDjpyAjCj3xV+MGrmiDf+nT4jONFstmUhLhxgunAJ9D6&#10;1NmktVma3frg2zOYbt3VriNSThP+BZB2J22OKkS5Js8FtJZVd+m4pxFQkalznSchWMbjJqpIu8ab&#10;Hk2zqELipaQHLpdMKSlxQ5aSrb6Yp8Y3G0fKyLWliQ64yWrXbFKBTFbA2cVkn2qDXUwTMfkqgXJU&#10;C5yQH561r8sVobhtIzt6YqtNuCVriSp8IRJSj4Fo8Js+TOxdKQNhvVFm49P3tDrCl/JR21j5x9sk&#10;GdIV/IFADUNVQ3Lq6TaJshi8KRqkp0KknGmCxgjGondRAzjmjVaT0kvcOMzAcauCFXK1Qz4QuMbK&#10;pC5Sjudh2J5rkk2S8dFdTSZrVwuHUVmktpjyGWZKUBlwjgg4G4xt71qu3E9KtRplmU2q36f4Mdak&#10;6Wkq3U+4SeeTiqz95iWpqLMgMfvC1ylF1MFKQRJfJyXlAHypBrXG31GN0u2+0OzOl3n4trj2+RBd&#10;8WO7NlB0o7EgbjAGR7V531XGFsnMXuA6x+7ZryUPynArXKk6vJpCdgkLSN/au5tVntfSNxnP25mA&#10;/FuQUqRIlZDQfOdkevO4rPvkCPJ6bjuxV2dJWS1mJIy3FSQTrQkbA+lbcd8cmWU6RXK8KXdID0+Y&#10;2mc+2u33K6JBBSo5UgNbbYIxWpbyuZ07KgPIk2wxiQ3l/TLuqgnAVk7FKq5STGR1n0I5ETFU7dLK&#10;94ltYeCgZb6TqS8cdvWrMXqZ6LFY6lUqL++ISExb1dlJUhDZwMpaHBIz6VrcemeF77bZi/8AV86x&#10;QpscRZUeSlxy0xiMMtoOore0+Uk6Rscc16k9cZ7a/FctrL6UFSkKVwF40p+uVKIrzv4b2eJI6guX&#10;UMF0RLbKjIX4jisLkFR1rdVvjjt2zXosWJeYbza0y0uBk+M41tghI1FJPupWPsK5eS96dGM+1GU5&#10;BDDrHyLsNzSm2srQjBCju6oDnbJpzkWH40lNnnGMorFrisqJGN8uEfmSPpVlci829lxx+K3LchMK&#10;dCiNRdkPfh2++KoLlWqCFKlR1xn7ZHCQQkKIkrOTg+qSfyrGKq445cYDTzKobc9phKbbEUkbOLI8&#10;xONh/wAis9aLTDde+TcXb3LchMGMpWyVvrSMn652NaUKG7YWkLh3NEoW1kktqOS5KcGdP35FQXB5&#10;22BKL3bkSG7eyp+Q+1v4j6wcfcj9aCVriqX0+yEyGRd4VrjlptSRlbj69t8d+1c640u1ha7K8H12&#10;+OXFw3FDLkl32J5/3rUjMojuMuw5ilpYQbrOiPqOpTqvwpOe/bHrWK84lbzapqRbrqyk3KS4n8C3&#10;Ts0k+vPFOCqzTam1yDaC1FucZCYCYhGELkL3cUABuf8Ag1pRw1cCWoaDAuLf/h0AKyEbDDjgBx7/&#10;AJVmPB9hUZicgs3uMnLTyTgOzHs4I37CraEZfahSyETWNFsiTlAYW6Rlx3H/AL5rSIV7zD1JTaZy&#10;S9HWtFqiTGd1KH/mOZA+mfvW1a7ZMdSsxFMybavTFb8Y40xkfjPtniq0iFcYrXycNs3O0qb/AHbA&#10;0+Yg/wA7hP8A25GfatKFCskZlTSGZbcNpssp0IwFNIwVq+i1DFVb0mTtquuzoaFOvOxLWlALvhNj&#10;z5x5UnHplINYPUkPx4ku3wbyS+45Ht3mXk45XnffufpW3DbjNvtH91vvuF1CnFuryRgBxY+3lGO+&#10;K5S/Xi2SRBVMjqhOJQ9c1rbbylI0kpJ/PIz6VEqr6Yt7V+9Jq27nb0Soi54V4qCMBpgYOe2M7/Q1&#10;5yi3sBhNxtE8tupQ9dPAcypSVqOlA/LbH0ru32rtAtINvfauRTCS20hw6h4j6gMkcY3/ACqlcYNo&#10;vMpcFcd22l6YzBS6jyEttJBVg84yMZ9RW2GWmWU324gMz7UA1MtbUj5WL4QVpJy68oEZ9yD+dWUW&#10;KwuJmR4SXIrkOE3BZUEjAWs4cPoP9VdJBtl1kSY0mHPZuMafIXNDZOcstfh/PbnvTrbLD7MKRd7O&#10;tvU87c3lJRyjBCMn322+lbeXSJFCR05KQ2/Ds93S42p5i2J8YjzITu4Mb5OMivGviN+zhE6jlSZ1&#10;niDpyc/LdJVERqjKbb2Ki2NhnGcpr3GLbrM7EhyXHn7fIajuTVLeSQpDq1FKQr3GrH0prvTl6tdp&#10;cYtFyZkKjxURGwpWrDrhBVk+wP5UTPRasy3H58dZ9BXTpCTFfvsB+C2Sl2PcoxPhkbaVhSfw5GOa&#10;77ob9pb4mfD7wkxepXLtCyApq5jxitA/l8T8X619WdSKSp26QLjZ25DOWLU2gtaklKUpUsAd9jkV&#10;4X1p8D+kb5OuEnp5xzp+RIuCYrTDWDHwMa1eGdhweK06znp0Y8m5qvWOlf8A8wTpi6xYaurrDLsl&#10;zijUh2HlyIgg/jUlJyfXivZ+jf2kvhl8YnUW22dbQ0XV0anZClliQ8eNLaVgED2Ffmx1H8PbtY5K&#10;0lpFygKW6lEuMcghJxwf9tq5dyNFkutJKFIlNjUknKHEe+diKyy4J7jbHVnb9jG2/wB6MxIk+Khm&#10;WyQq2RW1ABZHDjmMfXerfhu3KU5868iH1BGTpVeC1/BaHGlsnGTivyb6Y+L/AMSujHyu19cXVplC&#10;dKY0pfzCdP8AT58nH0r27p/9vXrFuNAh9V9L2y/xYjeptyIosK8XsojODXPeKz0rw66ferz7N0DE&#10;C4ByG+s/4ZAXocnKA/Gs5yE5Gd6lmTNCpLfUSE+Cn+G5NYOkY2ww2c5z6kV8pWH/APML6cvrK2Or&#10;OnLtZpaxgy4yfHcSj+lBTxXW2n9uz4TTVNw7nPlx4bJDcRE6GvLauPEXseOc1n4ZT6Z3Cx7w69It&#10;EtiNJZ+eZfGmJDQCtqG1k4W5ud8YqBtoQmZDcuWF2t4YkX1xQSpJ/obO32xXksT9qT4SNOqtjvxD&#10;ts22TQXJct14BwjsgbZSB6V2UD4vdFoix1wOqLLdrPIwIFvTKb0Ng76lZVueaRTDL+nUzorMK2RY&#10;MyO9IsbuDCaZyX3DnIU4ocDfvUriXXpjSLoll25tA+Dc2E5Zgo9z/VWXG6itQYdXaOpYM6C8dM+Q&#10;uUlSkpxjQ2AcDHFW45iosaVRGxcOmlZKbeh0LeeX6rOeM9qg9X+lO7xiY5WtOtbYCk3R7ZU4f6RW&#10;ewsYBB2rckRVqUxhtuYc6o4Wn+Ha88at+wrAkhMaW62HA6ArZxIwlXqR7V8x+pcOsvyR9P8Ap3Jv&#10;HwrURpCxjtUyVaeST6VnR3QUADP1NXGlhSdz968N7NW0unSM8CilYKQQSM7kd6hS7uO9OA41HTvi&#10;hKUZSM5JB/SoydbgQNqBUDv+dJLeCSaegcVlKijNQlWCfNRUSleOT6+tRvHQ7k8etORKKRI0p3Ow&#10;FRWqK9IlxpGgOMlwpC8ZS1sR4ih6A1HIK5bpabU2jbKlLVpAHauktkV2c2qNGaRCcbZCXyn/AC5r&#10;eNwg/fmvf/T/AI27+XJ4fz/k+M/HiMNuRJdMS3JQHW0hUqSkYRcm9JzgjvVTaezGs/Ty1sQQdMae&#10;pKlGO4kgKbV7HBqXwGbu1Ht1rUYdk8b/AA8vhTDoVu3zwdNEupdMq3wI3y7LyvDuhQn/ACXVDZ1J&#10;+pG9fSR877MwGFvwYEUJDygm6DGCwsg4dTv6kGk0w9bX0Wu1eHLuTDQW5NUAUy2BsUkjk4GKlQiT&#10;EkKttsAcuEZCRIkqAPzkcbZz3VgUyI20+w1Z7E6tmCo6410PLS0q8zZP2VVIUkwG1x02a2yVsQiS&#10;6Llv/h3knKmiew2NTrT++WZzMeKYdmGpm7MJTpUTwXUbb9zmi98lLYuLZa+Xs6VH98JScKDuMlSc&#10;everCmZtzU1oX4LEJGplerAuDOMEH33P50z10iblSZi48Gwr1fLNpWzMIJEuPyUHbc4AFVQ83bG4&#10;9r6eAclrC1w5Kh/lOj8TSttgSTTUPqvbDNr6ePydofOuFMwR4LgV5mjg8EA/nRZeZbCodsZKZMte&#10;JbgB/wAHKxkLz7qIo0m9rCWYltU3KfUXJsiRqZ0+Yw5B5SfRJIqRSJFvmPK8BuV1PIbAlQP5HW9g&#10;VI7A4zVliO7bJkhCWE3DqBbaBOYUfK4gbeKn3wDVZtLaB4USUp1gFSXr8pQ8WIc5KFZ3xz9KWz1r&#10;2CY/yCUxILzkqUpSkm6E5XAWf5FH0ycYqYIMG4SIMNhudeXmwZYWkeFLbzjWD/VgU5lx+RJciWpl&#10;CJSQHJb2j+FPQRklJ/q4qq0WI8Zu1WRxaWypTbVwOSuG9snQo+mTSVD3JEWyCI6JK5lwfKhDmuHU&#10;qOogq8JfoOBvUsktxGnZl4QZEtspU9bWTuwvYB1semTnaoZLzXTCpSlxvnrk8pKbiwgk7HYOp+wz&#10;tQbbdtMpE2bJEu8BBcgrydMpndXh+5xj9KDXHCu6uOO3VbXyroKmWEeVqcwfUf1gCmN3B27sx3mX&#10;/wB2WpP/AMPLWQFZGcsOe1VUojuRP3pdHHYtvLmppjcKgv8AGMemomrDhkX8yzOYMW3sqKJcRHDi&#10;AfK8kfakFfLcqK9a7bHMK2hZbkLB80R04AWn2OasGUi0OvxYsUTrqpQ+YUgjMhvOzqTn8QwKkZnv&#10;3NxuPbQktBIKZC9kzGCCSg/6htXl3xq+OPT/AOz90sylh8Tbq4Cm3MBSS/4gG7as/wAuT9qclyuo&#10;cm1v4yfFywfBLpw3vqB9N2vktsIiQEYKpqiMpIHZSc7ntX53dU9WX34k9Vy+p+pH0yrvJwkJQPKy&#10;2PwoT9B37moepuob98SuppPUHUrwfnvLUW2dRLcZB/kbHb60+x2W4dU3iNabUy4dT7TciWgeVhKl&#10;Ac+pGcV38fHMP+yz6i30l0lJ67vJt7clNugo1CTOWCQFAZ8NP+r19BXr1v6diN21TaZTlzWLSEJg&#10;25g+ENB77d8V7J8NOhLT0fbLfChfM22NGuLjQbnseIXFKTuSo7knnNadqs4kXG2QVXqJFDqpUN1E&#10;djSTknj0NH5Z6jhyuWX/AE3/AIYWGXa7dOkQun2IKB8vNbLihrxgBW//ALzXo94kvNKnom2ZC44W&#10;pwONJBylbZzgVz/Q9stzdqtUVd4feW9b3ISnFqyVlHGfVWBW5FYlPRmHYdzRJW5GbK23FBXCVDn1&#10;riyu7t04Y6nTKjQ7WVFEWeuG+A6AyScZDQwAPb0rbcZuQtkgMXRlSjb2XkKdxuU9yf8Aamxil6XG&#10;+fs38RTzyAtrfPkwTmqkH9xLjRWjEkslduca8MpOBjOAP+acptS9NzkTnnpN1aYaRKjveQYICgAc&#10;f+tZcEWmLKjRY8dye7qkxcKSdJJ83H/FRuG2uQC5Hgy33FQI7gJBGnSr9O5rZcbuaZgUlMS0s/vB&#10;CxqwT5kY+md+RT9ExZktyNH6dmOWNLqRFUyAyApwLBAGNudv0rZbmf8AT1vhoVK+auUkFMO4rAy2&#10;sg4bdP1ON6wri2m2uWl9+/q8SDcnEnKtsZOEn245rdZX8lGud1nxEia42VSLeFDDiQD/ABG/elfU&#10;PH2c8lNoRJDkUzbpKKTMtwJONwPEbwPvWPcZCelrU2pMsPXSYlQt9xWAFkkKIaWTuccb1aQtcR9u&#10;43CUky1qJtUok+YE5DS/X0rlT4t3lLmy2m4q3QlUqA+nyRVgf5iSe29VjIdvXS10lGlQnXJxYKbg&#10;taJLzLygW2U6sLcB9+QK6J922dP+OlKXLvOt6xKbKRqCmnDulJH1/KmYaTHKn3lwbMy4uHKDgOp5&#10;Ctkkd8b7Vdi3IWxsNW2AVqtrgiSH3B+Ng7BXvgYqM7vteOOumdfLleVSFt2+C21E8YOtuL2T4a0H&#10;VjscHas391vustvXKf4SUFKspOBrzt9s7fep7nb7+6Gmp8xqMwypSPAZ/pB8ic/TFVpkGFHQ5KvU&#10;jLGnKo6T/KMZOPUbGsadPjzYzLvhWaAZL3mQCobHBAU2c/cirP7sW8WJFxkeVYKGGFqwlxJ2LKvf&#10;HFSIkPSkqagMeAjUEmSRg6seR0H0PemTWIFsdkTLw98zIC0CQyncNL/Cl1IpyCdrdvfflxmkWOOi&#10;LG4Yfd/kOfM0rPYgbVKxFixH1Pur+Zfa1L/iZKWsnJbP+mqdwXdbq28h9sx4ywWilkHDoz5HBjg4&#10;rVmlnp6wtNNOKL8lQDz8c61Nn/Wg747GnZ9CVM7LFu6WelvltPjqKI6XglxoZOEpBHH/AK1yd1iN&#10;zzCsyvEaiMqS88oLyuGvOUkE/wApq7f7g0u7RbS2lsNNNeO+Ep/gSEpHpwlWd6zo852VJK7egLuM&#10;xKXG23k7PRcjKN+4zWmOOu03LfTSVFNzvmh1tOI7e++WZ7enb2yMVZt0qKsNS325D9vW8lqHGQnz&#10;wTxqI5A+tROxGI1uh2ptBNvVhbjil+eK7sQ37CtK3fONzpKLfHQ7etI+ZcUn+C813CfcDb71OXpe&#10;M1Ww83d5viGfJatmnBcKFDcZ8rgPbYAGsaebNblaZMpch4rJKRuAc7/qanucKHEZcVd7p4kbSt1t&#10;r0aJypsj/SKxbherRHdWmJCVJXndePKTtv8A2rlybxA5e4rC1C22pTrh2T5MD8604NwvkvJTGaY1&#10;HyhW/Kdv1rJZnXacsiJEbhHspQzirjNrnupLkq7DYavDaOkkoOT+dEG7tvNKvC9BW5HQNIJTpHON&#10;/wAjmq8758o87jL2NyDgfliqTTNkioddFycfYOZQKF5ylZGofnUbj1oGstuueIlWnJzg+49qzzjT&#10;G7K2lSZagh9porO7Tw2P3q3fra6uKJCGGQhvlTS8k1BDjl85DDM1vHlKiNQ9q1Y8IICh+6lNpIIU&#10;UKFc+eHnjpphlcctuNC8nHrTwoA71LLjGLLW0pJSBuAecVDnFeHlLLqvWn7pt1txnXaE46oONRyw&#10;1qSkjlxScJ/3rDeTd/GDz0yO4ygaghQxqGkf75r4MvX7ZvxQuLzq22rLbELUFBK2lyFDTsMkkDNS&#10;Qf2zOsX4ciJf7BZ72iS2qO47HUuM6UkEZB3xzX3P4rp4Ot19eXu+xFSLmzcLG7CSth1tCwQA6pWF&#10;4BB4zsT61zVyixb864iJ0nKdjzoKXEuuqUhBKRjRgnYYA/3r54uP7UEK8rtIndIXFlMBtKAiJc0l&#10;C8YxkK3I2rp0fta9Oz1WiPMbv9mtUZSkvFAS7lKgchRSc6Rz9qqY2aFxr12LZXLm1MeY6Qjq+cti&#10;XCFLDiSpOyU4Jxtt7bV0cTo92b1DEjzOnI8SR4EaS662QCHEKyDnvgD6c1xvSfx1+F0mJHasXxIi&#10;R1ISlpxVwWWVEasqI1gDvt9K6t7rRxzp+/zun+povUt2dbLjLkF9L6YyOEd8klOT9TU230ys17jf&#10;uEuNclF2wzG2HZ7giJhShoCmkE+IU98Hff3rmOp7wm5Kuqn+nVuOy5KLe2thYBUkcnb6b79q469P&#10;XjqGYr94MNR1M25HgzFNFsAqIGSsnSknP1q2voK4WphPytyauKbOylXgtSF58ZYyRknClb/fNV4Y&#10;z3U45W76V7xbFzpF1XA6WwoaLaz4srwkFJwVnY8j1FX+melWwu4Xe8sf9NdNQtERu4pmFfjBP4yg&#10;Hc5496zkdEORrpFbmQLrcjZnhIkQUylHx3Vp1Y5HkGdxn2rTuvWnVVwkKk2+3TH4DxLrbE+OkstN&#10;JG5bRnIHYHG/arv9Yj/t6D1Bf/3PHShmD870nJBMa2xklx6UojlY3wDvzWC71FEekPyunL/FiXdK&#10;fBeQ48Us29sjIbQkY823FcDZ5n7xeJtLkm13O6ElEeW6pCnQOVBJPkRzxir0u0y7cgSH7X89HaX4&#10;Tb0JAPiukf8AlgjcdtVZeEl7rS3rp1j3Xbi3IUO6dOuTI7aw5ESka1OrI3ddJ/CM9q5Vz4iz4FyS&#10;1aLlKS/cHkx3HZjYaDuDshrjCBuCoDftTo3SMLqFyVGdu8m3ydAVcVl46YbfPhDfBX6mtuRZp0Np&#10;j5q3fMiU0IsJlrKFsMZ3dOcaTjfPtVTwxvpl3rtynVHSnXPUrsq4fORZdtiu+BbmbaxgtrzurJO6&#10;vf1rDmXK921Dcd24reYjyFMTIz6RgO551nlfPGa9S6YDVkjRZfTMr522WvUxEgurCy/IUd1gqOTj&#10;J3Hqa6C9N2zqaA5DuzXy0yFGU9MnBGpAkFOw32ODxT/Lq9zpprrp5TaupnYDLkKRrcZf3Hj+crV2&#10;Jzz99qyLlcZS0PRJQWhh0ZCVjAI/3H6V3EnoZ15lFqnx2nJwCFRHGl7SVEZ1OKBzpTt5azZ9qF3g&#10;SLdKUV3OOstMuJ8qJj2PKhJz+FPcD0rbHPG3pzZS/TOsvWj6LPCZkSPFfhPoQhUhlb6Gkk4yhCB5&#10;TjYE7V6HZ4yWLF1PaX4lqiojSg60maoNueGsAhw+mdx9RXzX1dIm9JFcxt1apMJamZYSVIDujGtQ&#10;I/lB2GK9KsHWsO93puVG+SfhXaAgETwtY1pP/wAw507KI34qssN94pls/k6dtibbus2FpfCrpKSG&#10;ozviEsoC8qzsedNZlmvD1u6gXDXGeuDXzC4aY4GlhnGSJCx6E5Aznitb4r2SQm0w3YrUOIREwhyC&#10;+CpO2nUO/l4yK5Zi4p61uFotNyZfiqubotKGo2EuPtJGrxSRuAcK+xq5+7DyRhjrLT234cdN2zpv&#10;poRZ0z55+a8p92QEgJ0nsnGwTpBG3rXVsRYMuUhtq4uMrWpAdUTjy48VZ/tUQfbaYbhG1FuK034D&#10;aUcJb/APtpNNcl2uY08Sy606+PDQUg5CnV4GPon9K8vK7u3b1OmnGZuC0x5Cbg3LbUtdydbWdigZ&#10;0D6EYIz3qI3WVETFN7twWGQq4ynUjbUR5B/saYu1W64TH2Ik35dl9/wCAvBQyzuoD0Gf0q+21dZD&#10;iVGQzJZmrMp4q/D8ugYCPormoDNH7jc8JqUt+3uoQqfKQc6krJ8ifqk8e1SfK3JktIRLRco0h1Vx&#10;npJB8o3CNuBjBH0ovTl3Ixzd7VrROWJkhwI/ymE/g/4NZ4gxbw4FQJjtulXV9KghRxojNkHg7Y2/&#10;I0gzpP7t6gcYTL/8MnXN35x8A6ctJGUjPYHAO/vWdcnVSWk/9QRg5CkqVPdkIB/hst/5YO/cjP3r&#10;Suk4XZTse5x0tpuTwiRpDasaY6PxqyngZz+dZUiW1FackST8707KAcDjiQQ1FaG3J3CiB9c1UTVZ&#10;x9+CD++GkStA+aZlkA6ZLqsND20gg1dDb1iiKiO67nBjtiBFkNnUvx1n+IvYcp9faq/jCy4mvpFx&#10;tah8+QDqUHXMJZQAOMAityx2udZUh2BJ/eTENvHhublcp05Kt+cZ/vWkqPa7bIMG3ONQ7fe3IqGk&#10;mGwVoyUgDLqx6HnBqwm5CNEXJbvWWkspdQhSBp0k6GgR6fzK96kTHlDXA/c7TixpglwHGpavO8R9&#10;s4NSifHckNyH7KlLC3lylOJRsGm9kHb35qLVRUvAmNQJbMO9F+YEJgoSsgKW6o6lq9zjg+griOpr&#10;vJUuXBuMNLjDjqLY2tIA/hIGXF+mO/51vXObZpLkETNUB5vxbq6VKISgjJQSfbkZrlZ0e62u2pQ2&#10;G7wUQs4UdRD8k459PMftVRKOAiHcrmuXbpqoOZSpKmlKwCyyMJ52CSccU1F2uNstLLl6tvzDzUEu&#10;rcSPN47yth65+nemvW+1XqW/BRrtr3itWxJXtlpIBdAPvuPqBWkg3f5thxt5qdEfkl3TnOYzIwkg&#10;++M/WqGlBVhtnyEyLaJioLjEVuAy2FY87m6iPfnvzWhcrPfY/wA8xDW3OinwbW1qIO2rzqJ9exqe&#10;2TLXcnIInRFRXnFO3F9IBAWnHkP32Iz6Vo2e0MuKt8mFdFgpL10dC14yVEhGocY7Y9RT3oajmprj&#10;My6vpuFpU0l2c1HC99mmR5ifbOQfY1WhQbDOdbmR5ioaQ+/OVqJ/C0MI+oH9jXVLiX+1QWm3/DmP&#10;R4C3C4pIJLrp2z9OKwrmm2hqZEftz8Z1DLFtSsA5A/n+uM747US9JuPe2ALXfILUV9bibktlhy4O&#10;J/EQpecED27Z7bV5h1K3b4SWUXO3rjSrfCclOkJxmQ4rKT+ZyPuK9re6Z+YdnJslzWyHpjVvQhZz&#10;pbbOTgd8H17Vg9WQZ9xlPpmWlubFmXBDSVJA1eE2Qo4P9PcfetsM9VHj9vnC5WC4RI3g26U1cw1H&#10;ZYLZOk+Is+Y+nB4rlpnTFlvt1Q1MZ+QD0tTRW4nSrQhO+/I4r1662W0X+6uTrVKNsluSX3wXFEBS&#10;UJ5APIzXPSrRcIEdLlziic4zBW4lxpOFLU7uCc16MylnZ+Wp089V+z780pC7XenEF9t18NvYdbQg&#10;K2G+4296wbl8GOsbcwjVAh3NsMiRlpzw3Ak45B2+1e/QLNaxb7m03KfiLaisxkgn+deNX0359DXS&#10;TujZwmPx4d3DyTJZhJKzqzpHJ9wefWubLWz/AC5R8YXfpTqOzKcbm9OXJLiFhB8FvxRqIyANJO5r&#10;DVJYYU6h4qiuZ0rRJbU2c9xuK+1XbN1AiRGWUR5YUt2YSlQ8yE7DB+u4rhLhBu8OA2ufZQ4hiC7c&#10;HHSgKKlKzgkf3FKY40Xm+tPmNKYL6D4KozgWRqKCkg/WnKs0J50qXCYcUUjzeEN69xf6P6bchoau&#10;HTbUZ2PE8R7XHwUuuEbbD3+tYh+GXTADqmlPsuMxk+Rp5Wlx1XBIzkYovF/VbY839vIHrRBU6T8q&#10;hkahlKMoBP0BFXItxm21IVDu90txTsBFnuox6jZW1eu3L4FQHEyflrhKL0dLaAESFa3H1fy+4Ga3&#10;Zf7Mlq/c4UjqOYJoSUrI0Lb8QHBHHrWNx1qNZyR5V098aOvukIjsWydcXeNGWdS4sh75htZ9Drzt&#10;X078AP2wJvXN2tXSPW8ZqPcXAWYFwj+RlZAyEKBOxONq8Tun7P8AKt7iGxdytspSMvxAQSo4G6SK&#10;876r6CvPTzCzJ8FaGXl+HLjkpKVtqHm3wUnjfNef8z49z4rNPR+Nz8cznb9VWQQrfY8AVbbJSn19&#10;68h/Zx+KKfij8LrVcXHwu6RkfKTwT5g8jYkj/UN/vXrLbgCsahXwGWNxvjX1O5ZuLwUFnGMmnbK2&#10;KgD2AqulzCcf2pJTqXnfaoJcVnTmnDHhjVz6VA2sk4xk+9OK9AypWw9KohWMpB4qk+9p3G9PkSUJ&#10;BIV+dO6fivzZxUx4DstCdbUZxX8vdZH9q7/i8F5s5Ppx/I5pw4W/a3a4SpTLkZhcYlRDrxcbzraz&#10;5glZ744xU8Vxm+QYimJHyHT7SwqG9wtl1JJ0Kz/KdqiEdmc3Hgw5Kk2ZpxTzU9zYtvpJJQonsTn7&#10;VI643ffmnXwYVgQ54NxYyU6VJ/C6kjt5RxX2WOMwxkj47kzueW6e8TfBKgxmfkbWpRjXDTgeC6Ng&#10;6n2OTvViMpUWR8hbD4rsZKTLf2/xccjZQPcgYpqJEqc64y0lSGISQzNcGf8AFsFOPEHrjOftUkZt&#10;Uppq1Wh1TTEdAfiTVbB9sHdok/QCqZz2jisePDi22zylR7cykOw7k6TleDktEnnioVOxp8eQwy0L&#10;fYA6pu4qJAUy8MeYH0OKSlQbpBVHbV+7+lUKKVrB0rjyEq5H3H61NcZT8phxcqNrbjpUhy2jc3JH&#10;AcA+u9OHYYEaSh+UEtNRUnTFJGLkzjJXjucAmqoad6kTDV4wgWnIkW9a8AoWMktK9BuBVqVFTrhO&#10;z3yAFBy0dtJH/kq98AjFV3GD1VDXPuBXabE8rxHEEkKjPpP4txsDgU512ViBtKb/ABnoNsZFutb6&#10;yzIfBGqNISQkK52Bwd61IylNSJEO3RkPzRoF1JHleRjZ1HqrAHFO8J6SXUBCYUdweFMSrYTUafxt&#10;f6tyahV4cmzsFl5y12RvIanKBS80Qdm1j+ngUt7H+oYvgsw/CjXB390pJSb/AJ/itkHdsn02P51K&#10;1Gk3KQ8y038pGbSfmG8YauKCMFQ9zkmm+Gm4KkoRE+Vt8bKZcAJwiajutHqeag1i9wWnS8YXSraf&#10;EhyclK47gzhKu+MkflTByXGr5Hiw7Y6qJ04VfwZucKjrByUEk8YH9qkXMU05KjW+Il55Gk3NKMYc&#10;B83jI9T3ovFy5uTYyGDEtiEFmew0CA8jZIeb+m9OallRj2vp94F4NZh3JZJDiM7oUe5AGKRIUMo6&#10;ddYRDcTc7+WSIjy1A/MoA3QvfkZqJy3xIMRE26OKRHdeAiIH4oL2QnT7JyPpUyZcCxsZZbcK5LoW&#10;/pGVwHj5s8fh4zQKP3el+535Dcm4eAFS7ekDS+kAkLT77ikpXbDsiXMut7YQlxtBEm2EApfbBJ1p&#10;Hc7CpWTJv7kNaH0sW5pHiQXyoH5lGndlf0ziopkFNy8K6zJyIMGCguW+U4oBJbCQChxRr41/aB/b&#10;MldUvXPpr4fH5W0JUUO3ZHdwHBLHtt+LitMcbndQ5L7eo/tDftYWb4bwJPS3SLSZ95UFaIzawRb3&#10;BgZWoHYe3Jr4jvNzvHWV+kX3qOcuddZCisqOQhB9EJzsKpMxvli6848tx15ZffffWVLcWTupSjuT&#10;XUfD74c3v4sXAt2hCmbQyoF+4EYK05wfCzsr68V24YzCDLLXpzKbgt98Ro4K1A4deSMoZGcbn19q&#10;9g+FtuXaDFRAuGg/OMPOhf41HOCcd8Y49qiufwyndAlEBpSWoxcd/hvgeKs5zlVW7SiPGQ8LhGeZ&#10;yErD7J04wrO5+ma6sMZZ0w5Mt4vqXpWbfVNxkLlxp2L0rdR1Y549R/au4szdxYuMVa7REUE3N5Ot&#10;AAwD/wA14Z0Q1al3FCol7cjrTdmnTlZysEDb/T7+tez9MRJKFx/Dv6XlfvdzBCxvkYxz29K8zlw8&#10;ax47uOkgSzm3h60BLaZUlBIRvpwc/T6Vz8Jy2zY0VbC122Q1DSRjKcDCiDXRwI96ZeiESmpB+dke&#10;UEcEHj6etUEFbkRhF3tQebMcoLzQ2KdCs/asI6a2LbFvDMmF4MpiWhM3JUrYgFv+5qzbP34k2tKm&#10;I+pLshlRJHlByQPr+lYTC7O6hMkSn42lcV7gpwkpxv6DFW0t2uNNUtdzfcDV0CsAnA1jbGO2/baq&#10;kV9HyXLii0pZlXKNB/wDyf4AyrKVcj6D0qlNk24qkvKEq6LDsR3UonSrjb0/OjGZtgSY0a2PzlAy&#10;2UlxPlByTnH/ABVpQus61OqZZYjePawpK1nfU2c7/lvmqQqX6KZMK4NfuPDDc9LigpGVBsp8wA54&#10;2q9hu+XCL4T+LbCbIgzTtpUAQppzP+9Q3aPc7hFuKkXoRZEm2IksqbxkOIGc49fpWUpxLvSkaCtl&#10;C37k0ld1ZjHgKTu+j70SbVNG3a7wrqZs+4N+HZYzpTIiqUSph4KIDicdjtVi1xXrqiM3LabmTpjC&#10;kKSUYbCgAUBfpxxXKXPqFB6lXby846xZI3jPy290SWzsgqA5KTuaDfUzyEQ4LLzMeZPcTJXIYXrS&#10;p0YyoEdjjBFaeI8p7d4ZFvMyGq7vie9cQILrLX+W1IT3x2//AAq+q4XuelCG4bcQELgyCrkbfwzj&#10;9ay4F0gIclwbXFL0yc0qYgYzpfSRqGfc4plzN9u0QS1y0WwS46XHAnYh5tXnH6Yrmsaxjqtk9Ek/&#10;N3BUyeltA3PlCgnSVH8s1IWoVocL8t5VwnJBc8LkEJ/EnHuMUbbagHH24rq3FOrK3pDhyoknjNa8&#10;a3wLc4j5RpU25JOtLihkJIHf2I2qfsrLVZL9xltkxkJagtp1akjdyMRxj1ST+lWbVbGojsRDIcuC&#10;lAIRNKC4l1jH82O4qZqObpPbYmShEQ0oOpb3wkd0FQ7E55pq70xaVSrmUGPCaBRHmwHCpI9Mo/Sq&#10;1vqCTXdT3CdCiTUIaUFW+GjLj8N1QWycb5STnHG1ee3vrd+feHrpGW3800gJjPjyplN99Y7HOa52&#10;69UXS5y3ZLURTkt1YRPmIGhJZOQMj+bA5qqww62pyHBSLtc42HWGUkeG6yTuPsM12Y8Uxm65suS5&#10;XUbjElyU04GFuKD7nz7KVq3W7yUJ/wBJ9K7C0viFHYuEhX8WcsJjKQPNDcPIV6DNYVpscS0fKSp0&#10;pSjKeSq1EZAjuK4bIH5b107DamHnp8yOluY+gNzWWkZAwdlAVnlYrGWe1ltpaGnXZCzIcAJnMtJ8&#10;8nbcoHr9K3WoUuTEYjtOfum2FKXYLmdDmRuW1k+p23qjHS8zKYaiBMm+pQVwncfwCk7FBPc4z+VX&#10;J0RiSEP3SeWW5LoKY5XgMSE7JGPc1y5V1Yxjzp3TtsS48D826FqeLLYKyledLqfzPFYy7xKeUWrd&#10;astDy+IpOMAbD9Kuzuo7Uh/Nvt65TylKBVpx58kK/M71nuG/3EqV4gtEcHyowNShWNaUxcS4TAoT&#10;bj+70K/FpOFY+tSRnOnrZrkSbg7JSwtBUEnJUhwY3x2JqnIs9obLa7nPflrKxlKXDuM8Yq5brnbG&#10;nWocG2+J4zS4qlhP8yMlP1rTGbZ3227NebXHU43DtPjJt7/gOKWjYNKyQR7CtKWqWFOtrtSEhBKU&#10;n1T2P5VnWefe728wkw2oceXHXGfGeHE8D/1q6IF6U22qXdghSE+CpPfKCd/uKjknTXCqcBlrWVKg&#10;utq5/gq5+1bAbQlsHw7ihIONs7Vjx1oiOKQ7dng5nPkRke1a0aYlSQW5k933CSM/pXPrpp9sm+ts&#10;SG0PtLe1o8q0vJwSPWsYciuwkLMuOtpUgqQsbJfGDXIqSpKyk7EHGK8f5OMmW3p8Ftmn5SBzbKCX&#10;Sd85yPtVhLJWoAd+R3rmLf1fAQtSC+2sjcY4P0q6jraDrQA8hGT+InYfnX1v/J4vXlHJPj8l7mLq&#10;GY2AdRA29amUkNkJUSMjkVgMdZ2p9Wlya3zjORsa2ES21khJyFe9E5Mb6qPC4/RyoTTrRD6UOoyc&#10;JUkKH61XVbIbq/EQz8m5xriKLJI9PJirKFh3yk5I3pHYqCNyKvdZV09h+LPXfS0WHEtvVEp2BHxo&#10;g3NIlsYByBhQzt9a7fp/9rDqzp9ch2VYLVeHnnxJ8VpS46g53VjJB9RXj4IWQDz6elHw1Y1ADA2B&#10;o3s5I98hftV22+OPN9V229dOR3HPHeuFslfMKWM5WlY28p42HFe79D3hHxERHuNg6sgXZqTh1Vvh&#10;PJLiYiBkNlAOUqVwQcYr4FeILSkrAJ9MVQiQP3dNROtsiRY7ggFKJlsdLDoH/cnBqLv6LwmT9NXX&#10;oV0ZKbzbBaLnNbIVICB4keEk8agMjUNse9WIVsuDTMdfTVwaeQ60EWyG6NSY7H/zlD/n6V8H9Oft&#10;IfEzpmE1BT1N+/LYjAXDvsdEgOJznSV41Yr2npD9tTpa53N49X2ud0bKfbQ05coJ+YjaEnOhISMo&#10;ST6g1nqlcNdR9Ey49rkR1NX2AI0FbwS0VKAVcH1bFSt905rRZtF1tKJGJiZoISblJSCoMNgYLLYA&#10;O+PSszoP4i2/4sWyNd4z9vucN9S2osiCdZgsgcrTgFKzjggHetxDyrMGlWZQmsuuFcOEteC4vbLz&#10;oJ7elT36Y2aqBHTsO+Socu3oFrvLbak2yCslKWm84Lq0bcjf1qOWE2hAidRN/NWiKvx3riQD84/x&#10;pTvx2qJzrnpfqVcllFyTBeWvwpdwSNLklw8stEpyodvLWg1eZTLkaFfICFrWQ3a4QRqShOMeK4Qn&#10;GeDR3PZz/DLj08osqDjiZsRwmbIZYXhcRoJOhKNAydjsPauWmWCPdI1sU7FQxJRHHyMlbYbRb9XK&#10;nM75OMe+a6f5eRYYz8iJPdudsLgfuU0qUovqG3hN6cbDGKmdgw+rCXFtNQblNKX5sZ9CcIjo3Sha&#10;VHvtTxuk2bjwXr7pldzYatstaQ4gCLCnZSlMhAOpxwj025r596bv8j4eddvW6elf7muCVfjJ0IcV&#10;nB/7SK+vOrYKJEBbFwCIwUwVBeSpcRnOEhGkcEenrXzF8demJVwtLxW0W7nDRqQ5gp8mMNJGf5sD&#10;Jr1OHOWarj8bctPqi+RI9/atrkC1WdxKoflfEjQrSpO3l/lBxj61kfAy0y1dV3FbqGFybcz/AIRb&#10;ZK0MazpSkE8qryv4AdfROuejOlv3nHtkiXFQqDIElzw1ApyBknY5GNuQa93+EXT8K2wbwpxyHBck&#10;3Ra0pt6sgtIJKcq7nbf3FZ5748LivDG3J6gl28MIeKS07gLwDtxkJ/sKLd3eivF2Vbk+FFW4vIBx&#10;/DT4aR7eYkVSt9pWhuMhNwyCpCMEk5PlUf1Bq1DbvCGY7a8PmR4SHEO/6ip1Y+uBj8q8119moTan&#10;G/lXI7kN4pbiIWnlLjhJX9xkg1Om12y4OGPBuXgtSFGMgKXp8OO0fP8AcEZB96abvIMT5mVa/FcX&#10;4j6UgY1rdOhsfXFQSXbUouQ0IdZWC1ao7uP5iMLV/saGdXpCL8rxFxJLExy5rCGkk8R0DsecKH96&#10;wL1Kg3IvpTH/AHZOkkWuA6BghI8pVvxwRWu9b0J+cd6fuBbcSBbITQczpA/Ecc7c/SsbqC4pt8t5&#10;ifFR4kNHyUJ5CQCqSvGpYz6ZCvzpC1QukiTalLiAfO2xaRa4a0HIbT/5jhPGw/8A4apqDNvH8FKJ&#10;XTkjCDpCcNRmt1H7qpq4rtmcEOM983aMKtkdzdWHFHLrhPG2Tv7Um47Frb8SAEO9OSDpcBAKGore&#10;dW3PmVVpqzAekxVC7Rk/NwVoNxfjKByMjDDeO2PLtW1BTaohZedddt0iKj94SmlDh5X4U/bOMelQ&#10;9PwU3b5S422UlDUpX7ylRHTkBoDyI9AP+K1GpD0sMOXa0lfzLhuchTYyUtI3QCPsARTpdmohSIUU&#10;tsXpL8phgoA1DzSH98A/fIq/OjXRpuWwxOS83/CtzWnBJxjWf+RVGM/Z2i3KnWx2GpCXLm8g/wAq&#10;tJCEfXGCKi8G3IEUR7j4K2WV3FeslCi4s5SccnsDUnGL1JNbnyJMW42/CJTzVqaU0N0oQcrJ9gMn&#10;OeKyBEZk3BEmzzkmOqY5J8A40hmOkpSn6ZGN6uuyr5Y47fzTCboIsQurTp85fe2Skj74yazJsC0T&#10;FOQojnyMrTHtYOQPOvBcHoDjP3qgru3aTEiJcvtu1Ox4bklUhsbqddOEAHscYqy3afBjyGLPdC1K&#10;bYZt6EEbFxYBXjuTvn86tOt3ASlKDabnGkXBKArI3ZYGdvXcZ27iqNvl2S8y2pL4Xb3nH37ms7p2&#10;QMIUBzjbI+9VBW5LdmOfPxJVsElDq2rYhTX8yQnKsHt3x71PJTZrsZkdQci/OyWrcgatghIyrHsc&#10;Y270LFCu8NVufTLQ+ltDlyfaWdRBVwkdh6ipWLg7Cgwl3a3IWpiC7NdWE7eK5xv2zk8d6RpWLa/O&#10;lFUC5B1mTOACFqyA0yMKyPcjB+1Jy5zmlMyLlbkyY6lvzy4gcAZCfrtUfgW9EMoYdMCVGt+lKHdk&#10;h106cK/PB3q1c7ZdYjEqLAfRJa0sW1AWrOxI1bn2znFPonLRmbE4Ysleu2uwIq5y0KGA2tZ8u3qP&#10;7GstFhunTVrQiDNTJatdqLmFK1AurSeD233FdRdHmp0mQzcbSEofuDcZBQnOhtpIJUcehH5VjyrF&#10;ars+s2+YqI5cJ6UeEpWwaa30jsOART3onlvU0bw2XId4hfJSG4DMX5xgZHiOLyeOxHOPU1JF6bnp&#10;uRYtrybnbnJ7cZDL2+lplO4yffb7CuynquRuLUifEbmwXp65KnkjJS00CEn3HcfesG1221ONtXGB&#10;NctkhmO/OLairBdcJG/r2H5VtM+mOuzIMSBcXopullU2uRcXJaShIHka21H2zsRUkK02B1qPLdel&#10;IcSmTcdO+VAfgIxzgcHvXS2+29UWa2eRTM4wrUACUZWHVnJ++Pzq2/GfY8WI5ZUlKGotvw0OAVAq&#10;wf7VPmqzTz2Z0FEhwX2Y17ADUOPEStxWhOXSCr7HOR6GhdOh7m/KnMQrszIL0pmEhbiwVaEDKiR3&#10;IxuO9ejSJFjn3JpMy1O+FIuC3UrKDoShkY1H0TkY371gxrP05Ketbw+YhOPqk3Q+pO5B9z3BPNEz&#10;v2jwm9uCvXSt/fkLC47biJtxDSfCxhSGxnG3Y4rk3bJCnXBpU6zltuTNcfWUtlKvDR649xg5r123&#10;2BMSNbH4N6CHI8CROcStfl1qJG//AKd6ynrNfen7Sjx2mprcW3Aasb5dV6eu+9b48n0eU289tln6&#10;dcejOOSHmHcPT3B2AGyB9R29a6TpCPbLVbEwZUpMqBJjfOSS4MEKWvylJ98j711FxhtfIyrfK6dc&#10;aSRGtaVMt5JOBnG3bkGn3GxdM3+XLaS0uIh64sRNePKpKSknHoDjB9DWdylPdjEHTN1gPMsMuouE&#10;ZTrOlDgGsDXkZNcv1n8JrV8RLMm13qA9B8ZyYovsnRpwThR9BkV6Yxa47sdhcW6trbQtbqV69LqN&#10;LvlJ9jgg1pxGbzbfGbKE3BLQmK0ujKwFDKQB3FPLLymqxm/Lb5M/Zcg3/wCDfx8/6Ru61OW6/Qlv&#10;NP4OiQpAyhYP9WMg190NOgHYfc1ydvv1maMSTfbQmMYtsZdaVo3ZWo4BC+2x7V1k63PWxRJUl+Nt&#10;pebVkDIyM/avjP1L4eWOf5MZ0+y+B8zHkxmGftcS6VnGRipQrAwQM1SbWFJBB+uKcl3WSnUMc5rw&#10;ZHsWri1ae+KhW8FKCUgqJ2CR3qsZB0d1rJASkck9q0WSxYmVPTAsKUoNKU0MkZ5APA+ten8X4mXN&#10;f8cPyPk48OP+mwrY1KkxG5TiUuPKUpuKckrSnc8fSrzLDt8KENKbiNyFeMJ7GAlhaD/kE+m1PYQi&#10;+S0ykTmWmdKDAfYIOSnP8LA9e/rU8huPNtiFyYv7qsMwhPyRTpcTKCgEk/UgV9ZxcOPDPHGPl+Xm&#10;y5bvIX5EWdb3XpCP3b08pRZnNIThReBAC0+xPemrRJuclfjNGNbbeCzLaPEqPgAO+/c05alNtLuV&#10;+DalR0BmVam8FKkfyrx67ipXg9hkyVbRUkwoyDkz4+kjSr12/vWvpzA0JNwUwzbiY9uhJS9GeVnE&#10;tg8t++AQPtQjiNeILTTDn7v6a1eJGkbJW08lWSg54BPb3pkkJciQ1zMQre44k21hs6VMyAT/AA1Y&#10;7asjFTXB1LcWRJv7Y0gpalWqPuEnIKXUgfUflQWMQzJ6H0SpsmEsQmVGPItaU7yVZAS6kd/Wi4tc&#10;B+O684mVfyhblqc/l0YyGlfbAqScuc3JblrS1Iv7KVC2oH4JDJ4z74xvUTbka0Nh0oU+7OeCyjAK&#10;4D324TkCmdRG2x2wq431XhCQ4nDA2MKSPLqAzwTk5qxcJD7yn5c9hKZQbVqsp3TMQB5VAdzsKKmn&#10;LepyddWvnr+GAl6CBqRJQOFpGORntTCkR1Rp8+QtZdc/8Kdc/Eyo/wDlqz2270pQY8I/ykWZdXlJ&#10;iLcQILaiAq3uDA0qyeAQefSgWHriXblf2Ajwm8S7cd0SGgdXiJHc7CnJccg/MXe5sJcumgCVaTgp&#10;cT2WgY/1f3oJgLlqZlTZyUREEC1vFWyknCfCX6+lNOulctruyYq1Skx7RHAdts3I3I4bWfvinKX+&#10;/npkt9h2NZWSpqdbikgKSCMOpHp5e1TDR1Gy8XmBD6bSo/Nw+FMrCshY22HlqCRIlXaWyxFdV/gW&#10;QUvjOiczp/CTxnB/WqGjmXpV6XHg29fgxGEh2DOV+F9GCfCUfuBj2qmZjS2V2yzsmLCWtTbrwGFQ&#10;ZIAT27Enms273qBJg/u2C4IPTb2rxJjh0mG4CArKjwOa8j+I37ZXRvw2fMC0PN9SXgkons2tKVtu&#10;4Oy1L4CuO9OY29Q5LXursj/p6Q94Mf8AeHUCUBEpKE5TLaOEhf1xXlvxK/aL6E+E6y7fL2Lr1Awl&#10;T1ttkclb+kn/ACVpGyRtjfivjfq/9p34g9XOhFvmjpeBgobbj+aSEk5wXe3PArytNvaZfdcOp150&#10;lTj7h1LWonJKlHcnc81pOPv91XqY+3pnxq/aL6s+O8pbEpSrH0zrLqbLGcOFqP8A80jn6cb15q5M&#10;jWqHrccTGZT5RtgfQD/YVDEcl365JttkjiZPX+JAVhCB3Kldv716Z0d8IrXGLsu6XBN0vKovzUdt&#10;tP8ACZKVeZKAeSO55rsxw1NFc/HuqXw7+E8jrufDf6heNpsb0v5ZMJYw66cZBc/pSTjY19ffDH4c&#10;QLPCtcRm8oZRHW9blNNYCBkZQCPbbauJs/TnScY3WXHVIdlSBGuQfUs6XEjSCCOAMdq9qiyem4yL&#10;itmK6lth5i4IUrIHbO/+xrn5srrUYeXnnuuT+L/wyR1VaLZeHJqXxAJ+YcZGHAgZQvb11AH6V8/2&#10;lLTHgvQZynNWtstSEcYUU4xX2u8x0/48xC0upaU6FKGM5bfGMH745r5m666S/wCluoXrau2qXGEp&#10;xKJKB5VIWM4B9QdsVr8Tl68Ky5cfuIrTc22Yq1TrClxaFMPrdZTkKKVaVfU4r13p259KuSW9Dcll&#10;IvKclQVpJUBuf/fevDYUgxWyGblIt4cStCmnk5BB8ucnjBwa9O6X60lpLciTaW5baJUZSnYyQon+&#10;VRP3xW/PhubjHDqvYrSxbFzGEs3FaHE3V0alk90nn6+3Natpj3GGiEI05EtvShGhQGcZUk/TtXM2&#10;a+2ZyQEOWwtKReAlvCSNiMnb/wB42rcZcsupTcZ51l/xJCW1JVuSk6xv3O3NeTZ9O6dxY8eWq3up&#10;es6Xl/I5AQNXmaWQQB67fap7hKWET5EayJSdEec3tjBBGo//AIVNAjuypkZUG7IcZW463g4zpdTr&#10;Tg9u+9RR7XdJsSIw9cwlK470NWOCUnY//hTkOrDj11Rcw4p5iFHFwSo6cf5a0Y/MmsyOxEjOwfnr&#10;2pwMSHoCvOMAK4B/4NZ0mJb12112XOcmLdhoeKFEqBW0dwfU7fWrE69WlhVxeZtq3Snwrky6obbY&#10;1ZzwedjVWF19hBFkhrtTa0yJC2n3LcTg5wScH/1Fc1absYNvnS5K8ybXIkQrUpasJcSnISyR32AA&#10;zXXXS9OxxdFQ7MGw0lu4tgp44JA22zjkV5/1Tcn5t1u0WWlDNobkonrLYALJKEqSvPoSKvCbuirn&#10;bS66z051NJbjyVPBxKlfKH+LHJySMfzAf01y0+9LbvtnUk5cbbCypTHhE/YcVdsU56d8I75dpjKX&#10;J0u5uPFpp7wlo8wSnSe4wAa4lp5y49SNhJwvSlhsHKiSTtn3r0cMJZla5r1JH07Y7/JYtrC7XG1T&#10;GlNyXF4yAhRwv9K1b10+sypSrjcFBhuR8w2wnslY3H/v1rIsz9wgW622y3tZQW1wHpSznz/y788/&#10;2rStcG3xo0F+8zDImxh+730uq1ArCsIUc77q4+teRn/jux9dtC3WV25oQhk/J25O4J2J3zn3qy2l&#10;K1ojwUhDWklTpwM4/EQT2+tX/DVNjref0swWzp8JXkCldh+eKy59wTb7PLddaZE6Qghu3zUhJUMc&#10;JPfvUSbaWdbQyLwenrXPlPTH7Y+7/DR8ygOMnjG4GwyRXh/UPxAjofehxmUoCnixdG4SjoSpW/if&#10;TvmrXVnVKr/akWa3PvwrQFFqcHjrMdwHOE57ds1WscSPCExu3Wn5meygN3AFOTIZI/GPXau/jwmE&#10;3XDnn5dRag2O8z2Qqe+WRFQQ9GHlMiOf5h7gb11fT7CEx2onTLaVLS0ty23V1P8AD320KPfG9Oi2&#10;Ew0MuXCeJbiEqetzYG77RGS16nCdsVrx2xcYTISlVpscpGUQwnQ8y6FcEfyg/wC9Z557VhhpatkN&#10;tlb0kJ1KfUES09mHcfiQO2/etuDFkvPKdSpKPl8B9TwyJDPfR74zv7VWPhtalymPGGnwpNuQnzqB&#10;4WR2HvWobb4BiC5zUpCFhdqCdkqQQMNK7Hb19a5rXVJJDYTplRIsGyM/L2qUouRJyjuy7nOn1G2a&#10;E6Ha47r028yErfdcSxIYO6UOjZtYHIzzmpESpnUEcmNFXbbTKy3IQRoUw6TpCh3Hr96UgWuyOyfn&#10;U/vKa01h1lKdSn2hshae2Rms6uRjSbpLuMhbNttgbAyFPKTgBQJB/sD96pP9MyiC5c5ytJ/lSrGP&#10;pXVePcrkpSYbHhxUgJQ4pONadgFZ/SqsvpuMgKdusorWDnSlW2PSsL7XY5RC7VbjpixjIc/q0lSi&#10;farbl1vkthxce2ojKZKJDJUAM8hWR9M1fdmNxVpFsgFe2EqSjj71CU39+Ux4jiGY5WW14TnAKds+&#10;wNa49ssjDa7u4q4KkTvlo2tM1pLRwoDlQ233q/MiWZpx5TtxU6ZCPnBoVknsrA+m1YTbMKHIiqvV&#10;3S48w6qE4nVgqDn4du3atOJPtMX5LTblPrjyHIRXozhByfyq850ML2sW3xE6hBcYXBGQhcn8SSO3&#10;rxWqiW+G0F67MxiRnShA2HofpXGxbnbJSA9Liy4i1K0LjrGkgZ2P1rpW1JSFeFYy+ARlbvc9lD61&#10;y6ay9pzILxUE3JiYsfyEAH7VzcxC0SVg5QvOcGqF36lt7V+jw5EB2Et1WkLQnIB53I44rRk4WW1h&#10;4OoUBhecnFeb8rCybeh8fOW6KN8Kel2AA30/bW/+2Kgf7U2Z8Iuk5+Uv9P29acYI+WRj+1dkBpOa&#10;dg8ivm/KvqNR4/ev2UPhhfEr8fo616zytDASfzFcHeP2CvhpLSTChy7W5g4XEkrSUn23r6bP1oFC&#10;d8jeicmU72WtPhzqD/8AL+mx3HHun+tHgr+Vi5MhxJ+qhg15zf8A9kv4rdOFa0wbffmE580NwtrP&#10;2NfpP4IO5G1LTjOBpHtXXh83nw9ZMLwceXvF+RF+tV66SCR1FYLlZFkkFUlglsf/AFjy1nRrtFuC&#10;EiLJQ6cZKUnOK/Xi42ODc2i3KjNPJPIcQFA/Y15B13+yR8POuVrfesiIEtWf8TbleA4Ce/l5+9en&#10;xfq+c6zm3Hfgcd9XT86XCFDf8VQeKpAONya+pOsP2BLpCS470v1SuQE/hi3FsHP/ANQ3rxfqb4A/&#10;ETotiS7d7CpxhkZMi3AvhXvpAzXrcf6jwcnu6cGfws8f49vPy/qUkk8UnH0aDkbHsaopmsrlOR/E&#10;Sh9H4ml5QtP1B3pxQpvOoFIAyc+lenjnjn3jXFljcb+6J7fLfsk5M+zz5dlnpWFplW99TKioeuk4&#10;P3r2Tor9sHrXpE3D99JHVKJSAj55eG5rKB/KFJACh39TXhxfIJxjBPNQqecQo54HA71Vx2eOr7fo&#10;t0H8afhV8X3rUzaZUSH1JHYzEauTYZXEWPxKGr8Ss8YzXQSPiHcY9tXDftU692eQ4pj98wk5fnOB&#10;XmCEg+VIIIJ24r8u5sdmbpU8khxB1IdQrSpJ52I3r1r4bftWfEX4XvMNsXkdQWlkaBa7qApIT3CV&#10;jcH65qPCz12nLjm+n6A2GUuPIbk2IpuyGfJHsaHApqMedTpz+Ie+9a7irV1N8+7GkJhTdYXcp6ED&#10;U4sf+U3tvuMbV87fDD9ozp74puxY1pltdIdSFR+YszziI0WQMnBC04U5t6b+tdm71PK/eMR6cP3L&#10;ckgCC4rV8rgndbaM5USP5j60Y4XJyZfs6r1efdmbg83A6mZTHllImPuHV/BZT+BJIAGSe1eF/Hvo&#10;CbbulnHtClLQPmADsStwk4VuTkJ4FeiW3rCL1VITZrtHdZdUfFaZkua3ZjgB8zhBwhA5xWobuq1t&#10;GHdlInwXXiES0pTiQ+oYShIwSUoB59q0xt46x6y7fBfwk68e6J+Isq2J1JizlhxtvwwsFzuNJ5yD&#10;iv0gswh2ywwortrSHAzqJbbKUlagCcAcbqO1fG96/Zhju/tC9H3CwvtrsjlzEp1or0keDhainP4g&#10;SMV9usy57UkBcZtaQtIBQnJIyn/g1r8nKZTHTTHXuBPRbH2XvCkfKLIcKcnGD5gDn7irzkNyKqSu&#10;HOOW0uaAVZKSAG0/fn3JrPddhSkMR50EpUsttEkZ3JRkY9OfyNEMWycpCmZC2vGcSTqUU6tT5zv6&#10;7DeuBq2UG5xJa0rSl9iK4FHHJQy2DsP+45xVdF+fiMMSJ1rS86xHVI9Nbrx8oH1B+2KiRCuDrEgQ&#10;LiFqk+UHVuPEe3P2A4+tXkyrqbnh9gPMKmFZCBklpkY0jH+rcCn9JsVFIszEjQh1cE2mMH1HTsX1&#10;nIJ9wTgjNYd3dl9KW9pU4ImxI0dyc87jKkPuDCB39TvWy1Nj31uFHuMHQ5c5RmyVAeUMpI0Ej+lQ&#10;AG9Z7QVJealWmQJUKdK8dyKs7/LNDGAPqBQzYyLU7Y4yIbI/eVuW2mEjKStSXHfM6s9h5Samt1nW&#10;t5s2gJctM1zwFMfhLcVrZeAN8k53pRZS0R13O05W68lcp2EvPmW6sIRyewq7bICkJmOWCWGHjotj&#10;cRwjDauVke++arY0nbYtN+w4G3LZJu73gJUkFIEZJycempI/M1rtxZ08qVb7sFJnvojtZIOmMgYJ&#10;+5yDVG53ZUZueJVqX/CQm2RiwNyrA1lPc45H0qKYLUhU4wJJjPwmkwWD+FJecG59PN/en7L7ak64&#10;3F5Dzb8FEhq4zfAQlO/+HbHmGfTAyK5i7XezdTyXWVIVEXc5wZ8QDSFsoJCsH+lWMfWta4x7z082&#10;+5b5SZTNqifKsgnUrxFjGfqk/pXP3O7R4Zfi3O3pYcjsJtzbrIOVPOnKtI5OMhWRRrRpYyJ7DrMp&#10;iQm4QHpC5zra16v8O0MI0gdzgHntVP8Ae8LSzIvMQxHmYz1zeeQjIQtwYRg42OMEfSpf+n2S7LZs&#10;Fw8BD7iLUy0tWdASdTpA77+vY1O7cpMp9Ee7W9K40ualsEAFLTLP4ie2AofkaRyaZ4sUy0QyqzXF&#10;C3YsMI0LVlPivKycH6HPFMuboZiS4VztoSpKWLWHY6c5UcFWkDcjfP0qzCZtd5diTYs9dtclS3Zq&#10;0lzBDTYOkb9h7djVu3KvFt+RdmIbuLaVSLosAedIydAAHOAfypzpNFduttwfuLNtuHyrr8lu3paK&#10;sAJSQVADjsSK13jeZDskJCJ0eXMbiA42LSMahkdjv96w7e/bAi3pmwX7e/FiPT1hA2bWrJ2A2z3F&#10;bNptj1sYjLt9x1fKxHJBQVbFxwkhOO2c7e9BpnrnbrtOSifb1FuVcFLUoJ8oQ1tk+2RvmooEWI9I&#10;izIdwLbrjr9yCXScbDSkEe3FPfm3OzwliTGbltswPMdOMrePJA9eD71VmIsjsedGUHba62wzbtZP&#10;lSpWNQ+vY1RJGJF3scKPIfZaksx4Ls5xGkE63OMj7nPtWDcF2mK02mbb3ob1tt6nFBsZUh1Z9eMj&#10;+1dMuzSVOSmrXckPsvy2YYQrz/w28agR37g57VWu02bOckolWoSo0ueGy6kb+E3uR9iPuM0qbhLj&#10;ZpVrgrVYp7cpMW2oZTGcVsXXSM8/Wsu6sxFy5Nuuluch6nY1ubfYyBhIBUBjt/sfaupkRLNfJrTk&#10;dSobk655BG2UN8b+mRkYqnF/e8RUaSstXaE7IkzyTgnQMhOPXsaqVGj7dBYuMtaLdfClEi6eEGg5&#10;jCGk8A9yMfetiK1eHJjMhE+NJQZL8wJJ2KEDCPoM454IrFscm0MxbeuTAciPxoTstQa2SHF7px+f&#10;lNTKttlMJ9pmc41/gmY5STuS8sZ/PP2NKhZTK6itlsacejMvuR7Wp1S8cuunOcf3rPvUlNugzWJl&#10;jC1sW5mCksjKtauwOPyNbEuzvPTp7cK9lSFzI0FKM6ikN4JH1HfPNNuLXUa3l4DEpEq6oQPNtoQM&#10;jcbkZH2pURy3UbPT8g3dpLTsF3w48EOgYAKvxA9u+4p7vSqFXF2Pb7oRHM5iGGlqz5Wk54PJHrWj&#10;KmmRMYFys4SmTdnH3FaQQltsYJV24AzVC0psEt+3yVByKhx+TM0qVqIAGEqB7jbb2rSXpK/b2Oow&#10;/BWlcaUh+4uvrSCDrSj8Iz9tj2qsb5KEWM5c7OlaCiXLU4RnbcAHH64oWSDFRarc7HvIbWm2vTCn&#10;VgELJ2+n9jVsweorbafCbcS+pq1NNFCz/OtQzk/n9aQy6Ya7f07Ntz6dTlukItzDRTjTpUs5IyeP&#10;fvVuf07dIF5cfZuC34ZkKaL6F7tN+Fg59d+1akx5ifc3Gbra9AXdWUeXfIbQCSfYHnPaqzNpakML&#10;mWSYVOuuTJKm1n8R3QN/TjH0FVMtRlrdU0fvOVY1JSzHvA/dTjIbKcq1Nr3GP+a34V+gWW4XNM5D&#10;qWCqJrQ8nUhtKgEqA9APaoS5EQ644w8bPc3lS2ksqUAHFhIA+pOAdqt/OSbtbUM3RyG18xGjthLD&#10;KpD4dQMqPhp4xvuajKTKay9NMLcbLL2uXaM3ZnZLiHm3ISHy0laV/h2yAfTY1SRcw9uw04+MctJK&#10;gfyqeL/07b/nvnHmHJUyWlLbchanCpwbeZoHCQB71h3H4jWqJKmm2SmTEdQpkJa1MskJHmWGx6HY&#10;HO9eDf0zDLktnp7uP6jnMJKt9XdddP8Awlsr906tlfu58IDjTD2pLhGdwhI3UcelfGfx7/ajX8WO&#10;rpUTp68vwOjGEhhmLHdUgSyQCpTmcKHOK+g+uviJ1Xexb4kSKw0spLLWtjJSFJ7qVkgkcb184dQ/&#10;Cuy3VbEi/oS3c3ikvuwj4azhZSc6dicd6+n+J8bDhx/15fJz3ktuVef2zq289LuNt2S83C0pQsKQ&#10;mHJUkJIOx05x/wA16NYv2sPidYXF+LeWuoWFgZYurIV5hxgpxiuMm/CW3thDluu10QssLeQ24Eug&#10;6VYAJxnFYtw+H3VMJK32QxOjJaS8vILS0pVwfQ/WuvLHbnlx/t9OdOft/wB1ZuMeZ1F0im4SGh4Y&#10;ehv6EqR3SUq542r0Ky/t1fDx0KdujF2hS2CHIZVBU8InHkCk5BHavhaTYuqICpDciwSX0tadSohD&#10;uNXAwN8/SqJuT0VAEiBcYZ1EAPRHEkn0G1Y3ixv00kfpNF/aw+Es1oXKV1dCkOzwhDkY5T4Dn9YG&#10;PKd966izfGjouRouf/WdnunUbKFJ0CYjS63ucEZ2IyPyr8qR1FaCtaFym21nzKS4Ck7c5z39qa9d&#10;bC80sqchuJc3OcZP1rO8GK5g/WB34odHxWDJ/wCq7VJfdUXIDypaD8orGAg78Vkyvj98POmG3ps7&#10;q2yLvDyA3PjqmoUhYwE6xvtX5WLc6cWT5rdkHYBSAAfpQRc7EhHh+JbwgHkBGQfUVP4Yfi/UR39p&#10;b4XWEonT+v7RKlZU7b5CJIWUDJOhWO2MCsCT+2h8IGiu4Tuq2Jy5KdLsCO2pwIXjGtAAOK/NtN2t&#10;CXMokRQT3Ck805N4tjecXCKCDg/xE5onBCs+n3u7+3l8NjKEtdyuVymwVlMUsQnFF5GfwryPQVgX&#10;f9vzpqfcXWm+k79JgP8A8ZLIAaSh3JOU5O25r4m/fNtRjNxjJOOEr1Y/KnM32C46hDcgST3QyCv+&#10;wqpw4/Q1/j6r6g//ADCOprs4hMDoxiInwyy4iTM2eTjAzpHIzXnPUn7V/wAUeobe3bI1wg9OQWz5&#10;G4DZU42OyQpXb7V5IxJVLAEe3zJBO+W2DjHrk7Vet9mvd0S78nZndaASVOqSgADnernFJ9Jtv0kv&#10;V4vnVDTzXUHUl1vTby/EdjvvlDCz6+GnCTVOJDjwUJQw22wwnshOE5rsYHwkv0ktrudzt9tY8ZDa&#10;ynKykLGQQTgfaux6c+A/S7z6TfZs276ZSozqHVltCMjyHQn7b0tTH2n/ALrx9FwTKW4zCacnPo/G&#10;hgZCB6qPCR7mu+6c+C799Wp/qa7MxIbTrXiQrerUtTauCXBwPcV7n0v0T0hAbi2pqP4fzKH7etlt&#10;BTlSfMBt7D8Vb0G2dOy7S0GrSt5x21koKkkBLrY2P02HtUec31E3O+o4Lpboro/pRKIMJta2YU0J&#10;WVAkqbWDgk9znvXXWG2dPsPwWU2p6Q0ie7AcWGtlheSjJHIGRvXQTTGukSUYFkcbTNtoktuJbyUL&#10;T/Nt3+lb8i4XBuDMkwLGlBcjsXJIG4UpONWPXA3ON6Ln/Tnu8r2udIyWnW7ZEa6cA8aI7AcC29SQ&#10;Ufhz2PA25rv+k5FynNWxMizgKkQnobusA6lIJA27nbOKwLZHv6JD0rwI7TDc9uYhQ40rABVjO4rt&#10;4cTqSGpWZDCTFuSVjQQT4azv+hPvXNl21xmlyC/cbhb4fiWxrXIguMOYTkBxvOn6nIriPi3a7l1D&#10;0xFukK2/KXCMtqU8NIUFoBw4n6jBNegpjXeB4mbk0gQ7mk7qBIbWRt9Tmnfu+8NKLLsmO42iS5H8&#10;Jz8K0rGpIz33rOW43ca2bmnybcrRdkSJjUlcIttTCnC05y24Nvvv9qoss3C0tlCHP3a8FeGpbJ1o&#10;K0HIJHfgGu0+KfQsWw3q4OuTHYqJsD5iIgEqClNkkoSP5sDcd9q5mZEtBQ5JZurzbq2WpQDn4cbJ&#10;Xz2/4r2ePOZ4vPyxsunrHSXV12kBT7zDEkOXOOsFIxkFIHPY5FeisXAy7gNdlJSi5rb1hOPxJwdu&#10;3NfN3S8962XFS0T1Q9TzavEbVqaWEqHmKfpmvfLTPvhcfKVsPt/vdrSpQyEg482e/I/KuHn4/G9N&#10;+PPfVXUqtSoqHHmnYamAl7Kc7lpZQftip5TdihSZzgkPu/LykTAkE/hWMEjHatFt65OzXGnorDyF&#10;yn4ykkj+ZOr703xJEploC0pC5MFxkq0A5db/AAq9ztxXNK6GYw7brfdA0zbnJYammMVqTn+G6M7n&#10;681JBl3Um3NLgobSFOW59TgxlODpz7nbGanenXm6REuxYLbC5UFL2V7kuIO4x7e9V7pGulyE3w7k&#10;iMZEdu4MEY1BQxqP5VRaNU71KI9uakmOynLtvfH2Ibx7navEPiRfDZbXeGpU1D9wEJaZmButtOpK&#10;QSNshQFet9R2yPJbuLj13cT83HbntNheFZR+Ijf8R9q+a/jncoDEiZbLaoyZdzkpV8w+cJUwoBSg&#10;D+Qrr+Nj5ZsuS6jUMptr4J2CNPdaMlWHfBfBQ8lRJJA9QDWF8A7SetPiRLvjrbottlWEMjGlL7yg&#10;ePXTWvMs9z62HTnTMNUlphprVMlPMDDLZH8q+59BXsNjgxegen49g6ctWssoJaW6fM48kg+Y9yfW&#10;t+XkmGFwx91nhLld1rypd26lQ7CiKTbWpbKXmJATkofRsr8sVzsjqWzQXkyJylz1XbDLydOUxpKR&#10;tn037mszq9+5XNKxMuH7nt0laZMTwRhbToOVoVjcBR2xXC3/AK7hWp+4tQYwbmutl6bHIyXPVaa5&#10;MOK5dN8s9PVLp8Xrg9DIuTDMZUZvwpUEuZMpnGApP+rvXmXWnxak9fT4dpt5zDWvTAc3DkR0D8Kj&#10;7nauXT0neuslI+YmCPGeSZEJ9w+ZRSMlvNd90naI0Ffg2uAHkyklLqzuWZCeFZ9CrBro8OPim/tz&#10;eeWd0HT/AEY7EZcuPUkgDUAzdIrasas/+aB9ccV6NbFzorK27FCbMiA2n/EPJ80uPjJGfXBFUIdt&#10;a6dYM7qV/wDelzjoTHmx2xgPJ2wtI+pH5V0qEznWw0lxUGPBUHYTjSsqlMkfgIHauXPO5Xdb4YSR&#10;DEs8aO6IkRSrpMdcXMiTlJyiIvOVIzwOcAe1dLEgCakynm0iLIJEuWrYR3APxfpUUK0QbO0xDUlU&#10;eLLd8aI0znKHD5ilZ4AJ7e9a6WJK0Oy7uG4RbQRPtbavK4kDOsDvsBXPldunHHRsfxWJhaszaJd9&#10;S2Aqa8MiY17H6U52HAgtfN3WQ5IZluhbAzkwnicBIA4AxUDNwcuceHCsqFsQ3Ea7fcsf5Kif8sn2&#10;AoTm7ZZUyrldsvOZxOgncEjZLiR9d/vULmlszrze5MjRGEURypEppeQJLQGErT696ja/dfSxjoju&#10;JmvFJEF/8YKQMqaUe2/FRBy83qQiPBUmKhjSqFMUd32uVIPr2qmbjZunWkpbQVtyntLqQrzRJCzn&#10;JzxmlYcazUu6XgNlH/h0NagC2oYLLp3KT30mkDbbfpS8vx5g8qm0q1FKsZxmuAu3VNxuM5DV3ns2&#10;piahcWQylzSoq30ufXGB96gs/wASenG3YbbMhVykuqXCW6E7+IjYL+u1R4WnctPSw49JZPykfwUn&#10;1rlrz08qUhxq53Qtof8AKEJXpBOcgfpVqx9Q3rqePHlFpEFtQUl1nGSFg+vuMGrl1j2mW2mPNkIc&#10;fCgpIzuCOKWO8aWesptxlxlWGJKXISlU+TIRrSlI1/xWzggV2QuF4kMXJUSGxFaLbchBcxz3J+lc&#10;pJu8e0T34EG2f4htaH2laNkpVscH671uJj3uZaAuVcmmHH4jjBKQBk77471vnP2sML2iSu9qXlTM&#10;fUFlbpXuFoJ8w+taK495DK9dyabCMpAQBko5T+XFcrb1NFuOmZcHjKaGtBzgOADCs1pSR0/8kpKF&#10;vHQgJGhZBKTwD965LG0rFgMXhV1kPKjNXKNoWvKlAqzwNq11eEWkBtgxlADU3pxg96p9PtRwHVQr&#10;kuLiNrCHNwN/f/ete6LlakJkKad08ONjc7d64vl94uz401XVhIO3NO4FLIAxkZopOrevkn2Icjjf&#10;vQUojGBRIUCcHaiQKkg/l96jcz23NSGhuBvQSIpz296aoE+1Tk01KcA0BWKRgjSB9qrvRWnEgads&#10;59auuA/WmqQNOe9G06eZfED4D9E/EJpxN56dhPvK3ElLQS6n6KG9fPHWH7AkVhapPSfUUtgDOIU8&#10;+K37AK5FfZjiDjcYqFxsEf7Vvx82fHd41OWGOU1Y/Kvrf4H9cfDl50XXpuU7CbBPz0NPit4HfA3F&#10;eb/MRpCHHGnUuEc45/Kv2RlQ2ZLRbcQFp4wRkV4r8TP2TuiviCt2amEm1XZSVJE2IgJUMjG44P3r&#10;2uD9W5MdTk7cWXw8PePVfmkWzhRGCnGrI7/Ssxx1aCkkYJ3CRX0j8Rf2MOuujkuyLKtnqKGkE+G2&#10;NDyffHBr5+u9kl2yeuDdo79pntnHhS0lsqP+nPP2r6Dh+dw83WN7cPJ8fkwu7OmM8vUtBJKSk6kK&#10;BwpB9UkcH6V7R8PP2qbxYY6bN1uh7q/p5WEB9xw/Nx0jbyLByR+teMzoUhlWSM6dtqzS5uE5IPvX&#10;be+4488JlNWP0D6Q+JnSfVHTb67S/LvduDgZZ0uiM40NOyVoB1lI7ng13MP4xIjRxBvOgRvBLaJj&#10;I87SSMFKE9tv5ua/MG23aZYbuxc7bJVCnMEKbeb2P0PqD6V7JZP2gWb6ExL8w1bpK1eaSwMML23J&#10;HYn8qnHlm9cjky4fGftfcPwmmRbx8TLg7bn212yJb8Rjq1BoqVgAHngHJr6EYiTYwzGlh1WMp1b8&#10;5x+uK+Q/2E5Td6HWs+S4ZEMSWY8dz+UI05wPua+vGIMbxGxHuGlYUARnOMb/AO1RzZbyY44+Kc3O&#10;c1NaVKia22nytRSnOEjXv+QqtAnW1kRPmIi2XPBZ204woNqVv+n6UmF3WPHU6iQl8IYKkg7k4Zz/&#10;APzUp1ykw/mfnIQIShWtWMpADAGR7ZNYNDLRAhLNvcZl6FH5ZfmXvkNqXk/c1NGYu8W0eIxODhMN&#10;tCCVcKdczn178elQynbUlTpcbU18uHSrI7oYHH5/apIVnjmRETb54RokRkDfOUob1ffY8+lXE2NG&#10;4XG6Rk3JK7e2+UJatcdCDsFEDUPv2rDvCLe8/OEF1dulwordtjuuKIT4iwARjjP+9b9qauynra4V&#10;pkMl1+ctBGQrBwB/uCapNePc2rUzdLaHxLkG4PuKGwSnGD7YwMihnpkvsJVfmW3W0QJqZiG23gBo&#10;kIZb1YPpvn8qEJyO27BdkNKtsxpl+5lbJKmlrUTp3A3zTrI6uc1FW0TLYkImSTHk+VxOVHABOPWm&#10;NMSEWgQmkuHVaGgIkw4BJV2V2PtVeiasN272Ji3pkhFwj2+IZslQ3UXFDY+5H9qoty7U6qCzc4K4&#10;jrCXbnMba/ClWMhJ9+4+lSyUvGZc40CSqC6/LYjCHJOElOBnT67Z29BUl3nTZQuSZVvDqJkxEBHh&#10;DUUNpGVEY9N6cJmRbW0+/Gfg3ZKnVqcukhZWEk4yGwfqBg7VVZu1xtTMWVeICZSQyu5uOhONK1gh&#10;tKvXY6fyrQnwbH1E9N8BRiruMpNvbCtstA+cJPocE7d6mRabyHW0NPtT4kqa202FDVqjsjJ35JOP&#10;zFFojFjQbakNuxn3I8yHDDwQ6SkGU8SAD6n+U7+lXl26+9MwZceMRcmbfb0w2gpIUtTzmxJ/PerT&#10;jtuu7raJ1vchfvG5rWQUlOptGcEjtnT370LREclKt7sG6B0Srg7NWh1QyUNggDHA4FLatMqeLU8Z&#10;7b0YwXWGGba0tQGE5Hmz+oNWXrDKhm4osk5PhLdYtsdonZKUkFY9eM/arMOe8UW1672sOh556e8+&#10;kbIAyElR7bbGq9piWpSLVIjyVW9baHro8FrKdz+EKJ5wNjQkbnMelOzWJtuVply27ehaASUtoGVH&#10;bjG5z6VMiPZr3JlJiPrjKl3BMVOSU4bbOVBKuMZBIxUluN86fhQHHVKlNQ4Lk51Kt1FxQ2BxzjP3&#10;FRMTosViIm5wFQ3YMByS/p3w4vJAB4z3FMNH5K5ynUuxZSJ8edcBqGRhTbQI39jp/OokXT5uTDVd&#10;LXlMiY/NWcZwlAKRk8dsflUTdtj2qMpcC4hD0G3FXhZxl1z253J/OrM0X+0RnY+GppYgNxgoJwdb&#10;h3UfTbY1RKlnFqdagzGpXyS0R356/EUQQonYn1wDj6YpRWL5YIMRaFiYbfa1yVtLOpaXF5OB7jP5&#10;ULku2ymbhBdhrhuEx7YFkbFOBqGe/ODVj92pukia3abkWvHmoiBtfIQ1zgd8e/aiqjDuUuND0/vS&#10;2Lbet1uUQ60nfxl+h9TyMVjyrM01AktWW6LafjW9EcNHy4ccIycH711k6VfJL0lEiAiYzLuCY6Qk&#10;7+GgZP22yKyyLLf7iS9EMV+bclJUUjAUhskb47HH2NT6KIpYubT1zivwWpozHgpWhIGobHA9P9jV&#10;tUy3S7sou2pYK7qhKlBBAw2nJUQfTvTLHb5TztucgTxIjyZrsw+JvlKeCfTPHsa07fJ6hjNxn32G&#10;31JYkzFJ05UcnCfqR/agr2wIR6emOW51KnmEPPSJrgcySrTkg+/Yg1DbIDAYtT0S/oShLcm4rVq0&#10;7kncj09R2rVmTlwkOGXYP/h7SGyUI1alLPHGTWN1GmyMwbm2iM7FejWtmOhIbzoWvlJ7DtkelMta&#10;iFv/AKjsVtiqViYuJbXZBJ8xLi8gH3IznfkUyZLetrEhudZ0qMe3NQh4KdlOOHgexztTnbFHcur8&#10;e231aEqlRYKWg4Nko86k4z6foa04kK+S5hcD0eYzNuRcwRsW2ht9QSMj0qks+c5YBHuLBiuRXWmm&#10;IKSkbBSsBX98ED0rST0/Ck3OXHtl38BwSI0VLSVfgS2AopA+n6ULbOn3GVBdudrCkP3F2ZqI3Q02&#10;SkE9tu4FCFMszsNme80qAstv3AqO4QVeVB/I5HsaYul+MLxAcZkvNtTGEqlTVlO+pOCEn3/4rEYZ&#10;j9QtRbZDjLg35VoUtpsEJKFLVn6DatiXaLhZLTMZtdzS80xGYgNhZzhSiNR9SRnj0rDus5aJrz0+&#10;L4VwQ8mLDQ2CAWkIypeR2znmnE+l6TcnrS5JmvRzCebkmObmdDjinCN0sIwfMrYaq3elujr9LtkN&#10;d1nqsEROpfycTCpDurcl1w/zb7gVhfDy3XG/dYXTqC8SS9CiLQ3BhgYbbXoBUrH9WCB7b16iuSVq&#10;KicqVvmvM+RzWXwj0eHhx15VyyPhP0rFQC03ODiUKQl8y16wDzjfvXA/ED4fXXp20SpnT0pqVGYj&#10;lsRJEZBW22N8JUACR9a9fcdUpVVHlA5SoZSdiD3HpXPx8ueGW9unPjxs9PnCZ0vfVvh96eiKj59h&#10;SyFAZSU7lJ785xXBOwIiJCUQIS7jKTKw46QQkqDxxseMj7V6Zeo8Fm9XCI+9OuITcCoRkNqI0Np/&#10;D9BtuK59cO7vRmXGWI1oaC4yydQKlBSiRjPJx2O9fS8eds3XiZ3W3JQumL+4tphMNuOlZlMBa9OQ&#10;CTj6HiqMro65S7G0kymIqFWtQy6cBfhqGc+nFepIscmNcmBLvDDRauimnNO/ia05wPTfHNZDNjsD&#10;iIDMu4l95Jmx06cjH+nB4JHaq82GPvdeb3voDRHmB+7oJUiM9pbOCBkY4PHvWTeOnrVCmKW/cVuJ&#10;YntqSlIJ0oKdyPXntXq/7o6ckW5LjDUiQHbTnBVlAUjj/t/tTrpEg/ITVR7A4siNHmJLjR5GN8jj&#10;jkbVXmryuunjLdisTcvCkOy1Mzl7uIBJBGAeOapR7HZA/C02krWp55haksBSnE9vrjvXtd3auAeu&#10;Lqen9Kkvx3wdB8pIGTkdv9QoTrPfY0x8i0ttBm4NKyEbJCiN/pvyKnz7b4Z2e3iEXp+C4mCtPT0Z&#10;5b6HmAv5NKtYTxyO1XmoEnwmEtWdpSTGWUYjp4Tzjb9K9VFi6jbujLPgNxw3dtK87gawdsd8juKo&#10;Rumr6ZrDEiSiOz4klhTOcg8kZPf6in5SruXbzWRYrhOtsgmywXEqiIdQkR0HxMb7ZHen3Po+a0p4&#10;uRLa1GShh1CW4bYAz347ntXZwunlqtERt67NtrNudQlvIJPh5BAH1FTSrHCchI8W5KAetqSnzZwU&#10;4yPfFEqfPbhJHR70VciWZMKNJbmNFXhtoRhCsDH++9ZcvpxqHPU05cQfCnOJU2ycaSU+npntXfXC&#10;3dNohzNLxlSPBYdSlHmLmD50787Z2rNu7VofuDzUO3ulzxk6FOZwkaM75+vFbY9sfPV3XJWa1QYc&#10;dBdJAP4UAHUr3x6V19q6avN/cjNRWkQ4shXhZx/Ug8j02rd6X6aIUyqPG+alB9vxMjyhJXpOPbeu&#10;0Y6QkxoYXcp4aTHT4ymUDB1Nvbnb/T3FLPOY9Dz25OzdAW5EMruE9U99yEFobbIKS4yfwnseO9d4&#10;iHYDDlKtdjccLsFufHUUFRStKuMb6eMeladsc6ftFzZEaOqcBcvDwjzJWl5OR7EZ7e1dd0+/cktQ&#10;CzaREbiS3LcolJThtQwk4O45GM7V53JlWuN8mI44llx2RAsCAGnGJ7aUpwAVDC8bYwQeRWsybhbZ&#10;rhZszTLMO4JKQoYw27zkdhknjataFZuofkocIJjtqS2/bVD+YEDKB7HAzTv3N1BcYJWiU00uVbk+&#10;cDGl1lW4J9OR71hKrV2zGonUbLsNLURltEOe5HWjTgJacGRn3yRv71Qs1h6hbMWJKmtNhtUi3LTk&#10;d8lCT9sbiuoufTc2e3cnXLx4CJUNqcjQSPOjGpR9DgAVm3fpuH85OkOXZa9bTNzS0hWclOxI99ty&#10;K0lRZUvT/T8yXGbZm33W4/AWyQFYBW0rk+4xW+i022Uh5Cr0pa51tQ6HEODK1t99uTtyN6yI8Tpy&#10;33ASVTVOR0TEywtAJBS6nBO3bft9617MqwxXoDS0LUmJJdgKQR/Kv8J+vuKKqdVoPwbTPbuARcC4&#10;q42wOobCirUpCf5fXjnmjLZs0pL8lqe6EyILctAbJI1NbkD8vrUVluNniG0tqguLDch22q8pOQTt&#10;v3x6irdrn28LtrarYpxKJMi3rATnUg5I+2KzsVNK12sVq6iiFtL7VyQlxT7KH8KOFp1AJzwCCRXg&#10;jDRecgwz014mFv258lAwojcZz2G2K9/ZlwQwnxbc80phC0laEnI8FWM//aeK4vr+zXVUKRcLFMQt&#10;lTrbym3AAtC0kb7+2+K04uTxuqnPDc28Xd/w2kuwVQjgtujBKCpJwoEdjXedIXiB4DCRdn7bJ+ZY&#10;dcaW8UoKArSrSTsNqpXCzX5aZiXLhGWtE5KglaQAA4MH67mubahv2gPwriyw+jUplxP4myr2PY8V&#10;6d1yYuPGeN2+k46CZC3f3sn+Fdm3ApKt9xjjO2xOa1mESYcloC7IKY1yU1nbhzfH614ix1PZ1s3F&#10;LzD7bj7DckgJJCnGiARj02Fd+/1D03cG7o4zKU7rZamoKAT+Hc/kPvXnZYWOyZR0SYEqE/FQ5dm2&#10;2401cZSUK20rGQD7ZrJVBttrVb3JNyK/kJjkR1WrOhK84+g4AB2p14l9PzBdS1IcUHGmZyCAcEAj&#10;O/f6c1TvtxsB/ey2mlv64zVzbwDjynOSe/GwNR2rpzslzp62Pw4IbkSVRZTsNTRycIcBIPv9R2r5&#10;d+NF9YkdVWm1sRNKf5GHgdS8nSACN+21fV14vSSqa9brCCkmPLQXU4SknY/Q4Jr5k6YEjqv9o683&#10;OUwudDszqY6GEDKEOlWVK+idX6V3fGvjvL+nLn70+hegbW10Z00xEbhuSJ0gJDzy1FQQop2GT27V&#10;SvvU17nR3nEeBYi5haH5HEaSkBJSfbA/WrPUPVd4TFe1x2rbFSksOSVYywpKj4bmPTvXz91h11du&#10;qbqqz2aeu5OEpNwlNbsuZwFKCe1Rx8d5MrlWly1NRL1t1287dHoVkWJcx5ZVJdJK20E8qa9BW50l&#10;0g30hHRLuq13O8xUGS2NWr5ho8p98VX6N6Jj9JRG4UFkz7i0nU86W9SVNK9PcV6ZZemkdLIbCwq5&#10;X2KkyojWCQ60d1Nj6ZrfkzmM8cWeOPld1JbOnHOoI6UvOiBbJZEqApRAOvujf1J/Stu0SEzwY1gi&#10;pjQZBXDlytIHy8kbBZ35z/atFPSpuqG3Lg58na3VNzre3r0qbkDcox9eRW4qK3MI8RpFttNxbLTz&#10;JAwXeASR3NcOWe20xULRBTbXg/IPztxhD5SZKfOWlt9lknb3NdTZLJMSltqErwJEVGWJjgSUvNnl&#10;CPQYwM1DAQiJEU/PiiKzESUSLWog/MNAHCwO+wziuev/AFT+9LfF/wAUqF0s94bkS4tkJ+WVnUEL&#10;I7dqx7tdMmo6pF9t9rS8LXEdkwXHtM4OEqMZY3K9zsAe/tUEkNQZMd28XRtd6aQTHW4vCZLZOSjf&#10;nbavP3usJ8uY+1aYqETGgpucvHklIIzqT6k/71xgS/PZVLDsq5sQ31yROkLz8ko5yMf0gZGPSrmG&#10;yyy1HryuskdQMhNqZVHsM4rStX4FRHxskjHG9PReIPTi5Mq5SRLu1ub/AMQxqBMlhIzr0nk7/pXi&#10;ku83a86/Ek+HbZLXhqMYhEd89lA8hQ271l2/qYWmWHdDs2ZEy0pb+XFFGPwr7kVpOLfpn5vf3LhP&#10;6pHyUB35G3vpD9umIXpVrJypGQeANsVTn3u2WcuuqUmRKuKxGloQrPgv4wCR24ryqP1o/eYfyK5r&#10;FsjJc8eIG/KppWd0/Q5rooPWtnjlyYyyue/NKWbi2gEllzgOe2PWsM8LGsyjnes7dcZPUMGZcYYk&#10;zlOAuqcWAhnIwBishi4XG0RWQ0qDGKbmARjWpGTiu4+IvSL0+ysOvPPTrzGWJK2Y6sGUyDkccqAw&#10;K89aaH/iTjNgeTocRJWp4YKE553rbiu8dMs9x3vTk+4TLdLce6kSywzdWipSBpBBUMp9geCa62Td&#10;rPYnVoSVzZaVFJGc5PPP3rhbXDsKbK7KlwnIjUm4NuNoTwcAE7cYJ9auwusbVcpsuNabatsLWtZk&#10;rG2D/N7b1z5zd3Iua123m+p7ncEuu/KtNBP8Ik5OlKjxT7+/ZYHTERc+6K+YDzyQNR2Kgc4H0Nee&#10;Rox6f6LXfm+oly4y5Sw604cghKsbH2rcv2Lxaba5aICJbkYLW6XwSk6jkkH1rWzqJw/k6foW8wn7&#10;WW7ZBXOMdXitqczkpGx57V1Mu5Psx1pNoS2kjKSO4O+fzrkLFYOqbe9FlsojW1ptYDzZ3UtKhuPb&#10;fFbLs7qA2plSpjL/APFW0sYAxhX/ABXJlJvppKbAmNvybiiZZXVMtR06VpTkKyece1W3HmH5DhjK&#10;V4Ww0qPFK3XdbDdydZuTDi/DSnwFEZ2O9RsyVTNT60JbUs5ISK8z5d609D40vt36UhK0g7k96kKd&#10;6QG1Hivk315qk6sZNLFHk70CcHFANKccUFHP0p2eTTSMccUiNJpKONqR39qaoZOKSSKsgU0jzUVJ&#10;wM96aVb780Ax7KvpUC2zsTsDVqoljIznbtQcQKb096gIBBwaslQUCDVN1WF7GmNK0hA3ANcL158M&#10;umviFb1RL7aIs5PKVOtJKkn1BxXcuknJxxVRQKxk0bs9HqPjL4k/sPpDTzvSk4NAJJRDkDyfZQ3A&#10;r5c6z+EF/wCklvIu1reieFjLunU2ffUOBX6wSElWRxXKdT9Lw75Fdjy47bzaxpUlxAUCK9Lg/Ueb&#10;g6t3GHJ8fDl9vyCnQyw4rBG3vkGqSkBQ3r7A+O/7JGhx669JqS2tIyq3r2bUP9J7fSvka9w5Fjmv&#10;RJsZ2JKaJBaeQUnP/FfR8PzePnx3PbxOb494q/S7/wDLts5tnwFEtxgrbn3B51O26kjyA/mK+nH5&#10;VncK1LJYeQlbh3wRss7V5t+zB03M6I+BnRFsjtpXiA0+4kpz53MLVv8AVRrvTeUPx0uSoIcJi5yE&#10;cHwwc11Y3ft5WepWiq2JaYkCFcVIQGlNABWT+FCRj3qW5v3GMJ6l6ZKR8xjzckJQMVmTEWOct9Ac&#10;cjq8QqUdW3+ag4P6VPMtq1onmFOQuSv5pSWz3JcTvj7VaSvN1aQzcDPt6w2ES0uBCe2hPH+3rU0Z&#10;u0O3QLS6qI4mSVYUMElLGE5H57U24vXdkzgI6JASZY91HSkjA7n+1Qv3KC9cwmbCVHcXIX5knBUT&#10;H3AP+9VBTo0CVAsShEnrWtFoGFqcOSVqJx9fTH0rffXerVGuCi6HvkbclttQQCrJT+LjY+qe9cit&#10;m0S7I4hiSqOp2DHARvsNfA9N+9dBKs01Tt0RHuatT09hAUlWDsBlQHcjv61VRRnQ3IetM61JxBtR&#10;QpbB3OruMb4IrOuSWHYUiI4+6kN2ZGWpyCpIVnYk8g+9b02Ne1Jvqm5SHFOyGowVjOeASNtxzlP1&#10;pl9ZuiB1Kt+KzLSiO1GSnbGccj0H9qUZ1kPhKZi3JTCVMePFkJ8XzowRjUlY43xU1pQ7AuERpElb&#10;AZnSniy+dSF5yRhQ2796deozcE30iNMtngwmWtTY1Ngg52HB/wB6bLkJRdZOhTclluQx4gQjBUHA&#10;UklJ98cVUv0JEUdY8K0yLvZsoYjPzVPMjZKiSRj0O+aZYGo1tgQFwLmWXY9tclrQ6TutfPO43zTI&#10;fjW6KUMvvRfAgvsHbxWwUK7g7jbert4KZ1tuMhUJqc25bWQJERXmIJ39+KKWjXnrpaoCTLhJnJiW&#10;lburGdTjnrjcn1qjMbtTUZTCXDbHIVpCUqWNOl1zynOOOcH61eko8aXdmbZcvCcJiRfAkbBKfTfn&#10;bIqzeluyJdzbnW5Mhp2bHjBTYBJ0pB4+tB1SucK52qDN+TmJuJj29uIgLVq8zhG5/MfaqXUnyKxd&#10;Ys+AYzyGo9uQ40n8WrAVj157dqu+BbJlw0wZnybjl0DQRqwMNjYD6elSx5FzMxhcttuYw/cXJK3E&#10;dkNcYPfjNBKMyB4r10Rabj/8RKYtyEK4SlONQ098f2NTXC4S31zmZlvS+3InNQkaMZ0t4J9veqkB&#10;donC1yHEOWp5ZfuawEYSdO4Pv2NX7M3cYDdscblJnBiK/cFNBWoq1E6cD09N6oK74sV8lyAVLirn&#10;3RDIwcBaEnJwfQ4z9amagTZcllcC4CS1LuYcKVnKVNNjGNPptg+9VYV2aRHtyrnbUpEe3uznXUjB&#10;KnMqABPBOe3eo4ES2RExXmZ6o7kS2uSyt04GteR/6EVSVuLepBlQ3blafGS7Mkyy8lIISlIKQSe3&#10;GNvaqdsXZZCrQ+t9cF5hmRcFpJPlydj74HryKtPo6hsdrIbfRLTDtASAcKX4i/8A3+VVr7Oix4t2&#10;jTbWUFiHHhKeaHKlYBH+ojP3FPX2e1m2wLxbmraqPcEy0xYLktYUdRKl5xg8d9qqfPv2+G0q5QAt&#10;Me3LfU4hJAW46Tg553z+dSzbVAXJuqLXcjGWFR7cywDoCcYVgD2G4q5chfB+920luc04+1b0ad8D&#10;AG57A98cGs6cYMeDaIjKi3KeifJ2kp0r2OtzYkp9d963JdikwYcuPb7wVKZgsQkZXqVqUR+Z32oX&#10;O4MzX7miXaFgPTmYoWlG+EgEnHfHf2ozGLFcZy/OuP8ANXRtkZOykoGwB9NtsUjLqIdSs/vdLSWJ&#10;QLsaI2TgDGRq39OdhxWHers9IusxuZZjh25soKkp2CGgCo/X+4q+2w7JmNqt96Ulci7rdwtWNSUJ&#10;38vYZ5rEdufUUKCuYUtPgImTsDdQOSlJx3wP0qoztY8Kf01KcbmJivxVIRLuGUZwnTkJIz3xwauW&#10;i3W+Iww5DvK2lxrZr0HIBW6e/fcn7GlLkzmbY/CkWEvKEaLb9KR+IrIK8fQHINXHnLFcZc7x4vyq&#10;Z09iKSpJ0lCQMj7nYjsa0RGxGtl7tDS240tMtyDbkMNqcwVJcc7n3Gd6mkymUymIlwtiW4/zLEQH&#10;T/I2nUv7A9/Q0odnjT7ip2JNLKXrmVaCrlLAGNXpgjH0xT48q8wGociUwJTYblTlAp8wznAx32/S&#10;ke3nfVd2s8lUD5G5Pw3p1zcmPBklS/Db2GT7bD6Gor1Oamz0Q0ypdzDpDHhtJ0AheVODJ58oxjne&#10;pZTrT15tMhxmPZpjUZAAcTstLmVqSBwdv71lLvTT6G5jl8dUn5WTPJitBJTkkJ2PfG2/eujU6c9t&#10;29J+DTpX0tPQuIqCU3KRoZWCCEasJJz7Cu41g9/avArJ1D/0fcHLjGduM1tm3tJcjvk6HFrVkDf8&#10;Kt9vrXoMP4tWJ1DhlCbbHG1pbcRJirwlauBqAINeN8jgy8vLF7PDzY+Oq7l2QAkAbHuay7nc2LbD&#10;dmS3EtR2hqJUefYe9cpcPixZmS2iKzcbk+48WENxoi8FYGSCSABXGzeqHusJlsVdbdIiRGpMjDDZ&#10;VoWEghKlfT9CKni+PbfLL0rk5sdajn27hJvUZ5/99tsImwpctQZGvwypZJHrkAnj0qRfTdket8h4&#10;3B6YV2+MtKwolS0pPb1xv7itSzO2WU3aSq1uPKdt8gleToAB2JI43781s+FEXbHkR7GXlKs+CNGy&#10;iDgKwOfqK9jy11Hj5Tbn7pBsjEyY6gSH3BLivpRn8SSRkcb7duauQBbm7swluyvPrRcXk69Cl6kl&#10;vJGTnO3auxdYlJanus2VonwYjgU4ArJBGSfb3Far9qvjtyJDbUZsXRtZA3OkpGx+/cVHkqYOA6cY&#10;m/JWZuLYm4i/l5LKQUgYGTsAeDn+U1MiJ1HKt4UhDLDTlnVoCwNKVJzt7cb52rqYnTd0TItxduYR&#10;omyUAagc6s7bcj9axoXTrZFmadvmpSo8iH/Dc1JIA4x32/lNG9iTTDvfT3UE6DKLdwEYrtbTuSjA&#10;BSoHOBwfaqfUdknp/fLjl4LSW2IzygknJxyr2O1aUa32efEgJcvJLjltkMpUhZ5GxwO+2+k8Vnoj&#10;dLu2fxQ+uQ4uzpWhxIUc6cZwT79jSlPX0yr7YER7jd1SL0pKROjLJSspKUqwCR6HFUX+mrG1esyr&#10;mpQbuam1lW2dSfxD0PuOa6C+udNoFykojyXyY8WQnQCrI1DygegH8p3p1yNkh3K4yEWN14omRnUL&#10;cGrSpWAdIP4dtiK08qmzVcnA6a6aTNgodDjqxKlxysngkk5z2454p8O0dPOxLWV25x9TkaSwpk+Y&#10;q0kjI/5FdmmW1EmJ+UsaT4V3wgaQBpWMaQT+E+3erFpmXSG7FSxaUtBF0fb0rQE7KBIA/p7/AFpX&#10;Kni4S22ptVoZQx094inLVjKkZ1FBwPr296yb2045OWu4RUxGwyhQZb5UQ3vv7ng16SlHUjkNjxXI&#10;0MBmW0Qoae22f6SO5Fc3ZGVuulCW3LvdFN/LuSVjCEnQQMdu1aYZWds850EO3XedHdbhsJtEQIWl&#10;KinCxulYOex5rVcslmgT1R7rLXMW4+ppaE5AKXkbZxxv3G3NaMWwTpvy7lyuiIzClNBQSdOQtBSM&#10;e+RV6yptFrZQ5Diuy3m44KlOIJUhxlelXbbbO/vUZZbExNsSXZtrKbPalJekQU+GVIB1OMqxnsDs&#10;PrXeSLV1Fco9webeaitvx25rRCv5k4J3xtxwfen25F0euSS3DRGjNzTgYx/CdTucfXbIq3brQYTN&#10;pRcbtoEZ923K1LBBSQdOfX6GubLt1YzSlc7O8oS5Rui2tJZuaCk6cZICvud/agenYsGWkO3RRTFn&#10;nUkOHHhvJ9M8ZJ24qZmy2NCosV+eXcB+1uebBTnJTn3IqqhqxP29LS/E8eRCU2dKlZDrB4+2O9Sf&#10;2ZbrHZLO5CZdn+WDIegKx+FtLm6c+mcj2qlFt/Tds/djCkOultx20rSOUg5IyOd9txWvJuVjkxZT&#10;8eEHPHitXNlwjAUtOMk59MbA0ydcYLLtzcg2hGpHgXJnDe6FfzbYyDVRNY0aXbVtttxoOt1cd6MV&#10;hOMONnKSB7eoq7/1DFdgSJ8SzKUlSI9zbTo0lJBGo5xz7irFzvM6JMlusWdCGo7jM5tQ8g0qGHDn&#10;07k0+NIu8WXGj/Lttxyt2Ikp3whYyj2znarL1WlKvkplu5uM2sJQxJZmN4BAGrBPbYepFXrncrqw&#10;7eFtW9Da23GJiQRn0Cj9BjkVkWt2+zo8YAM+K9b3IiwCAAtskY9j+lasdi83D5bVMZK5lrW0ojYa&#10;0/2wf7VFi4tTXryi5SyYzIQJLT6QVDCkuDSo/SuVuSoN7Zl2ya0uE7IaUy5q2ztpP3rZls3N2DDk&#10;m6oLjkDGAR5ltkHJ9fbFcdcLw23Pci3daQkrV4ckb7kk1l9rnpwHVfSdptT82HNuEhqWuM2tWpeP&#10;ECFAEg/rtvWVc4dqcmTUwLqpZceQotyFeUhQx/xvXrF1sYlJStxpq5MNpUG1HCiUHbBrzq6NM3Jq&#10;Smf06FKcha1aU5IW0rOdueBvXo8XJtx5469MW13mZZ5TZS+gKQSFMSxqbIxggK9xmu06bucwPRmn&#10;7KzNjLS7CW4gpIWgjLSj6+leezjF+Y1Q1Kj6gl1uPJBUlQIynB7cHarUGa5Adacb+ZtSnNMhp1tw&#10;qYzykafrkV1Z4eU25/Ky6etdOdQx3UWdEmyKDr8Zy3yG1J5KNskdwMfWtSy9RGe3ZwizBLkmK7Dc&#10;bdRnOjYdt+OK5e2369F0vRZUSe2i4MvhQIJ0ODTk++9dI2/1I2XW20sgxLprCsZISvfJHfntXnZz&#10;Trwy2weqb1eY3RjkxbSIUaLb3m3cg5/hnsOx24NeE/CObNtVqlSGoYC5Tjj8h6QMKWhe6lZ+ua9Y&#10;+NL12t3TlxUt5D8kTVttQysJS5rwcZ74Ga+W+vOtbg+y305AeUSTo8Nv+o/y5HIzXd8fHywc/Llr&#10;J1/WPxBvHxAvh6etU4zXEHE24tjS2EZwU4GxIFdz0J0G7aHBbLHES+WlhM6eoABxhzk57ke1c98J&#10;Ohg4j93W0qZjoCZFwlqAypKtlpSfUH8q+j+nrdHtdtjWi2oQmDD0x3H1HJfZUPKQe/Io5eTw/bi1&#10;xnl2welukWujQ3bLSn95TYSgJDp31xVHnPcgV1tqskXpJkrZ0zJ8ZZfYlEagltZGU1Zt6k20R4EY&#10;ZTHWqK7JSBlKD+HxPTnFWIpTYZTUJrw5d3ZbKFMj/LdZzsU+9efllcr26ccZBlQh4oDyj4yl/NwY&#10;qv8AzFAZKEegP+9SuRmUwf3reYpFpWB81alJCvlHQM6sd8E9qzZ/UNm6YZTJuE8LD69ceQRqdhOF&#10;X4cchO1YyevIt0eFyuMqLEmeGrVH1jRJRq5IPsKmY32q2R1Yhyeoro0ZqkxkRifkJqUjTIbCRsc/&#10;rWdM6c/6mflW5mOhqInKLhbU8LGB5mxivNnf2hOmeoRLtkGc0zYW1uIkIfcCFMH/APRnuPpUUn9r&#10;PoiBFRaIN+ZmhOUJubbw1sqxgasbmr/Hnb1Dxylj0e6dFRrk2xZ7a4s2+IrUJjBIejEYyFg7kYNQ&#10;33oZlYRb7XiE6k6XpcRGWXfUOpHcg5rhGf2wegrJrj/v1Ei7q/FNgo1ZOnHn9altf7U/TMRCpLke&#10;Wu8Sho+fhMHw3DjAKgdh2pzj5P6GVx126Tqn4bN3GNHsVvjpVC2L7cfHhA+oI3Se9c1f+h7uZiYt&#10;pZCVQkjW+1gqWn+lY5zWfa/2oYrb8pDXT9xul7bUkOy7a1p83bUO+xFXonxk6htsafKvnTTTMltQ&#10;SLgHghwA/hKx7ZwfpS/fjU+ODjZfRdqt+fDD1wedP8Rah54jnPmHIFQXToK92hpq5v342dLuWnGW&#10;1Alexwc+4FZvU37Ttq6MefTfLhbEX8pJRJjnx0yE9gQgHftvXA9c/tg2C9MRGrX0vNuikKTIdM0i&#10;OzrCcEJG5xnNVlnlNbVJt6Z0v1vK6KYhoSTcJrjanGHpKytTW+FgE9s5rs7oqd15YV3S1T0tfwS1&#10;KjlOPNj9QDXxhfP2petb7Bhw4dttPTrUVxZS6w14ylpJyEeYYArnbp8bviJcS4hHVciEy4kJW1FY&#10;QhIHtgbGo8tXy12vLjt6r606h6ru0a3W7ph5CDCiMhb81SghSj3O9UukuprD0ZdUSDeUmI+NPyr0&#10;xByr+oZPFfDtzjyL64mRdZcq6ySc+LMfUs49MZxj2phgxUKCvl2kqHcIAxSvJvrSvxyP0Mab6I6q&#10;6AZsL3UNuYkstKGBOQNJUsqOwPvUVm+K9ruPUcixt9TdOQGx5UNx5SSrTxgngZ9K/PcWaA4kKMVl&#10;ZzkkoGaL1jhunV8u2hQ4WhIGPTesfO60f4tP1Qt/VNuud6mWub1A1IhNpS2h9DwSguemc4JxWLeI&#10;rKZJhuXYtlT63kKRIASUds79xX50XG/3G92qDbZc4uW6IkBEdKQElQ/mJ5J96zRamXn/ABFqczjS&#10;ApxSsewyajy76XOGZTuv0WtP7q6ovqLXAmJedijxpKozoUMA/hVj3r1ROlKAEjygbCvzY+FvVkr4&#10;T9QRL9bGEuKYOJDadi80fxJPqfSv0R6Q6pgdcdNw73bFa4spOrHdCu6T6EGvE+XbctvQ4MZhPGPV&#10;xmlk5PB9KXHtTAnSea+ZfTn7YoEHT7UPtvQUTS2C9M703AHfNIEcd6bsknbNAEqwfamLOVelHkHF&#10;JKhiknRmTyKROfrTjgDahhJTzQESkkHIqNTmRjinqXpOkVXc3OBTVIYtRSPaqy8c96mVnB71AtOo&#10;HehWld9eUjPaoFrBGKc6cCqxODsKWxpA+oBJ83HrWW+olJHO3Jq3JV5qpvlKSQOKmjTmb9FSttQy&#10;CSDkV8bftF/DFm5360yXEBMUSm0yV7aw2pYB/Q19nXQ4WpZOa8Z+JsNFzivE+VRG23Brp+PncM5Y&#10;M8Jnhca+g4XVVrsDTUZi7tsNx0ICGteAAnGB+QqNXWb0J4MouduW2EhPhlYzpAIwB/2kfcV8vWvr&#10;v9/WxUK4lpu4xx4amxv4mNkq/KuD64htRz4gyhwIUoupOFAn0Nfe8GOPJx+e3xHPjeLO4193sdTI&#10;mNaJ9vbeCk4UWxzwc++6c/U1oSHrL4b4jSlMLxJ8PBOoqP8AEH/vtX5e9J/FTrzp+4OLtvU88xUv&#10;FYQ8vxUgem+dvavYenf2gPiMp1uSbhBuTIwoR34QCsd9weTvW84u+i1uPuZClSHnGGLwl95xxYRr&#10;UBgONbD9DvUbV2vCREdejszUaozq1JVjGUltfPYZ+9fPXR/xli3iOzHuNjNtknQlHhLOkFKiUYzx&#10;g5+1d7b77bZjGI8iXCbWVqAac1DKjqKvcBQyBSvHlPaHeyZ0Fy2SfmLa9E8OMptSvD0g+E7/AMVp&#10;ut2OVLfWifhLl0juqLisKwpAxv2A3wa5ON1HKfQAbgzOZc8rvzQ0HCk6VK/scVbF1jMWRDsy0uMu&#10;MlhbjqRqKlNLCFFXrlI1YqZtGVn07ePakKfQhu6HL15Oza9KlY5I325OR3xVxFtmyIr4j3ZK/mrs&#10;N9WAQCNRSCfrke1coD06q6AeOpkt3zK1rWUkLWnKST9TsKvWiDa3lRE/vI/xL06tSV+VRIJx/wBp&#10;zjbvVWM66e4RL1NYvafmm5Pjy22EIV+EgEZx+uR7Vn9UMzHf367IgoeDb8ZDa2FYKTkb5FQQY8Ke&#10;zHKbqoh+9q0gK0nyk5x/Sc52qw7B8VmR4V1y4/eAAQQCSk7/AEI35qPQVn1Ij3mUjxltYuRaUJCd&#10;BAdRggK4O/rVWZEW3AWyUqTLXEXHDqPItS2lZG/4Ttg1s3eHcn3bkoSIs1BujCUtrGr8JGR9dqrv&#10;MOWqdKcXDkMttXMaghXithK04Pl7DJ7VWy0gnu/PypYcjt3JK5cRwt/gdCSBj2O/+9SwylN1CY8x&#10;2M4busqZljIUoDIweN8Vmrjn5dyK3pkKa8RlCGlFKtTataAByMjarhkLNxjJUW5DS56HkNydzhaN&#10;iFfXPNBGxXXH37S7PtyXULflvmQ1jAG4Cv8A8KpWZ8twY0i3XFSXU2t+S3FdO+VrOM57jNWrS2xb&#10;X4LLEmTa8NTAESPM2Mq5B4xUM5Dj1hddkQ2piv3PhUqCoB0+bBIxvVArk6bfbpDFwgq/hWxmI280&#10;MElfJH/vtijOtDJVdGbTMWy82zGtzbOdIGcHAH6/mKtqXKLzzcCSicyqdFZVGfP8RIABx6//AIVX&#10;cXbbrc2Wp0dVuelXlxaSQUFYbG39qRU68G7oZvLC4gnB1xm2taQFAJGATgcbZPsaju6rTPVd/HY+&#10;X8aUzAQtIzqQCM5x2JyDV3p9icoWxcS4JnsvS5E4pyMqAJwAOw9M1DBuhLdlculr/G49cHXRuE7E&#10;BWewNPZKsmzolTpjdsuobS7PZhojk5wlvGcDvj37VM/MuTc5HzkRExqVeeW9yENDIJx6YqK0iyy2&#10;bTKK1QiEv3NfibaVDOMnuU/2FSW233aA1aZEWWJAahvzFMZBJUvcew5yKuBnw12a9TIKpEcxHZNx&#10;elKwCQQgEJx9xkVZsEJav3dJtl1QtuRMfuTnn8uMqAyM7A8H0NUmro9a4jX7ztOoxbQtzxWhjzrO&#10;dle/6GoJEWztRXPClKguxbMEIS6nQNbmxUR7k7/WiwpWxaLhfWBajLaalDW/Oc2yrAJA+pGfuKo2&#10;2/MPN2X94WxUf+A9OdU3wnWDg57A5296dKtU63ofNtu3itRre3FwpzUdasDkZ3H60rqq825m6MPx&#10;G5DbEJiClaEZ1FZxsOw3+1Zq251oWRyFCdTNfafj216akvZQVLcOylE9/wC9F/pxSkmLAvQOUQ4A&#10;yvJUMhawDnc4z9RV6/OwH5E2DMtSyVLiQFFtO6tOCr64x+Rqk+np6TdkuqcdYK5jzyCN8Bpvy4+m&#10;Dj2q4zyacMX9+5sqU61JacuTjv8ADX5VIaThI+5G1GwXSYlNokXGClxhSJNwcVp/q2BPpzuKyI1p&#10;TbrKJUa76Ft2dboClacreUd+ds52HY1qXVi+WiPcjGlNvBm3MQ2yvgKWdyfTnerkRNlCk2k2tp1z&#10;MZ9i2PSV6wfKtxR3J+h5PanT4kiDb5zNruhWqJaGWENlZPmUc89/tQu8pSWbjCn2dRSExYIKN9eM&#10;Egev35rLu0np67TZyBNdt6nLoxGR5sJARhWAew247Haq0razPcX+/XGrtak3CTGbWyhTSMoCQxv9&#10;jk7c1noRJ/c6PC6f0sCwAlLrYPuAdvNt6cVtdHLust64P21aJ0V24TtEhw76koSjAzwcpNakWD1C&#10;5b20BTbCVWVSUrQQAFD0z+Ej8tqi3XQ1ubc7dD1A5BuiWbS0yDCjFOVbFOd/qnHfmnXmH1O7IuQL&#10;LLGuTE5IWAnYZx3Tn71vXqz3r92z1KuyWybcwrOnGCO+3B9uKp3mwvCTdVOXopV8zEUrS5pwPL77&#10;Egc8b1C7vTPRA6sRc3QUR3Qq7g61ADS3jb6+lT2qDfkTYWqOxhNzfGF+4Pp33rS/6fabuzp/fitX&#10;73aUMObAlPGM7Z/WtO1WxMd6MP30Cf3s6kYVjBxnTz9du9PosdxlWWFfWFWttFuYbb8SUhatsgZP&#10;A9c7+lTWyD1DJtsYrUwyVWtxCv5d8/of0q7arfGbXaQ5fFLAekpA1nzHc6f/AENV7VCtK7fb0pu7&#10;hSq3PpSGyT33GfX2NKq0dKhXIWyQtV0DeLfHd0JASfKoHb+k429KkvMKKhya7JvRKG5sZ4+bGBgD&#10;Oe31qtJRZ0Wx3UtYeVaEJ140hJHv29cGjdpFqaFwKYahpaiupWT+I5GwHbjijexeleRbLLEmHW+4&#10;54V48Vac8hQJ1Y/UYrm3B07bblF1tOOKbvDjaSASfOk5J9eeRXUXy821pd2LFqWVty2HUqSnJCzg&#10;Eex9uKwZN3/8YlKi2M5bubSkJI06SU4I48p/Q1WLOsKxJsDH7vabtry9LstrChuUknc9yP8AV6VB&#10;abxClW+EyzY14XbHmktuDIIRsk7cp2xnmukg3K7i4oSi0BhCbu4hKVHSFBSTt7fTvRsb19VKtgMJ&#10;pCQ/LjlONKk+Y427E8+lFo/pgrvL71vW5FsQPiWpLi1FGdWnhW34hjuNxUt0mXySi4uMWhtCHILE&#10;lRUN1Y3OD3xWhbYfUjkW1NAMMOCBIjpQkcKTsBngEbe1Qt2m/wA6E0t+5ojuPWUpUEq0+dOd8dvq&#10;KXR5Fe278tN2dShlstvxJKVbEDcDOO49uaNztd5bnTi5LbZDdzjuhen8Ooacg9/oaMi0y3IstuTf&#10;Elb1rbdKC5j8PfAPP+oelK62u3ti6F+6uyAYkZ8hOVqwFDfbn6ijaZGLfrC1DX4dzujkhKJT+iMw&#10;ThRVjKdtznPBq1YrfdXhFahRG7ZDCm1KUtOMjxFJ29djxzmtFtESPdZhtUFy4PqklYkvAYR+BPPp&#10;jvzWnKscl6NIXeLp4bbaXVeE0RjCHtQOBvkADin5dDx32yEWW12yOozZ6pklhpwhKOP4TmdO/pts&#10;a6W2TVty0x7RbfDjpklGQNvDeb1A/wD3Hv3NBhVoauwTFgKnKdkOMlxQ1BSXWwrPuKsMi9SrO0ph&#10;AgtphoUVJONJaVuM+uBwfWlteMk9HptN1mwEomzPlkfKFJbSeHWVEg5HG2NxU78e2PJuKi84+7Ij&#10;M3BtIxhSkcgng8UXbXEh3Jx6bcPKzNQ+Ug/hS6nB90jP2o2eVaLZNgsiK9ILUh63uNrTkqSd088j&#10;g5HrU30ue1e5XexxhKmsRnHQgs3RsLzwcBX02zsakTeIcOa4mNbfESzckggD/wAt8boOfc71Yi3F&#10;xTcSI3agBqetpUU8jGUHcdvQ1XMu+T7WpCISUvOW/bPJdZXsPqcfWoOp7XMlMSIrKLOkJZkvwMqR&#10;sWjkp+w2ABpWmZeVptSVRkNeV63qGnSoEZ0pJ7HAz6ULw51A81cJjDjbaVssT0FIzunGrHsMcU+6&#10;QLw0/clN3EMFp9qegJ7pVsr8/Q0Bmx7TergxbY859lCXIr1tfQlQ8xGdKdu+3IqoiFdEwW5b9yQh&#10;9LCHVFAyPFaVhRFaV5sqIz10U7c2WkRZjU8gOYwFHJwSfLnf23rPetVpgzJKF3VbjKpBwvxfLpeS&#10;eO2M/bJrWM7GimxvwZrS1XbShFwCwC5pSEOD8OPr2NSwrWxBXb1SLpn5O6OxwSsDSF5xg52ABGx9&#10;Kwl2y1IiutLlLeHyYACl5ytleQD7nFXp6OnFC8SAsEKQzc0nUrCwk5Jx3AA45opxaNss0WGhlc4B&#10;Ua4OsKSjbBXkJOBwScY7VxEu4i2+I1coy5MA7h/Tq753rvplx6fSu6FLBKP4FxQpeQTuMnfg+x9K&#10;4G9SJFnkvrVHMy0uLUvwh5lI38oxWP3pp9LFnbcjOrfs8r5kFBIjrVsdIzt6ZJps5m6KvDaGHW2V&#10;O6kqbX2UtODg/Wshhm3TnEKtdwMNxSgFpSeUIUFKI9MnAq7MucxCE/vBrJTuXEcjO+PsMVtj76YZ&#10;Tpy1zg3ZcNlcq2xp6/lHEIUgYILKznA7nmsqGI7cwpbkvQyV4TFkbowrzD9c16HbLWm4qg/K3VSC&#10;pbzYSpX4UqTuPbeuRNuuca3xXZEZu8MtIwH2Rv8AwlnJ39R3rtwz305cp3uCwyykSgoORDIYK234&#10;uyCpJ1J2HHHNdc6Y90gXcs9QF1qTGZmsq8XTnGNwRuDtzXMdOS4xCmYQVE8F9baosk7OJznYn1Br&#10;XgNW5lESLNtDqVuQ3IxW0MJISNuOD9Kz5Ivi/p5d+0/PiQLfHREuL0yTNkMuIdyVJCQghWVDb714&#10;R0Za3rz1Aj5dB1tnIWP1Neu/tGLduvRfTJtlucgxFOpYedf2zgFOf0zWh8CemYVoiOXWYlIZYSQF&#10;EaiXAdlY/p4rp4748e15yWvUekOnHLTbLbBTiLFkKeSyy6fNKWRkpWewOTXYPTWbcyiMn/4x5pMd&#10;9LRwq3uBPlIHcZ71wyvipHjfNPJ0OTZCQfBAy2jH84PKa4mN1Hc+pr2+5JdW4kDU7J1eYJ/0kc1h&#10;OLLO3LJpjlJ+2PTeovihG6UjFmIqLKucoJTKkJ3afxjBPvXml0+Il1tKf3fAbK7g6FPxkrOXACck&#10;NqPpnitLpvoiR1X1AyqNC8ZltQLQd8rclONzXYNdOdOdMXRSrnJYfmR1DxI9yIQlkac4ZPen+zDq&#10;TdVlLa8fZ6I6z62lMKbU47dLkAHnpRLfhD0yBg49q2Xv2WY1sW2OoOow/eNOr5NBwvHBCVk1214+&#10;PbTkRy29HNKMZISp1U5B1NgnH8PO9cHL666FsC5TnVXWTUp9lBRqXK8SQy72AQNxg1Fzz9+jnH5T&#10;+1uP8A/hlZ2nZ9zfky4inC07G0HxI68fzBO5Ge9dLb/gjY5nyLdp6et8MpISmWpgFM1oDc6q8cn/&#10;ALalh6cuS5PSfSUm63QM/Ku3Cefl230cglO+T7mvJeo/2mfiZ1PCiwm75/01bYwKW4lnSG9KCeCv&#10;k1l5cl+2+HDr3H1/1N0l8NfhhbZPzz9laktZfiJmqbBKxupPrivFupf2kPh4m5uKai3C8wn2cvxY&#10;LYQ2y8OFtqOO/pXysqAxJf8AmHyZUjUVl6SS4tajyST609Scg5Iz7bD8qJbPdaXDGvYpH7XXVaoS&#10;mLXZbbbSElCJzm75wfKpQGxOMV5d1D1h1R1qlxfUnUlwuKXfxs+J4bSx6FKeR9ayy2ogJ04AoLQt&#10;adGcD0zS3PaMp/UV0QozQAZaQhCTkADGKs5BAUs79tqhdcajJJfcbaA/mWsACoI90jTXNEVL890H&#10;CW4jSnFH7AVz8nPx4+8m3Fw55+osSVIUsDHmHYGo3kaEhQGe2qtu39FdU3vzWzpS8PnbPiRS1/8A&#10;xV2Vl/Zm+Jt8eBTYRCSBkh9ec+mwrzs/1D4+P/09SfA5r3rTzAOYGDvkbZFNSkl3BycDOc819DWr&#10;9hv4gXgeLLlwbcFbhsJJKa7a0fsCPNIbRc+o5DhUNzHbSnB/KuHP9V4p6jafp2d/llHyIhBcBGcZ&#10;ODUMq4MQipK30J/qSpW4r70tn7C/REJCTKbfnFJBy+4VZNdVb/2YeiLNq+VskRClDB/gp/4riv6v&#10;d9Yuj/8Aj+PWrk/NYX6KoeV3UPU7VoW3qKK4ptKHkuPcaQdzX6I3X9nPpaVrBt0ZAUMEeEDq/SuI&#10;6g/ZZ6TfC1pt6I7qhpLzaQCB/tVT9Y/vEY/p2P1XyfaL5EfdSwl5vXzgkbfWvtD9jYSV/De4ySki&#10;BIubq4ZP4VJASFKT7FQO9eZWv9jXo+d1XHTOems285K2Wl6Q7/pJHAr60s1lgdM2iHarXFbgW2G2&#10;GmI7QwlCBwBVcvycfkd4ue8F4su3p+vPtQBG+KCcg70R6ngV8+903Vg0c5oa89tqKt8YoAEgH1Pp&#10;TFqHB70SMHPemKBIz3o2BSsA4phIB9qGc0Ce3FAOUoacioysJ4pKyP8Aio1uBQx3FEGhUrWfeqyy&#10;Qo5NEuFJ2OajWcqOeaFSaMWVY34qu4vSr1qZasbVWfIP1opoHlgnHH0qm5jJ3qw4ciqr42yKk1SR&#10;j1rOec1ZFX5ABHvWRKdDaimlTjFuqivIGwryrrIalOeUlPevULq4TqJ2JrzTqgbLJJNa8ftX08G6&#10;lkOdP9QQrhGIDanA29rOBpJ5/PFV+vrshy2OulepspzqB/SrfxWh/N9PzkpSdQTqwDjgg/7V5TeO&#10;ozciIwV/hW99q+1+Bnfx6fJfqGP/AJNug6IsLqkNgZUFnUr13NfQHRvw5SmKmVFUFPbHw1cZrlPh&#10;b0utiCzLLRUlwA6fY17vYbWysMO2+UI76QHi0vjAyrf7JH517OOXTy8+uozTaoLDB+ciFtxpDig4&#10;BjJACUj880h0Yx+8HE26cY3kTGCVqwlJSkrWf/frXZxlT0oaan29uVHAj6lJSMpydZJ/vUS7Zab3&#10;b3XULciOymXSd9Kkqcc0DnjI2z70vOs445649TWFr5p1ovxigvBA834tm0j0+vvWlbPiuIYdE5b9&#10;vcZDSHkklbZdUMFsjjPvXZPdNXK2PPvx30y4iFhYQoZ1IbAShJJ9/wC1cV1TAhMsvK6gtQ8SH/EU&#10;tr/zpbg0nyjkAYNXhccurGXJbPT0WL1gi5R3lmCxcH0eC6rQsJWHW8dvUp961WuqOnodwK5MJ6G3&#10;GujLwcwojDw2J33Orb2rw8dJS+l3FvWed823BOuQy2QDLlqTugfTn7VpW34kXOzMriX5RjuRmv47&#10;xbB/iE5CRkYB4xiqvF//AFLe529/t9x6dakw2nH3CpF7WhzXkkqOQnV+ex+lalucsUhuMFvOJSu8&#10;Ol4LBG4JGFn1968xY6nmul1+LBgTXEqbleHrCSh4Aakjb+YetbUXqiDDeZW7Ylhlq4ofQpgFY0O/&#10;iyPqTnP1rnuNjSasd74NocC1mc42ty8gLcWSDpG3mPbg4NW57Pgm5mNenGiLq2CV7BJGMnH2O/Br&#10;lLX1PYmn20GI8lLF5UhZUFHAPA58w/tWuzcbGA8S26lYvIRpypeUgjZXOobfbNZBq3mM+ZFxdS7C&#10;kqj3RlY1HQvJABGfeq8mI7BkSG1svJZYleAXCAsBKvM2cjsDjmlcE2J+Pd0FLqAq4tIzgkEZBGT3&#10;H9s0+6rtra+oXI1zfiK8ZheUcjjBx6cb0ejiKOQ3KQppzQ0HVlxrGpsg+VxODxvg/esoQg3Z3Cpl&#10;2K83b32nFw1b6krP8nuMH71t3Ns/MXR5MuNMQzIZcCSNClJWnSdxznIqNyMuNIcbeaUXI7pZDoPO&#10;pO3mHqnA+op7TVQrblXFiUkfNoD8V9UmL5XE5RgFSRue1SW6XIDMcIU1d4yTNcWk/wCYMEjGOc5q&#10;F5hSmRqJUQyNDwOhZLSgpB1DnI23pJY13QHw1tFxMgJeZ2XpcTrBKeDvn8qqJqJiNFagAQn/AJCX&#10;Hs+A2ryAFfP3OfzxWjO/fNtYnAMfPtx7Y3FbRgZKl87cDPBrMeWZvTbutpu5Mm2NjUkeG4AlWDkb&#10;dhWgtIfuU9qBOU267cY7amnwdgEg7CgK18mwFM3luRDUw81DZg5CeVHAJ98Z3x2qK72eKtd4TZp6&#10;mH2GGYKG0KxgqwcD+4raXMlyJTInQS8HrqVa0JzpS3/6CshlFgvsiH/EMMzbk49oORqDY4z9dxVY&#10;0r2iu8a+o/e7BU3PSv5eAheQkHjIPpn+9ULxcIE2bd0y4Jjqk3GPF14wFaMKVt34INa1qtsyQ7bn&#10;YVyEtt+4uyjncKSgbbe/96qQrldH5NpXNtydLsyRNdUE8JRlIJPqBttzV+01Um22y3KbclRpjjBl&#10;3NiJgEpOE42Se3GQavNRrnOmuJh3P5huTdghSVHUAltIB27jI396oWmTZLibO6/BVFW8+/OxjSCB&#10;nSoD07gmpbLbrYpqyy4F1S02lEm4uLUrGokk6lf7j2rOqWGJd5VdEPSIIeQ7c3niB5iEtpIAz/bH&#10;IrDVcYZtRW/a0oUbVIkFSE6QCpew3Hrx+Vbdkt16hQLStmV80huJJlJ1EZOrOlOe2xGDVd2deIdk&#10;dD0Fp1pFlTlQTuSo/oPWhKndY1hCZ6F64w0QmMH8IBIJGOw9fSlJscaRc57cK6rbVJu7TBbBGcIA&#10;yCPoOTyK1J9xQu7yESrKoq+ahpUUpz5gMnG2+PXuKpQh09dblFGhTZN3fdcKgSCpAwDnueCDWmKK&#10;lcZvirk3pcjS25F4BJ5GG0/8j7EVzzt6fXKiLuHT6Vn95SnFPtt7aUZGr7gbjvzW1ZLJEXJtcmHe&#10;FMID0uStJcwCrUck+3qKwm7XfIdttpjT0vIbgS30B3lOdknPA24JrXHW01L8GYSbr0xCmxpS7dGl&#10;SZ61R3lHUCpRJPumulYgoVBhpdvSV6rM8hR8XUVDfc7+YY9OK5f4Xxo0To/pRd3d0SlJedWGAQjz&#10;jUN+x354rUsiOnizZ0tofS2LbIKEadJTg5yD/Kf71nl/KtJ6iZ222mRaHM3NUpKrI2U/xNSVgHf/&#10;ALhnv2q3PjWJTN0dbK1qWxGUjAPAwMf6gPSoYL/T7NvabERxSV2UYS4NP4f/AOEkfnWpKuEV+FNS&#10;zatY+QjqLjiMHOeTtscDms1fQzU2FmdMV4LpHz0U5PcDGB7/AEqbxrP+8GMxHlFN4Wn8OrXlJ39x&#10;79qt3O5yVPzXG7OEqEqKohads5GSdtjn+apBcLg3cCn91IQE3fCTjGcp/Qnj3pKULdJtiJMBIgKd&#10;CZMrjKsJBO/uBuM80LG6HG7UW7MpGqC+ghaffb6/3rQgzrsuVbwIjCB+8ZKVJ/DpO+P/AKsVDaV9&#10;ROfIJLbSSW5SeQN8nH0PfNBqcabNctjWi260uWgncagrHH/d2FVLpcrs5ClragtHxbQhSdO+VD0P&#10;cY/KpoCr29HtqWnkBt23PIJACdx2B7H371iRo9/egQiqU02V2RaVpUAnQQMDt5cfriq0VG/Tr68z&#10;enPkkIbXDjOBxByTg5JHqP1qC5p6henXRQWxHdzEdDiUatsgZ9xntzTJttu79ruAdu6UrVZW1FsE&#10;DBA5I7HNG+Wd5tF0ceuykIVCZfUoOFCsJxzg5B9+KcZ2drTltv8A+85hduDcYC7NOIIAOEFIH3J3&#10;+lOi2K7s3aK47cQlSbq4lKQ5nCFDIA9eN87iobraIzb94L12K20ORpASV4yNhk+mfUU+faLEi43F&#10;x24E+FcmJKgCdwQAM44HvUrQwOnXWDamnb0GwJUplKQvnJOw9R7c1Tt1qtajZEuXNJLvzEYaV50E&#10;A7J9v9NaMmH0/FmuavGUIt4Cyn+orH4iMe/aoGl2GBOZabiOPFF0cbKUDJUFgnP+rfO9NNkZtltv&#10;Txi2xIfcfUYEhlODgpKc5GeQT6Gp2zaP3cTFt70+Qq1NeXGkEhQ0jH8pJ39K3LMqG07AYjWkSUpf&#10;lMFYGoaNzjP8w/WjBTeZNrbDUNm3p/d6Up8mCkhztn27GilIjci3GWJpbZbtcda3lH+UgAJVnPY7&#10;Hfii9Ds0aVMbkLXPlkvJwAcZKAsHbjPr3rQlWpD0yWi4XTxkOSX2UsoPl3aBKQPz296baLlFZkxB&#10;BhF3K4xK8YCQtspP0xjg1Kxaus50peiW5LDeiNLytIyOyvqPcVOm1znbipmfL+XYRNdZSgHyqbdT&#10;kA9iOaqMQrxORFYWExi43Ity9O2k5JRx+HbfNVxBYEH5mfcnJTvybT6iDupbKsK+vB+1UC8K0xYI&#10;1rdkSVw3GwCrP8VlWQnPr7GtFV9L0W4KttsKQ6yzcWilvBztqyOx25pJudpttxzGimSEzUqBzq1I&#10;eTyPXftUlplXPxIDDcMIjpW/blKcVpODugjO+SOBU30cWL1cL25KnPNsoZaKI89KsaidJGrG+4A+&#10;9V0t3dq8tqXKS2ym450p7ofTt9s/lTottusqNbW5UkRjpetroGyskHSNuwxzWaqxyXLfmXdfFeVB&#10;RqUo/idZVudu/pUHV6DZZriLfHlXPGkyLa4nOQrAJSD6gDvUbVgjSVQmJl2Ut2RDet6yogkqT6jO&#10;/sKhmxLeozpSpuVAR7loCtStsBX/AKke9KU905b5Mp9K3X/l5jc4EAq1oc2J25G9EHWkEOFYZLcJ&#10;p+Up8yoS4LhUnJK0baScd/Q1QMuxfKxE+GtDjsMshBTpHitHJ+nH0rQnXKzW52UqNFVJ+TnNrBVj&#10;JQ6BlO/PPBqF+8It78luLaf4UC5JOQjYtOHgbbDf6VpGdRwbjZUyEutwnFRXJCXEgJ3DbqMFRB3x&#10;qqWzXS2L+UYXbnXdTD8F0qR5SW84JHptzTUSJjQfji1L8RAfjg6MAaSVtn8sYpK6hurTaJyLWtrD&#10;zEwtjbQFABYPt3NVRi1rXf8A5xduP7oUpcqG5FdX4eclHfjzcbVxFzevEOSiUIinESACqJ3aP4cD&#10;7iuzk3e9RVy1NxkpTBuSZCSTy2vGSR2AyePSsjra1dQJujkxt1LJadUhDasHWlZyk/mTWP219x59&#10;/wD07e31NKS5bZKdiBltS0pPH3V/ajJk3m04YcU3cGVZV4ivxAnnB/Sp5z6JCm41/t60lKv4cgI8&#10;pJOhG49Tk01XT8phh1VpmCVHQQEtLVnTuE/810YWfbDObnTS6SetE2dFTMacZdDhBUCQM6T+tV3L&#10;RbnlQX7Xc3IrikygtCycbHgj1G21bNgclsymfmrOFBt99B48wCcf+tEPWeUbWmXAUy6WX1BYGMHO&#10;xB++Aary1kz1vFyzKpKGmVXNoT2VJQ6mQ2BqGpHbHHatWC7c1IhyIFwakxmZKNSHNlpChg/Wsm3o&#10;jQktm2z1jEdKyy+eNKsEHP1p8gxnVXBiY1KtdwXGUoSGsls6DnIxxWmfcTh1XD/HyBPj9JTETpsd&#10;aY08hplGMoSrfK/TY968ca+LCptnYtViAcitAI+ZByVnglPqK9R/aAiWuX8LurV25t6dOm2pUlTr&#10;u4QlKd9/pXmP7OHw/YuiLYsseI2ENqQ2T+JOwUr6Dmt+G6w3fptnOtu++HXQt3nxvEc1MrdUlbk5&#10;38AycFKc817RaOhIPTiUxgwVvoVqTGc8rjzZ5UPWjdeprT0Zblruc2PHtEFoh7x1BLL47aVfykV8&#10;ZfHL9su69a32TbOjnEot6FaG7i+nWtocENn0965+Tmyyul8fDcvT6b+Lf7SvSXwcsLligyWJk5SC&#10;lMPVpfYO4IBFfKN6/aUndQtR0x4D8zTs83cCktkdtJ5yK8SiW0vT3J8t1yZJWcl2QorWo+uTW800&#10;lCUkHBzk45qcf2x6H48darauXW/UV/bSidc3EBLYaKYxLeUA5AJG5xWGmMjThTYVvqJIyVH1J71I&#10;NzttjfPrVaTd4kZelchptXoVbn7d6yz5cce7V4YW9YxfCFOEqySD70A2ohQUMAc1udHfDLrn4hOF&#10;FisEsNKOkS5Tam2/tkb17h0h+wT1BdUMq6kvy2G1fjjxE6SP/qrx+X9U4sLqdvVw+BlZ5ZXT5tkv&#10;sQm8vuoa/p1qwVfY1a6fsd96uURYenrhcTkALDJQhWe4J7V+gHQn7Ffw76LcQ+q0i6zELC/mrgfF&#10;WSO+9e22rpeBbAlEWIzHSkYAbQEivK5P1bky/jNOjH4XHPfb87Omv2Pfih1MAqQzCsiFcF0lxQHr&#10;23r1Xpb/APLyZccSvqbqSTN7FuN/BGPTbc19qIjFvG5H3qUIAJzvmvMz+XzZ+8nXOLDH1I8B6X/Y&#10;t+GHTjIT/wBOxpiwc+JJRrVn1yc16laPhd0zZ2kJiWOEz4YwgpZGQK65Cc7YpxwDgb/SuS5W+1yS&#10;emaizxGhhDDaD/pSBVhLIQngHPfFWjt2pKAKcVKlEtISo4qEpIJ9RV9SCk7iq7g2G+9RVKLjeB5h&#10;sapOt5cAxgVpqGo4Paqr7IyOcVOjjOlRgpOcb1kyYwWlSVIBB24rfc8u2c+9ZkpKSs9h61llGkun&#10;LSYKEvoWkYKDkV0UN7xo6F5ycYNUJjQWcDahZ3fDLjR3HNd3xs9XTk5+Pym3q/lOxODQ3A52oEAf&#10;91LVk+hrJ0gOPagT9qKiQO1DjmgFjPfemHKTnO1O07c1ETknzZFAJROMjeos4NPJKfao1EgkdqAa&#10;pRqNY7inEKxkbCmFRyT2oOI1L8owKiK8qp7iweBUCyBgDmhR61D6VTcVlfpvU5AHPJqu9zkZHuKQ&#10;iF4EE7VUcUUdsCrSjiqElZVgelBqshzG9ZEo6cnnNaT5B+tZM8pS2c7n0paOOevDvkWoHzY4rzrq&#10;BRUlWeD3rurpqzn/AGrhOoHgQoY23zWvHO2n08U+LZU305ccKQgqYWkKXwMgjevEvhnY3L7e4Fsb&#10;I8OSsJVnnHc17H8aJLSek5iFJ1+JhsfUmof2YujkKEy+zGApDqg1FJ5CRyfua+w/T/4vmPnx9C9L&#10;9Lyum7c0uMyJbDSQhSBueMAj74rsnUWyaw6l5CrdKQlxKM+UKVhLaf1NXrDZ3PCYkW59KiVJC2lH&#10;jcnj6J/WtGLLbmNQmr1ATqeWwNenfJUXCT6fhr19/wBPAt2c3CulrcWW5CZrLa1q98Nt6R9d6emZ&#10;EcbbYukEoe8NlCnBtkpSVnf1zip7TamrlCS9abmdElOS0s5ILrmrB+gq+1LeYdH7zYStpS1LS8kZ&#10;GMn/APlTmptP1EjNjUw2l22zEOsNnxXG1qyDoP4fuon71UlzpMAOM3a3pmpjpKtYTlbslfYfROK3&#10;I1ihzni5ClFhaAFutAgfgGs5H/cQKdJmXS2pbelQfm3kfxw0BuZDv4EH00pznPpRL2m/685u3SNu&#10;YxKsMlIlwV6GWinJfk/zEDvsT+VcxMQm2rda6kjpkt2kmVJkqAxIlKHkRvzgEbe1epSbTb5C0fud&#10;1TVxjqMaFrSQlcogqU5nuME7+1YF0j3Dptav3iz++7Tbf8sp3VMlHJT65wDjf0rqxyc9cVb+m3LT&#10;EEq23BLq46PnpuFZUXVAlLYzycf2q+nrCd014yLuw8wWmCXi2c5WVeUD12roHunbbJy/bZaAYK/n&#10;JCFJwHHt1NNj1AyQKY8+uO8hF/heL4TZmynlAckZbbye5zjHtT8t+2k6aLPU09Ot2KqLLcalMuLQ&#10;rYKcGDgHsSk10cXq9FtWVrsmGG7qzJbLZGUJcIHlHpnY/WvOo3S+VM3K1ylt+ClVxkx1LwSXAfDb&#10;I7YSR+VWTfH4iflbuy7AkNsNePo3QVrUCnf64NZ3GX0Vtj1pHWlvZalo/dwaCLy34YKc7nGPDHrs&#10;Nveti49RW6S1fE/I4C5bKEkYwNxun3HcV5q3fbtH/eBbeZnqU827nZJLreMgntsB+VbczrSaiPdC&#10;bQXj81GkBSBqSdxx6Yx+Ks7iuZO0vMqxuq6jUqAUBSWgDq0jO22ex3/D7VDdX7X4d8cakSIjgjx3&#10;kk5KW1pwckH07g9hWdeOsXXmOq9dtST47CFBQOCDjtjY4z5q07x1I6+OpSu0AJLDLR1owAogZByO&#10;dzhXG1Z60LpLMfbTLlFqUy82nwpA0EJIQ4cZwfQn+9FLCo0xI0FL7CiNJyCCNxj23P2NMv8AJgzl&#10;Xptds0OC2IS44RpUhX+r6c5HpUch+Eh6WWZLzTqITUwtvpykFGyge4yP70F/qAW9ySliM6hExz5K&#10;QyHEjQ5/UkEdz2pjsoSJURUhBkHx4kgtPp0PNAgozjvvir4W2t9aElLiMIUhba8gpWNvf1FUpzC/&#10;3esD/FNMxFJRrVh1JQdSNK/bHeql/srOlu1F6JJZEGeqQmM5MUGZSTryOMZ+tRR7hDbjw1XS2BpU&#10;W2LfLiU4IKtxg+veoyEXKYSFLfUsrAS5s62HWsgA99wajRJnuWR0tqRcGl2+O0W30hLw84CkkVST&#10;o9otMaIyIU4syIdpK0a16ElTvcjnc01UW+WKIosSfmUwLOSNfmWlah6+o/UVNfWrZLXfWpTK4S5L&#10;7EPzDy6QAfyOdwKin9OmS7cUW25qaD85mEjSvzBCCM7eoweeQKqJv+Kt4uj1safRPtSJCYVr8NSy&#10;nGpa+AD3B7e9UpsmyCFPSUvxX4NqaZKkIwUFWxOOM+orXubfUAfuCEKalIlXBmKNfBQlO4z6E/kc&#10;1n3W8IuAk/P2hTi5NzbZ0aMq0t8kY+n5GlFIp1giJt9ybtl2UkM2tqI02V+Ua+E/qMGrlzgXps3V&#10;Ee4IfTmJEQCc4GRqyO59R6VnTFdN3t15ohbCZd5Q0Rg6HQ2RsPVPl29KbbrVAnXKOqJditUq8qWr&#10;UrzYaTjHsRjB9RT0m+2x83eUX5zVHDqF3dDWpXJCG+B6eoqpAvTIVCNxtmhIVOdWSnAICjkn0Gak&#10;tFuuql2+Qzcm5KTJlTs6wUacnGD2Sc7HtRtEvqKPb4KzHZlINtfkcDWConH1PrTFUrYuwuRLc8tp&#10;yMpu1vOtgJxozkg+ysd+9YMnpq2Hp5KIV5+VaRZNOQvCfOdz7pJz9K6m4z3EWycZNrCtNmShRI2J&#10;O4ye/t6VhdXjp9xm7sPxn47/AO72GSW9gCcAj29x3FaY2sstN/pSGzZbR0rDdhruRYS818wsaitG&#10;jPPcc7VLY7o25GtGiyIAVAkJXlHCBnAxjcZ2xzUloEyDG6ZjWRlhy1l51xlerIxo433zzg1L0251&#10;Iv8Ac5WlpOW5ZICQNStR2Horv6Vlb3tvPUg2e4SlWyItqzeGo2helKk68jsM48307Vcfevki1PJR&#10;DYaSLQjQMhRIB4z3GMc0Le1e34MHSppltVrdSCBjTvznsaZMgXR20OJl3hLLi7QjWcADVnk4434x&#10;U+zWLyi/OfP/AMZvTqiEaUj+oce3tRnxrx8/JPzoCU3Vop2zg4HHqM/lVW8W3Dd2W5eipIaiOEKc&#10;3GCNzvsT60y626I2/eS7c9KRcI7iypzSd8Yxv5fr3oFiw3BuS50fXcEM4u7oAQc8g7D2qjBt0kSL&#10;YFXTSEzJKE6XeQScD3T7c1Wuca1ImSC9c9Yau7Zc7YzggnHG/fvWYYXT8ea2t2WtZZviiQrcqWoH&#10;BIA2POKotnW6GFyLM0m8kAqksjQvy4GQB7gbeU1Rstkt8gWQKvJWsxZLADa9QXuds9/+3tToH7ia&#10;uUBQcddCbs8hflOxI21e/BBodPHp6O3ZtTD3kmSWCdBBSpWdzj2/mFUSCz2ayKZh5ui3nn7I4yHE&#10;+ZRCc5we552PFQKtlhlQW1rmOF6TYCgJbBJASnzBJx332rTsEiw4s7IhL8JbcqNkjCcZ7nPt+Km2&#10;u42x+LaEptqiHIEhhR7aU5AJHcbbEelETrtHIc6ckNXB5AW6pdrafAwQNvT2/wBJrQvM+xLVcnfl&#10;XFDTGkIyjgggbDt9DRtVzbk26Cpmzkh+zuJ1LQFKVp2STgbirv7xmSoyg1aStb9mCteMlzTx9T/a&#10;pqop32ZC1XVUe1LK25EaUjbcKKhnPofrVpcxUWTPESyIHg3Rp0YATpKsZJ/p3796lucy7zYs5TFv&#10;QgSbShwr1+ZWn09dvvVm5PXqS3c3UKjN6oceUhaRkqAOT9vY0gmiqvTl2ShuI1GQi6ryojB0qRsc&#10;eu/IrPNtlm1u/vC6lX+DWSlOwwlznA5+vNaNyjSkzZbk66qS2zMivI0K0adWAfpznFUPkbLDkKjv&#10;PuSVByVGXzhKlDUOOM0fRpmXLHAua1JS5OK5ja9X4goLawD78fWqwlXd20FuBDbhAQQptxwDzeGv&#10;P5Y7HepYN5cfhx3oNsLD6kxnllacAFKtKiccbZ3qw1Du709pEiUlppMp+M42DnyubpCh9+1IKd0h&#10;yWXZsqVP/hNSY89sIURgKwlWPrnv2qEQ7VCmSIjhU+BKkMFGfKA4krBwOMk4zxT2enY7MVhubdC+&#10;6qE7DUA5lSlNkkfX6HeoI16tcNn5yJHL3kjyNashJVnQRvx6YNUNaTNXV2dAdNvtwDj0ALKlJAJd&#10;aPOBznHIq3c0XeaibP8AGbaa0s3JjQMHUEgKIP8AzUzU25rlx20NNtoYnuMHy/hbcGQPaoYNnnyn&#10;IUefc/4akv25xo4wTuU57HapMbzYGlm7/N3RRQ04zcwlOQEDk/Qnc5HrVQM2K3SnHEzSptE3xyUq&#10;28N5PP5nmposGzabR87MK0LS7bXlJWR5hxkjj2B9aptTLYLYGExwl8Q1x8qTpSFsnIz7YHPFRTOi&#10;tWCMqJb1suqQpL1uUCCMkAlHHG3em2+622cwxGRbFJXLt62cOo8oW1sCceh7ipHepI6VOTI1sUtt&#10;DjE5II3GryqT7c/SrYudyts5fg20MsRLkFJKyUp0Ojf6AE/SgkKb5LuzCTHtakOz7bkrKM5WjhXG&#10;5/WoXZN46hjthDCGDcraW1qWMErSNgD6+oq2271DHU0Aw2wmHdSkpJ38Fw8nf3NVkwLzGTGS/PVF&#10;MC5ho4QCC0vgehG/1FXCV0yr6WW50hDLUlLLclSNW2UnSsfTFPXEvch52It5sNPF+MBsCErSVI++&#10;ajNieZkFl66kJaluw1AK2KHR5U7nOxIqs7aXhb1ui6LRIQhLupSvOpbK8KGfUpBH3qy1paiw+oLm&#10;wwHZLKJFwt5Zf8uB4rfoRxU9xtM25WmJJlXTxFmD4hWn+d1vkn9apG3txHlOuXgFmLMRIbV4hSA2&#10;5z3xjJ+lSIstlt0d9Em4l0WuZ4o0K/8ALd2JxvgYV9KzyVOopWRE5mBFRIjG5NBiOrVkKUQTyR29&#10;zWdJtFpWHUtPO22ShKklkdyhzJx+YrXjWZm2ufK265hhSI7jTaVqyk6TqST9q03G5bytUmGzPQ6A&#10;tTjWNYS4nGcemQKmXRe4zYkO5Rb00qNKbeZE0qKVEZSVozUMC5T2nYjMq2MvoQ3KQrR5x5Tx9eNv&#10;epn4tvab+YLku3SPI4rJ3BRsR7bVK1HnR7oymJc2nGPnlI06AQpLiNQP/rWsu0a0427rt0m2tOyb&#10;O/DectalkNJ3yDkAkfSqFmnOrmNuwZ7F0huOAKakHBy4nGN+Rmu0tbl7TGhx5EVt7EeQzsc5IURn&#10;34rg7zBaV8u/KtD0ZJtqHfFiZ/hrQr8XuMVvjZrVRZq7YXXNruVz6ElW5/5e3x0MSIbyUgZIKTpS&#10;BXjPw4+Ldg+F3Qrl6lyUtORYiWY+keZSgMYSD644r229s2e5wrpHfkSn16Gbi22SSN8Zx7V+cPx1&#10;E9XxZv8AbH0uswWJS3I8VYwlCVb7D0PNZ5c148fGfbt4uP8AL00viV8YeofjHdFKuDiolmDhW3b2&#10;lkJVk5yvsTXOM+FGA8qWkDAyOKyvFERpKAdx3JwBXWdD/CjrD4pzGWbFbXVxlHzS3gUMpHc57/au&#10;Lk+RhwTeV7e1hwdakU13pmO1utISO52qz05aepevZqY/TNnmXMk6S4y0fDB91cV9efCf9hCzW15i&#10;b1XKXeH0YV8rjDAPpjuPrX1Z0x0XaemYjMa22+PDjNABLbLYSkfYV4PN+q55dccehj8TDryfDPQP&#10;7DHWHVSGX+p7mmzMfzxo+VOEehVxX1F8Mf2R+gfh2G32LSi43FOP8bOHiOZ9iePtXtUdIQogAYPe&#10;rrTYwK8bPmz5LvKuuYY4TUitbrPHhNIS02lCU/ygYrSS0OeD7UQABtzT04yM965ley0gY2zTgAcY&#10;2ojSc43NIA/SkY49aeQMUzZSQD+dAkk4pA4g5znb0pBWFcUQN6R2OKARO1RuHJxxTlEigVatNI4Y&#10;RkY32qFxsKPoR3qxoJVpBH1pjrRHvSpqbqSVYJquSN87irq2QpJJ7cCqzqAOKXpX0pOkDtvWbIRq&#10;Kknb3Nabyt84waoupC0kk6h6isslxkS0Ao8vastDvy8pK8Z9a2Xm8LVt9qyZjQJJ3CqmWz0qSX29&#10;a3z6UTg7fqKGx4OaW2faulmQI470ATq42o5ApZzQABGahPJwNqlIyk1ConGATj3oAFQA371G4CAP&#10;enqwr2NRuHTkUAxSykEZ2NQkkDfcVKMKHpVdZwojO1P0oxxRChkVCo75FSK4INQ50c/hpFslLOBm&#10;oFK0mpF4Az27VA6rI24qTiJxwHynGDWfKOeKtOELOw+4qs6MJ1c0wz5CcHasiafEJIO4rZk4wQOa&#10;wpuEHfv2p6U5+6lPhq1DnvXAX7Deo4ynG9d7dnPKr/ivPL8rKVknbtW2E7X9V8/fG6WtcKHbo4SX&#10;pkpLKdXIz3+1e2/DGzf9L9PQIzLHjRm20BWOcJG/9q8euUZq8/E1tLgC48KP4gzuPEWrGfyBr3zp&#10;KO+3BjrhOlTRSBoPO+K+w+DjrF8x8zPe49Qsnyk2EhbDnysoNHAJxlWkD88qroc3KGqU0/GRPjFD&#10;mlafUANpA++r86ybIiFNabMlsxXPGCiojAI16v1SkVs2Jq6WVCHA8JLCUpWpKtz/ADOKH5qTtXpV&#10;4cOVHtdyW+9FWuM806pCBnGooSGx9tRIrRYZmwFJbdSJcAYaJHZIwkq+wCqTCY0pcdiRHEaSgAE8&#10;DWPMf/8AooflWhDiybKyQlxUqGcBRzkpSMlR+4B/+6otVro2NbLddpCnUqVDcWQlwqOnQnPiLJ9N&#10;gkVdS/ebUBIcj/NOqV4qUc6nnRhAP0GeaY23CvOGJDYhSHyEPY2AKgVujPskaatoTdLYtU1BVNQs&#10;KkBvn+I5hDQHoAAD96pOmSqDapjbaYiVsy2UmLDzsC7upTn2JIrJetdzsDLbloSLxbGP4UDUSsuv&#10;qJJWr2ByK6nxIkzw4RZMSYnEKO8B/wCcoEur+xzVUWmbBQ2vp+Ul2KUmFbmM50nJ8R0/Qg71cZWd&#10;vP5sGzvupdGYqoL6NkK8kicfwJwOdKvLQkmZZUuxr5omwWFCXcHwdSlukhTbQ+hBGPpXTzHrRMeZ&#10;S9AXGejvfLwleHgOyVqOp3fnSvO/aqaoc7ptlS47pvdtjPFakpUFGRLUR5R6hKu3bNa73C9enPsW&#10;eNdHRJjyTEfkBFyuCV/+UjGWmsHjgbVIxNemSYqb/b0FL7i7k8tafM00E5aBzxjirE63QbmJDDz/&#10;AO7JaCm4XFbrvlDvKGQr0CsDFO1z5miJfIJcbuqkuvK3/gRUjIBPbf8AvSRZ2yG7I5bov7wt0n5l&#10;gRpFyeZUfw6ySnb1x/arTbvziJcNmQ9b5SkJYeQknYlOsD7e1XW7cu+FiXZJOgXJ0KDCzu3FaVwQ&#10;OxIIwfWpROh32TGNwZMJ99x+ah0DTpbQgpSrHv7+lGzieT1PeURbq6FR5PixUKdaWNJVo2P2xk10&#10;Vw6xviGOoVLgJcQ41HKVoOUls4B39Nzv2riDHkQY0GPNSZKQ1GC5I5OskHIHB4ouxJKoM0Rrk9ER&#10;Iirj/j1JSpC/J/bB+tLUVuvVL31VcW3uoUu28+EITLOsAk+bkf8Abz5vetCdfn0rugftaSGLUELQ&#10;oZ0kDYf6gfWvMZV96gci3uaxMZkIdgsqbbJyQpJwpJ9vUV1106n6gbc6nWGmx4VtRoTgHYjkf6Tv&#10;sai4lLtdnKjLbUXYTsZf7kSpT7Q8ySkZScj6Z2qZyU1JSqQ06hbLjLUgtujQsJXsrIPvv96kful3&#10;iLmNGGhZjWdLYISSEnGMj1TtzRmOh4OR5dp1FNl85H/6u/ft9Kk0LkYMlKFoKQyUKDZyCkoOwB7e&#10;XaqD8ctQ5SSyuUptp0B0DS82EuBad+4wc+9Tma3HaZUJLqcwG5GJY/EU7K37ZFW3owkqOUnQjZK2&#10;17aVJxkKHsaPXsa2eX3JVwbWQzdWFXFl7QU4dQC2MfWq1tg2aVMtwcK4Egz5MlSXcjzo1AHfnGah&#10;fQpiOiU8244825FU67HGlweGoJJwOcg71atylokJQWGLswh2aAsY8RI3IB75q0/Z1ks0pL1pdh3X&#10;xNa3560asjCjx6Af71Xtk+8xf3MqRFTIbT48xZBGQMkDYcqH61DDZtj8JlTcpcGQLQtehW2CrYmt&#10;By03WHHeXHl+OWLQGk+cFQKh6+o/Wjf9qsYltu0ZZsi59sSCiO/OU5jATr4Of6TmqtqV0+2xbFlD&#10;0RLESTMUkIO6jk5H+oDg9xW7dX7taYc0LhMrTHtaI7Z05TlXt/SeN+Kp3SfEbYvLc22lvwILEQgI&#10;3Kjjb3I7U56RfbPi2S0NQYyWbj4TkayuOJUCQkFexV7+/pV+bYZcWLLbhXckR7S2ypsrzp1Ed/Ud&#10;qdfjZwxfA7Hdj4isRxpyOfxccc7gU69Wyzynbyli4KjKWqLFT5sYTkEAeg96coukt8Yvluh3tpSm&#10;X2kRY0TTq7EgE+wIrJ6yuMgpvAfsfjnxojRCB5lKynyj/n0rdudsmvyrmYF3GpdxjM5yDxjO3c45&#10;FZXUKb+zJlrZLEgvXdpGnIAykAbnvWmDPNrWeMqaiyyIs35JlyXICYxwCnY7ewyNxU1kt07wrOFX&#10;YLwxJQohzkZOM98Yx71QtQt01mxvzlOxpiri4HWVJwlKznbbkgcGprDAsq37R4UxRw5LbBP4grJ/&#10;JQ9KxvtrBttqeVAtyH7srS5a3k515wnGOM+YelVF2m1ptY13FyUr9xkYCtYWkcgH+Yf2qzZ4nToa&#10;tY+YdUVRpCf4ZIA3OR7K9qrw5PTzceF4DLikuWh3ShGQkY7f6T/emNBdGrA9BuGl5xZct8dwBtJI&#10;CQRsn29uaXUH7jUx1BpU6E6Y72SOUjG3qR7GmvXu0yYC8QFlbtnQ6VHbTp4J9D3B71Xv98gykX0m&#10;0ZLtubeWVgjccEnGx9DTns/pXvt3sjM+7nwnNSHozqAdtQIGwzzt/LUc+5WuHKnvtWsrdZuLLrSl&#10;JySSADgnvuRpNWLzdnXmby4zZf4zlvZf06M7j7c+hFS366XYpvBTbU5U0w6ABk88nHbY+aip+lZ+&#10;4tMTlFm1Atxr02QpvkBQ4Hoc8j3qVFy8GU14Vo1GLfFJAA2AXkbbbc8H1qxep96IvJVEZSoPRnlE&#10;JyAAU5PuMjmn3qX1Al6+FtpCVImRnQVDYJyNz6jn3oCKHc5bVxt2m1FxLd0fZBxpylQJ2B42zt3p&#10;9plTGpFrCIACGLjIZBUCFAKye/B3496tyj1Cm4S8LbZ8G6MK8+/lUAPv/tUi4l5bkSQX2mks3VC1&#10;IGFKRqxv75z9RRsG9Pm+oRZwqIy2629IjrSRgjOf/tNPtELqBz90AlvX4UiMtQGMYUfTgk96k/dl&#10;zYnJzcENBF7JGDxqSdvf6GoGrR8rLiF29FPgXVxnyuaQNWdh7b8GkaO22+7Ps2lp6chvx7e7GUUD&#10;Y6fpx7GmItjs2JFEq8afmbU4hSQPxaO+O+O1Pt0CIw9bkG458K4vx1EL2TkHH07bVHbYVnivWlDj&#10;63Cl+VGUnnTnO4/pPHtTL6RuRbQ3bFyHZS5BNuZe0g6z/DUCR7gY4q3Nutug3FxyJbS6WpzDwUBu&#10;UuJA5P8AY+lQwXLYYEJlu2l11yFIjkK8wGkkDI78cippM64XC3AsQCVSbW26QfxrUgg8d/f0qTno&#10;ySu83JmVEYZEYaJLCdWwCgdSfpUNziKeizJ02bpYU1HuYwvGdJGTjkHAq5Kbuy5okuvlmMuSy+rS&#10;cZS4kJIHqPY1Th2i1wnosSZNU8GnH4CivsCMpHsMEAZpii2zYYV2dcaUmWsTESvJ/Oh0YJ22O55F&#10;VWJ5yLdDtuG1JlwtYTsNJJTg9x+tL9529u3aY8IOShCyB4ecONKyDjt7GtKZebs/J8aIw3Gj+OxJ&#10;KlDALawArV9M8igKshq+3aDJkJW3EfdjNy0qCsELb2OO4+hp12tbDEidLmXEqS0uPcUsA7gHZWRy&#10;O+SKkjWWaiUzGlXFaEofdhq8TfKVpJT7EDNVbdbbOz+7I8l9Mha2nrWtaVbBQ2xkbpJ9DSPSW4TL&#10;FambqoFUj5V5u4MrJyHEHGo+its7VK/fG4VxfVBtn8FqWy+BpwA28Akjj1OaNpvVucXAZatwzLir&#10;huJUjIK0DnHpt2qp+9bpeLYyiPAXqegvRfMCQFtnyjPc7VN9nPRyZdzWpNvEBehRk29RXzg5Wg/l&#10;x9Kc8m/3aOT4KEmXbUqCFEbvNnYfbuDTZFxvr7K56PCaWURp2ocADyuD7DNWf3ddmbi0HppbbYuR&#10;TsR/lOgnTxuCT9RQRsy23e6pnOpnIT89AblthJ04WgDcHtiqdy6fdlLuBk3QpbnQG5SUas6XUbqO&#10;M8n1FTxrB8iLYiZdziPKdhOhS86kqB0pOeRxsaz4NvsUJ21pdnZLEl63KSM4Tqzj6H07U5RYbcLX&#10;aXlSZCZQU/Lhty20JXlSnGsHAI54HvT3EWJ99bnzavBU6l7WXNyl1OkqT7A1FBNig/utC2lvORZr&#10;sFwAbgK2BI/3FBtVqfhoiJhEEIfgJKm8pCkElBz6bA1cT0qxIHTzaWozxPnbdtTq1E8pOUjfbJGN&#10;6tWeb01NeYLw8NydHVEe5yhxHaopFwt623HkW7DwDc/dGUkp8qzSlX6BbfnHm7StaYbqJzOhG6UK&#10;HmA+u/tvSvZwxyVabpdLVclsLZa8N1h1aho/ipGnV6dsZ96msvyr1iiOW67ZbMBagVq28is7/SrU&#10;64Kmi621qzFtlOiW2nBOUrHmOO2D6Vy1unWeJIlW2S2qLJt9tUHTp/CpR3Gn1PP3qNbHp6C8iYsv&#10;tyGWLi0+oElXOlaO/tmsGe5bUsqdejPwXUttOqOcBJbVpUc9hj9KNvSoRVLtly1JajxVZcOQrfc/&#10;XFbrvziZLkORCbnRluvMOk75ChqA/vS9UMxERti5+JCu5KG5OkJWrOlDqcj7E1HHtl7Zetsd0xnW&#10;G0vRzp4I5FRzpUGVBzLsrrTzkEr0NJOSppWOfoBUcmTBcbTNjTXoaEqZmIQrbSk7KSc8VYumXb7B&#10;dkfuxtcGMVOMPRVOLxqGCcJHvxX5p/tS2G4v/tETLdHjmXPeYaQhlkb5Gob/AJZzX6kPxnYgU63d&#10;0K+VnFzOvGhCxnH0r5B6O6LZ6g/aZ6/6idAlpiShDjOK3AIA1Y/M15fzea8WG49f4HF+TNynwU/Y&#10;xilmHdesEqnSjhfyJV/CQfQj+avsHp7paFZIrEePHaYaaSEpbaQEpSPTAqxb4qGmkJTtitRsBJ96&#10;+Tzzyzu8q+oxkk6XY7QbHl2FXkjIA4FVGDtvVoZOKg1lsY96tsYxVFCzwKsNnz+9TSXhvSBGaaFY&#10;TRGxzUDSQbHNJKgeRTdRFOChikD8Y4o8bVFnA23o6zxQDzjY5oE6sk0wnbnNOSoDNIBjBO/loEeX&#10;PGKH0ojJOBQocHY96CjgHfejnGcU36jepNE4soG459ahWz5dRPNWSSo771XcUrcDikcUX0pzgb1j&#10;tQ/ki+QtakuL1BKj+H2Fbm5zgb96pvoCzjH2rLKbq4x5KSoFQ7cVmSEhwb7K9a3ZBCTjGBWXKQFA&#10;nGN6nSo9Jxp2H50T5ScDNIbikO5/vXSzAHVzzQGe9I80FHOw23oA99+KjWvI2FPAAOcbVC4r8qAY&#10;SBuajIClCgokDNRlRUc8YoMXRpziq6lY2zvUmSSc1GBrUds0wjKearuLx5eBUqnMKxiqzh85zSoL&#10;ICgN8VG4dJJHHajnAJP5VE4rUjBOKQQrURsdhVRzA8vapznBBOR61Ucc0g+vFM1R484/OsS4eYAk&#10;YVWu9kg42rHuCvJtyPSqhz25q7ZCFH2rzHqyQmOy6Fnsdq9Iu7pQyrUdq8Y+JlyTDgPuKVgpSTXV&#10;w4+WcieTLWFriuj2zMvEya9/EaceKQB2Cdtv1r3np2AlSGVQFlKwMhvOAD2/2rxvoOE9FSw4MLQv&#10;dScdz3r23py2iW82uK6GHEkFQPevs/jzUfKc2W9vVLO829agxcWglASAF+2ADv8AQH862IVscgo8&#10;aEoOtAlXgfUhWPrjQKo2h0Mstx5zScKOEudtzsM/kPsa22bc40341uk5Sdwn0O+/9z9hW1rz4mDs&#10;W4HwpaS28BnxSODuSr88n7VIliVA0rYUl6IMKcSVbpQPMR/9oA+9V3p8KWhDFzQWc8q48uNSv/1R&#10;/wDrVLHtk6M+2qE943jqShxtZzp1nUv8kADHvSgWGpMK8thqalUWbISlpahtpdeOVgHsdIx96tMx&#10;5llT8xBeS/bmiuQlv8WGm06W0j7jOfaq6+ookptUq4M/LltLspJIxpB8jWT223qWJYHLYhuLbZqV&#10;RWVMsKbJ7IGtwe+f96sjlTVSgmJOjFmcUJieKBpAfd8y1Z529vWgjp9E2M83YphiIkNrYjOIVp+X&#10;jp/Ev6lQO5pjt9XMZHz8MtuyEBTbu+zjytKT9UowftUrtmgXNTzcKeWEO5inScFtlv8AzMHsCr+9&#10;VE3tXlS331xzOhISZKFNQ3GhkR2Med0kdyQDms6Pa0xI7Nw6aUl1AUW4MNR/E4pWlx1X0O+a3FSZ&#10;zIeFyab+VmILjyyNo8MDGnPuMH71QRDbvDrdwsDohzpSS1CjKSUhhjOlbhT23AP5VcS5S6wLddGn&#10;Id31R2oRK58vScSJKgBpH0ODUrpu8cmJemA+bqdcteB/g4mMFH54/OtKUu3PtNx79EWYMFwNJeSM&#10;/NyThK1FPcBW/tinvQrnZlyY82SmfAeKpV3ewFBpOP8AJT+m1PfWmevtlKtDV+R8/YHyw5cUriMs&#10;Dbw2ASFKwBtuKbIuMe7smLPiiD86pu2wV40EIBwo+uCRj3zV1Ftb6ibbmWV9UG6XJlcdmOVFPykY&#10;nStensds/WnyLqh+OpqbGS2EFFttzgO5dKwhTnrsoA0jiv8AKSIExBipTNtz0wJUpR28FlG5A5PH&#10;b0rEt6mJkNuXbFlhxyI/KXDdBShWpzIIzvnOcfWujftEzpqOXLMpMuLFb/d8bSNRW8sjWon2Oc49&#10;arzoNvvJkRYwRb5jRZtbbh78FYB9t/yoK+2VJt7E1b0d5tTT3naU2TpONj9+xqNci4wI81Me8qiy&#10;VW0IKZG+pbZzkE85Hb3q7PRIYuSzcGvmor0mQW5cXdaUpbxkngbjinRFKkQIb6lCWkx23C5jJ8w5&#10;P1p7EbdxvnUDSOoXPm2nmRbmVjSQDng/Qbbiukm369xXbqVMto+WtCUpWgZIyDun/TtXl9wgLegz&#10;W4016CXIxaC2/MAUnKTjvW7Mu12kMXp6FdG5jRhxik6RuM+b8/SlrcG/t3DlxktgRZVrRpYs3m8p&#10;KRt2/qHFUdUNMcJjpkwJDtqS8lCk+RSkHykjjfbf3oXDqC9w378pUYOpiwGmgptIKsKHKfRG29aE&#10;y7PQ1zmpVuT4cOzhlWlJISMbfUbc1nrSkTpRcWSgrQsONpcQ6ydgFDb9R+lQpZSzdY761OsureUV&#10;SYye6m8ErSO2U81HNMJEF0tMyLbNbsyVpwrUElHmSD2zt+tW25WqQVpWktlLTyH2T5cLGcH7g0/S&#10;dTbPTMJsbjjzLU+J+6iA7HGFbLxjA71blRYMpu6JiT3IKwIjISSAMkg49t/X6VSmRnIUeQppxMNw&#10;xn0+IgZaUNeoak9jgmr90cQp6Wi425D8dyfEw7HOdWwOSB704d/1bu8S6l6+rjTUvKMlhlCQnIyM&#10;Zz67cio58+7OO3RC4Tb3izmIwVqxjGNvbfg1VaTa501YgXB9l1d5AKionUUDHPGMGrsK33Nx6Olm&#10;4okNvXhbhVnbCfY9sjHtTRl/hXC5rfkSw7Z3HluXZlB0I38oB5+2M981TnXCyTJUpK4RaK7uhspS&#10;kkEJ5IHce3bNacM3tSYWpLLhkXdx3Se4GojJHI2GD9Kjj3G4KmW8yYCXCu5vOEgb4AI/PHbvRAzk&#10;2+yT56QiYpDjt6HncG+UJwBn7bVmzLS8/IjORbslwrujjykgjbSDvjt2zWrb5tudXaFy7Z4OqbId&#10;8TTsgbjI9v7VzMtuyzHrE6JDsZXjSXEqVnVvnTj1P98Vvh7ZZ+m10nJci9PWppcESVpup1vN+fxC&#10;rVqIOODnnvir9ln25U+2tqtKm8TZjYwggYJOTj09+2KzOhI9wi9BQFRprEmI1LZdbWsA6klZPb0J&#10;47V07D96hz2w9EYWG7urK9XCVjIP64rLP+VaY+ozbHdbcHrOlu0KSdElJSW9saieO4z96bZ7tqYs&#10;yEWdwFyE82dTQwT7gDcD0q/aZl0YlwEG3spDNykNE8YJyRvnk54qG3zr749kT8i0jMmS2MnBycnO&#10;OyufzqGjNgT7k7GtzabbpUqzuNYUM50jA+p427VWRKvUhiOREx4tjU2Eq3JwO2+54zmtGyfv9SbK&#10;04WWtSpMdeEgEkE8jsTzn3qOz2++uosIflglcR+O5tjKhtg+nHNXsr2zVOdQTbe2GPBQldlPhaeC&#10;U+hP2zmi/C6ilRJS25Dbbz1mQpKD5QFp78ZTj0q5a7PdZES0ol3QkPQZDTmCMEAnGcdvcUyPZC/F&#10;hJfurril2l0LK16ivHqe/elstU29Wi7vRLiVT3dC4DT/AJRp8ySDttsfbvUl8s9xKb8td2wTDYeH&#10;mIxj+bHZW30qCNYYa4Ud03JRU5Z1fic1nYd9/N/tUz1ngJt7qHLhrU5ZAR59R8o3/wC7/amlYvNl&#10;l+He9N2WnCIsgKzvqGOfRR29qV9tbLB6hU9dNaEqjvqBOnB2AOex43qCfDtC4soGUVrfsqFBKT+M&#10;JGCB6/3p93R0+qPeHW1uO67a042sE7JT2B9vSpF7C8wLMyu7l+X4+mXHfI5Kht5jj2PIpXViwR3J&#10;5W844WrgxJUsg+ZBxur1A9t6jvVwtCI95cZjrdHyjL6QpJ/hkEevB9qnu9ztqmr+tq1qU2WY75AR&#10;+BXfI5CufbamaOUuzQn5IDLj3hXVtwJPn1pVjt/N/tVhEqFGmAw7cpxxu8EBQTyladwD3+hp97uD&#10;iW78tu0+GQuM8lRGNO4ydhtjuauXmXeS9ePDiojBEuM8k8kp2ycdxn0o+z+kFquFyaVb0NxUtJRc&#10;n2SVJxkK1HBH8vsON6Fsi3qSzbGnnUMq/wATCc0jg7lP0+oqaXDvqZNxKXktaLi2+M7kJOAcev0q&#10;OVaJEV5bj1xJ+Wu6TjXgJSsbgHsN870jm2S9YlyrUhM+6JddetykBoK/zC0rb68c84qSdNsUFx51&#10;sLeWh6LL83m1IVhBA9fSp2rVZIk1tEiZ43hXB5gJB48ROw/0+1ZzM2ILWmLEtySXbe83qLfm1tnY&#10;nv8AemdaLd5LVxajRLcUBmc7H1hOBoWkkY/4NUzGvNxhBhakRfFiOxyCnGhbasp+hGKnl3y5yo8m&#10;TEiJjhcViahxYCs6T5s5/EMffenPQbizOecfmhLTVxS4Ansh0YP1BJzg0JipPtTEqPJlTbjsphi5&#10;AA4USnAJI9TjcilMnWWxrmPNBchTUlmehfOpCyAs54I3NOi2S3QX4TMyUXfAeft61hWkgK3T7j0F&#10;RW64WmO3CjIiKW6/HegugtZJU2Dgkd8AcikdXJl8VbG5nyNtS0i3ykTG8oIQlCuRtuDzmrUmbe2Z&#10;kw+GltEaUiYnVjJac2WfcDJwarW273C+MRGmonhJuNuXFUte5K0ZGBnk87GnQ4t8vKLeXX0tCbCd&#10;hPJPlw6jONuRj1FTTlBPTt0ekCJImJaQlT8FSfVCxqb3/wB6pSenXJcF5Uy6qLr8Ecqx/EaVzzzt&#10;zzTxbHnrX8xJuZW8YiJKipe6nGjhSvbOOfSpf3dZbbMQ87cgWkzA+DqyCh5OO3bP2pbEiG5WyzOM&#10;3B5qYXw4li6ISk5DgRjO/fjnmo7rNsTCLq600p3IYuTThGx43BPoOxqWKmwRXIMRbLr7aXHrWtGk&#10;jSDkpyBxtvn0pWe7QHF2ppu1FZeZct7pUkYJRsFf6htsaqHYgut4hsC7fKWlRylq5tHRsFbEn1So&#10;4qRzqMomTHRayUZYnAAYJSRhX6U+DepbyrUlq1nU+07byteeEkgH3O3BqC3rvrrVtYcjNtgsvQVL&#10;AwUqSDpHtxxVRP2D92kNSYzYtSg2ZTkVehvZKHNwT6c1Vh3O8NtW9pMDOAbY84vjPCVE/wDvmpXz&#10;1Ncba46hCG5DkRC0oGMJebP4QftVeRCvl0YnrafbQqQyxPYwcAOI/GfzHFOEuwpHULxtYdaZbbQ4&#10;5bpIxkhJHl35Gdvzrk+u7cnpyE5LuccT5E91uI+Gt1JKf5tu+K6l223R+Rcg1cQ0iayic1vjQsAa&#10;sEd9qbPtcL5dc+4zESi7GTOa1K1FLiRhRAHP2rPeqqTccy1Pst0/eS7bIdYPisMhKhpASSMgA9sZ&#10;+9dnGjz0TWjCntutfvEBI5z5cc/3ryS332FFuMWFeoDsWU085JeKE4QcbA+4PNdBaJtidTClMXcM&#10;OJW5NKHV6SNiAVCqsLTuIFxvcdcQPRUSkKcl6j6JGfL7nNc7cOo4r1mjm4WlZQu1nUGxlKt/Lk+/&#10;asl3qSfaGY7ka6x3EtRXXEJU4CHFL/Cn6Vwl1+MlxtTbcFTcF1DLDbAUhzO4AKjj07UmkxuU26fr&#10;zrLpq22e4SVTFtI8Bl1xoJIPkGSP0xXkv7N7xnWR65uoKJNykrmOg85Ucj9DXn/x++Jz1/sLsZlh&#10;iM7MkNsam9yrUoAj2GK9N+DjXyVphRm8/wANtKfc18v+pcluUxfS/p3HJx+X9vd4m4FaDWCax7e6&#10;SB643rUaVpV7V4m3ryL7SsVeQs6MDms1BGoetXkEggigJ0KJxVtoZI9RVMcg1cQcDIqAtJ29zRTn&#10;vxVYvAjH61KHc4A5oLSbOfrSCwDtj61AFKz6Gnt4yTS0dTA5ORSzim9qOdvSkkdgcniln8qGdqXv&#10;mgHE6frQSfNnihRx9jUqEqBNInY0iNI3oAHOe1JRisgcb1WWCVZO2asOlW49KrrCtPm57UhEbygo&#10;bbkVmPEkK5H+1aRXg8YPqKouEK9Qe9Z1UZ76fLzqx3qi+nUQe1X3cIO3FV3N1evtUbXXfqVgikdx&#10;6UtIIFBSc8V0szQORQ4OMUCo6sd/WgDpJyNvWgFqx9KicXqT60VbqyKjUTxTBhTkb1GpSQDjmnqO&#10;/rUSkZyRzQpGSoDjANQqUULx6ipSrIqFePpSBiiQnjnvVckkmrQPkO1VVZyfSjRI17bnf2qs55yc&#10;VOpQJO2KrrX4KiCMg09EhUdsjiqDy8q9BVx06cgH7VSdyDuNvWktWdUdxnasSaoBSiTtWzIBAKuP&#10;asS5lOCrj2q4U9uR6hdCUKwrG1fPfxOuSVTI0Eo8UyHMqHICRvvXunVMoNsrGnJwcV8+XqWm4X1R&#10;wFJQcAkb/avV+Fh5Zbcfy8/DDTpek1uMSGUpOU5Ax6V7X0nGZmS0uJdDLid8E4B9a8f6VaDjra2c&#10;AgjKT9a9Tsb7El9KHUmK8AATx3FfWcU6fMZ2PVU3R6D/AIO4R9TeQhDyR/UQnP13VWi0lt1lyTbZ&#10;elxeAhCTj/MXpSPsmsa2zZkEMLdb+ea1hSincfzHirlrYtkmCh+LmHL8FlRac2CQE6hV6c7WlXdD&#10;5Me5wyQ+tLKFpTlJC3Ann00ipmo8lUZ2VZ5g0kPqQArOkqV4SD9gP0qJl+VYmmmZzPzMWOkFTw4A&#10;QgnJPbJIo2yyQHF29y3umOG0slxpK9KE6Ul3OPqRSmivprrkhye3Bnxv4QlMx0uJGdmRqWcemf70&#10;GoCLlCXPtUsodktuvN55BeUEIyPXSOPamQrlMjMNouTHiLcjqc8YA/5j6uAfZOPyrUaiQnVeNb3w&#10;0tkhSWk8KCPIhP3VnAo2U0ZIuaoqlokRC6mOT4eRkEtp8NOPTzZqP9wWuWgx2ZKmWmwGXVasZQkB&#10;Tp/+o43qZEmZZVJZkM/NMspAWtO4Vozn7lwigmDa7opcdTioilpKXlpONh5nAPqohO3pTlFTLcnw&#10;kOi5NlyJISZU9ax5mo+CEtDv2G3vVd6Cz1BKS/Gc+Qu9x8yyRj5aIDhYGeCaurFwg6U3BwuxFlM6&#10;bvvpI/ht+vIG3vTVRIPUD0htZNruc5JfnLHlLLAyCnJ4J/3q9o/7YxuZipZROhCVByIltCRnxDnQ&#10;t47cb6s1B+509OxH3I0pVwtUZ35i6KOVKmP48yR98bCtpbt0gPNF6KmSH0iNF1jCY0ceVbhBxuRg&#10;1QYtkONHanWFZft8JSkRoSjvMkfhUo553wc/eqibOmULajqGQ6pC02Pqae2oykhWDGjgkEA9idj9&#10;6f8AvwvtoVcIngvqV8lbXUpBwrUW1O+3mGc+9S3GNCvrkm23d4QrkB4t3loVpSEAY8IK/wDt/Opn&#10;JlyZc+XuUIpmzgqPbwgnDDW48RWONwFfen7Z71elZuC50uPmbW4LharWClKceIX5S8Aq+oV6etRq&#10;TblL8GTgXK2tl59aBnVLdOAB22Jq5BjG3J+dszqptngKU0hCTqMuSoYUTk9lY/Ok8q33IBq4BUWX&#10;EQJk4tq/zJCkhKUH1wrTtSNly49y6XhSG3kG4CLEEZCSrVreeP4cD7io1WdpU51Folll9pcSGmM6&#10;cpGkZOw9q3Gm7nY0MG6ALZSP3rOztpVjKUn6KFRRmYc9mG+28uFLYQ9dnmlJwcqyEgjnnO3vS2eM&#10;c4ZCxIWiUyIUtS3SlCvwLSheNWe1MucJsMytJWxJLZSHGU5IIOQcd8Gr92iyIdpcgXiL40cWtSC6&#10;RhQcdVkD3P8AxQehvuPyRCxOityCyMYDicNA7Dk4IpwWIVXK8PsXN2BeEzGXflVpSrGUpKhnUnnH&#10;Yj0zXUXC/XyGjqVTsYLz8vFTtthWkEZHCDk/TNcFOixp8VUtoutPLZ8khhOl5OPOMjntWl+8Lkoz&#10;V265tSmZM2GoCSMgJWBny96qzaZdO+u3Ua2Xr23KtzIRFtjbB1ZKUqIPk9xtsapy3LRGdfSypy3z&#10;I9oQkAJ1YKDtlPHaqNxvV5eF/behJd+ansQ9J2UtGRkZHAwdjV+9dWNyJfUodgBaEtNRUApx5zjY&#10;nGdQztUWK2tvJTko1IcadQkpcSQpKwtPp+dZzch5gNKaeEVXjxvKTqZWpK9B+h4qzdnLQJNzXHJg&#10;SI0NgjUSUAggkEcDc4NNuEYqclsAN6uMKAUhYOFJP9qj0WW9pM4ucJE22+IkXR4l1kYSPLkDb/3t&#10;VTp79zyJNl/juxn1S5b2cnIOTjGeTT40hTN+hpjTFxSq4azHeOpCgtrJCSfcU+BMkMKtrs+1Id0p&#10;mKK2wFagCeCPXnAq4mr3TkNlw9PmPdynLkmRzsRk7HPG2Mj60+xRLs2izLZniU2lEiTleMnc4z7Y&#10;4NZdpl2ZkWkSYrrDyYD7mQcb5234yRwe9PtES2FiAuPOUyf3W6rQc7Hv/wCophetEq6stWNT8RL6&#10;BGkPkYycnP5nf71ys26sqdtS5tnQ0pu2OO6gMAasad+wz9xmungxZKYsD5a7od02dxaVFerY+/p6&#10;fSuTv8u+wWG3PDakeFZNQydm843I/wDfFbYe2eXpN0zCsrvQsphlxdsd+RChH3SUaTnPuO+RXSzI&#10;8dK7k5HvKwhLsSW2AvOOBt9fU1n9MS0S7Ahp6ylTy7YpBxvhOnbf0449aM6RaXrbIW7BciB20NrG&#10;sYA08BWNvt3rLL+VaYxuqgz2rs54V0C0N3dKwBuMLTuAPXNMYtt3YlsH94NZbu7iUkDOAocD1/2r&#10;Mu5sr655S842CIkgBzKQlOQOew/WrM2Hbmn54FyWQm6MLSCvGNeBkeg35qFpYtluKZloS5cihSbj&#10;IbSde+jfYeo2G1R2y0Bt6wE3YkplyGsh3IJydhk/h2G1F632yNKdcXPKgi8jWFHAyrG5/pPv3pny&#10;PT0eTHQ5JWos3lQXrSc6jnHHHsRTJWsvT1tZNmQu6qXpdkspCVjyqyeD9P5aNmiWbXYvEmKU8UyG&#10;AD/V3x6HjarENuwwHmEaH3/CuzrS0jKzlWd1fnyOKFufs7K7Y03GLiW7jIaUlXmJSSc/Ue9MKFoH&#10;T7zNmS1IefUWJDaQEkaljPPorb6c1ZtS7O3Hs6iFrU5AdaKNJAKhvuf5T78VLZblAa/cyBbSpAlS&#10;GBoAAKTk7eqcU+xXVlo9PoTayslchglIynRudvUDjHtRSVIUmx/Kw1fLKkMO2hwZWCAop9u31FPb&#10;vEKTBHhWoLEmy61JcRncDbUB6+oq3YrxIUxZA3ZlZCZDGNG2ATuDjj/TzT7HcLm6iyJbt5ZUYr7G&#10;DkEEZBx75HFIkCru9PYc8C0JcXJs4OFb6sDYn1HvzVn94X2dGkeHbENrcs6VJ1fiKh2z/MOKFmdv&#10;7jVhStplta4jzBCdtJA4B7GpLdb79JZg+LKQ0TbHWVKJ2Cgefb60qcRzTfptunKWppgv2xp3UkYJ&#10;IGTjPb2NG+225S2Lv49xEdK4LD4IVo0LTvn/AEnb6VCxapUuHHMu8qU4/aVJWta8kgdynv8AWoHI&#10;lrEVkuXJbzz9mUE4VqUrSN8djQaW9WcORb25IumvVFZkkaieByRn9RUN6h2ZhN5dXKLyiiNKISrO&#10;pII59R/eo0p6eXHQW5C3EyLMpKSjb8I3CT+exp65dokR5LiIa3XnbSHAlxHlynvjsfSmZ065WiHN&#10;kmLDXIW1PjvJOclQWANs/lg1JBusoTmEwoGhpi5PsErBHlXvtttudqkuN8dlwJfy1tWpx63syQdG&#10;6inffHr6jimXKTf5gmyGYyWklMaakgauMasf1YGaB9KsaLeZzUaO7pb2kW5eBhPcgKA4yO4qqiw/&#10;OwVon3JJdlwNGSvcrZUc4/q455rSnWi4szJ7zs/w22ZrMtGlehIChhW/v6Gqj1rs9lmtiZN8Qx7i&#10;sKx/Kl5JxkdtzgGmlVfkWJluTPZW4+pTTM1DgJV+HY4J2OPerEm9Jgvy3YUDDbEtqY2s/hCVjCs4&#10;/D3JpRZNnivxYYiLdSC9bSHE6tWN05Hf61HAuM2e1CjsQ1LakQnYK1k8lHBzwSfQ0tGsyXr02++p&#10;ltLKodyS8lWBkNu8kjuPcUZlhkxlzQ9cNLUG4NyUJK8aELIyATxue9QNt3q9wMKfQ0uZbSN/wpdb&#10;2OccEGp02GNclRxPuQUq6WstKSVAlSkjfI4NKjSFy12q13cplXNJLU8gpJA/huo5AHAyfpUAjWJq&#10;EYhbdccQlyKMkkhxpWpsflv6UmolrchRnEKU6/Kt6UYSSSHmTkAen3qV7qW2IcXNiQHHELS1ORpb&#10;30nCHP8A8Kiqx69g/wBTW7w5E+JDXwxcmzpwRwlX0JG1T3TqCSyuWYtr0iHLYlpQc4wvYjbgA754&#10;p1vubglx4rMDy+I9AUSkgFCgVJ/LOMUI0q9XmNESIYY+ahuw3CrGoON/hG/fbg0+h9o7pJvsNyel&#10;htCSxOal7gEpQo4VkemO4qpcol+bm3MqlltEOY1Mb07AIUfMB68mplweoLxEZCpbaXJ9vWysEYSH&#10;kZxxuMUxnp1+amN89dtb023GO6SvGtxPfHerl0SCbbZ8SeoouIIhTUOLRnADTowfrzmqDVoFsksJ&#10;fvKliDLXDWFKOPDc3CT6jfvUosVomtw/HnEvTbeYoUlerC07/c/WswMdPz22nFS3Fm4RAjQD5i8z&#10;uU59du9XCWGLdAsyYfzF6SG7XMLDg8TypbX+En0AyMZ2qVqH0xZmJCX3DJ/d0pWzYKj4LuMnA7b9&#10;qroPT9yUFFhxoXOGd8EKS6j+X9OONquQ73Z7q9FcRb1OouEbwlpUkZ1o21Y9BjtUZQYuB+Kr9yhP&#10;qukGE1Jt7n/h7viqwloZ3Xk8bf7V4F8RPjlCifNuMWNmc62kMtgOacpHqa+sr7bJXxP6VdtEuI5D&#10;t8llTDq0HCg4g41BQ77Zr4M666EPSF4n2F1a3n4bii887yrJyDn0pTLrSr128l6/+LnUs57VCeTb&#10;Y6gFGOxk4Hoa1+jfiIi5QE6yEzUDU6PX3rkOqLX4khSjkKVsMntXBLeegTdTS1NkbeU4rPO67dnF&#10;Jli9nlX7/qjre2RE4UzHcD2TwSOxFfXXwzeKUM55wD9q+E/hbIVK6qS6s+fA4+tfbnw1eUlhpSj5&#10;hsB618n+oWXLb6j4ckw095gO5SlSTsRWs25mueszqXmwM4ONq3mEdzXkT07I0GdsnOa0WHCocfes&#10;tkKOw4rQbOgjbarnoquIXlVWWchOKpo8xyOKtIUftUUkqRk+lSJA2IO9Rgj60dSQnG+RQacqGTkU&#10;5s4GP1qJCtvNxUiFAj60ySg7UkjJoJ8oyaW9SR2cg5o5oAZpYGRvSohZp4VTDz60cDHvSMQdZ3py&#10;1YTgb03ihq3ApKNSrB0kYNVnQSs1O4RnOKjwColR3pGrKBB23qq62XTng96uLISvPaq7iTrJB8tR&#10;TjPcQAT3FZr7eCRWlJyAdNUXDkkKGwrK1TvSKW+Mc0lZPOwpJATvXWhGrynFBRGMCicLySaiXgc0&#10;gRVtxvURcBSfWjnfFRuHRxuaqHICtyO3eonDvkcVItzWn3FVlA6T9KFIy5gk0NAxqJyaGyjjj3ph&#10;VpOnO9SAccAUO2aicczlIpKVg1Et08YpxPpGoEAk1Avcj1qdSyBVdxWM45qiVXlYJJ+1U3VlSc8m&#10;pX1Fa9WearrJQCQNVTFfSnLX4aM5/wDSsCe8QlQFaU1xSlnVufSsO4ulCTjc1c9ni4DrO4JZYcW4&#10;sISMnJ2xXz9Yf/EFKmqzqcUXEpV2Tnb9K9O+L13U1BfSg+dYIH1O2a85scYNx2wo4AT/ALV9J8Hj&#10;1jt4nzeTeXjPp3HSyUuykkOBlZO2/FenW4OB5Hjjxkp2Kx3FebdLtt+OG5CcJxgLHavTbOksqToV&#10;qbUds9q+g4+ng5V6NZIz0dpLtuleLyfBdOdsE1tstRp6HIjjZhyVKS1r7nASnP8AesqyQUSITSoj&#10;imZaUJyhX0BP966OOtu4tJjXBnwpO+hzGxUdgfzP6U7Wa2hcqEcOhL9vkHSscjQpWVE//QmnoiQe&#10;pEh1l0xHpCD5EjBHiqI49QgUG2pdocBZKZMMjT598JOAT9kJUfvVxlmFe3y7DUIMxxOUpIwUOLGE&#10;ZHsgE47VB+4sR5MuGtan21yIzj5cYBGSEoGhH2yCqtCDb4UxLTsBzw3WyCykHGpQJCM/cKVUEFb9&#10;sLqJJL8RCQ22tIyfDSMDH15+9W1Q4tyaS9Gf+Vc0kLJ28MafOf8A6UnH1NCdEHLja2W2XUJmtoCU&#10;o1cq08ZPfUoaj7CgItouTQDrhipSkuL3wVISo74/1LwdqCp81DiY8hGphzTrUeWUHY59NKD+ZoqY&#10;t/VLqA2VQRJd8Qj8OmMz3+iiAaUFN8e4W5ba5uXI7y/3nP1g5QjH8Nv1xqA296nciQb+gx5q0wZM&#10;oGbccHTpaOwbPruBULUy4MyEuTgVQXlqmSNWwSwg6Uo9dyAcVItu3dUKebkSm4rr6lTJ+k4LbaNk&#10;o/MA1onE9xVzjOkzUIcangF5S8aYsMHTjfjIwarqajz5MWfZj4UpWWLZC4CQMIW8R/2kH7VOt+e2&#10;VfvD/JugS/LcVhIYjDy6cncZ5xTwhnqF4S7cr5e5zB4URpeR4DA8q1+2RvSl0KxZQt70RcHqBJMO&#10;C4BKlbgzZA2x7jdJpTWbpapT7UpSJTs7/OcbGfkYudJAPrgpP51YlzmLfFbbvML5i2wP4EZBSlSp&#10;L/4VL9wAc1I9bZtkVLbbnCXFUoybzIOSUI7tpwNvKR+VXKxvtiw22I7bU/p1zVDjKMeDBSR/Fd2S&#10;pwjv2OfempYg3kfKXVRYahpMi6SSSPGkkY0/ZWDj2FabEdN0dZulkUqHdXgY8OCsYS02CEqcI+hS&#10;fsKrzFW56OuD1BGWmNbgDJkqQcTJJGkgeu5BqtkseHdLc+hE/U61Pc+duJzswyBgI9ecbUvkLf1g&#10;6lxD/wAlJua/Gdx5Fpjt887jJANObjXS0gx5ixITcVfNXMjlhjGNO3HanFmJ1OAuLqiy7ovwUJCc&#10;FmKnZagTxkb5qVxC1JuSJCFXFhMiNNl/MqOnIbjtHAJJ9wk/eqUa2RJktm4W5RiS3DJuDzBVjVsU&#10;pz7GtB6bOjRnW/BS6y9i1xFkFWGkjDjmeMEb/alOsNv6mTMFud0PPlFrZUk4UltOPEI+2+1EO9uV&#10;LyY/y3zqBCuCExGy+2PI4XDjv7E1m3aCxGiqnSWjHcQWSJ0M4SUNPAEn02zXbzHHhcGotyiCRFdn&#10;pbbdQMlKGRuSceo/I1z/AILT1kemWxZlwHokp5cdf9BXnvwfar2zs6Bly6sTQIcxmUwq+5IcPIIB&#10;3784+hq4/wBV3d2RLQ9Z9apF5Q0o6N1JRgjfgHjB71hXRyE1L8ZXzFilplRXlupJ0kqwDgnYg8VK&#10;1Gvce5Si1dETGm723pbUNI3I225xk5+lVqX2Utjr711FCvMHqBMiAnMieiGFBP4gk4JAG5IzvVyZ&#10;GZRdZ/7udbU0ibHYLClAYSpOCU/Yjb2rM6buS2b1Fi3eCMonyZniIAwnSrSkn2NW7Wi0X1i2LivG&#10;HInXP5otnKClKceXPttj2rGzSr2Y9pWht9TSV+G6hxSHRugpVvj0OM0y1pTHnMMx570RbTkxCWX1&#10;YyDuCCf0xUw8RptPziNQfckKRITkpWgL2Kj67mmJjpVPYQ+wiYhT2koVstAUjSSD6bVMuk1Ygybq&#10;3HheNCYkk2dw+QZRq9h33qOPNiNx2i/Z1oWmy6sJAGCR6/pmqFrSGIMduPclwHP3Q+34L6sJCgT3&#10;5JFbDaL01kNyGZahZwCQkA8cg9vpWhqobs/yqEgPMJbsmRo27b7ds/71zHWUJhuwSjBupS2mzJIb&#10;KvxAD867D5ic3G0uWpp8iypPhoGcj035rnOsnW5VmkuzLQsarGNWgjH4exFa4XVZ5Tpt9CG9u2iM&#10;EPIdUiK434mR/E/hjg9qmYeu7NkjofiofR+5HApDfB+g5yO9ZXw8hNS7BBVDnORY/wAo8C04rH8g&#10;zqHJ5NazFpujFuZSzc/HUbEsfxzuSe5PYD9azz/lV4ejLnMfdgTDIs2tRtjLgwkK3SedXc0eoJsB&#10;P75U5alrcCoboTo2Ksgnfj/apJjV9VGklpSHguzIKQBjKe+PT6Vduv79Me5gNsKSYDC0qSewOTj2&#10;xUVX0p3N63NruARbHEJbuUd3JBOc6SR9eNjVmRMjMrleFZ3CWru2pJUMY1Y7n/epL0q/ONXspRGO&#10;tmM8lJOeCM/X+9S303XTfMyoxCTHkFRAGcYyPyHFHZRAqZ8lOf8AlrGE+FeUFKtOkeYAbHG3PfY7&#10;0P3lNYkfwrWlKWb2QARo2UO/pz96lvbd1U9eVNzWVaZMWQkdkp2z9fXFC9M3dC7uv5psJbnMPIKc&#10;KVk4x9vagzWZlyYeR4VtQlDd6ICTsQFdz6f2NOizr2yuL/hG0lq8LSQRgAK9d9uaNwj3hD90AkgK&#10;RcGFgIwQCcZPv9KqzId0jvXUJuIT4N1acITtpKscHvzwaAlt8i/ByBqbbb8C8OtL14yEqzgnHc7b&#10;+9K3x74l+2JW6hK27i8yUpTnCVAkgn643ptxts9p6cf3jgs3dpYKOwVgHHvuaZLtj8SW/ru+hDV4&#10;QpQDmkJ17ncnbvkUy7iSz226NOWlLk8qLU56OojzaR6e4xsTzUVqsny0m0Jfu5KUyJMcAO7b5wBv&#10;uONj71BLttvZVILlxB+XvSVOrSvSATyf9PNEsWO33BQfX4io94BUlSeyxkKx9c7ihSOx22yR12Jt&#10;6apSkmQwAtRBzv37HGNqdY5VjZR0+hqK46osyI5BTx66gf706LOssKZGS3CdkqZu7jSgU6jhYPHq&#10;N8063XZTbtqEWAPDj3V1nj+VWdgcbDfijRWlYLzAeRZS3a1FbsR6OcoznT2wORsPyqexXiS8LQlq&#10;1Bsuw3mDndQwcYzwfoadbJV1aft4TGbQGro+jBSU5CtRGfQ78UbWL2h+2hSm4vhXJ9paVIA1A5I/&#10;P1FBmW5d5nQrQ2GW4/j296KUDspO2ATwdqhRb71d4Udp64eCJNudYKSdICk9zj09RUtut9zZFr1T&#10;PC8G4uxgE/ygk5HuKrQ7EhlVpEq5q0NT34oGvYZyAMk8bcGlCRO2SPcoSFTrgXVS7VhSFEFSijfU&#10;R3zUM16zx4zzzalPvvQW5DagdypvkZPp6GpYFvsMRVt8eTrSxLkw1HOkJCicA44NOt021R/3fHZh&#10;eIrW/CdSU6+MlIVnn61QQTL9HbemuWu1LWUKYuSQU6cZ/EPUE1PJl3dqbKWxHMdmPNamalABIQvA&#10;X9QN9xQtdzuEhm1R24AQXIzsFxSRjCk7DG2DxxSahXy9w4rboEZMqGuI4BskLQdh6jikcQs2ucxc&#10;P8TKCEw7mQUBzOGnQcb7DG+cH0pMwLbZ42mQ+lz913PCkpGQG1Y3xykDNRS+m1T4ji58zLkq1hay&#10;oblbe+ojv9atrjWKUJafEMpFzt6XW1NqyVKSnhJHP0NFGkDk2z2SS9oiKc+RnpKFYzrZf257jKvt&#10;UzNxcadZix7Vq0vPW8qA2ShQ1I/LjBoL6ggvlRjxQn562leotgaHUfzkcjf0qOb1FdZkaY/DhYUu&#10;I1PQkjUdaDvt3yBzWSoe7eb3PtTimoREnwBIBT3daXgj67VafavKXH3/ABw00xLanNLQRuhYGs+4&#10;3O1IG7vTVLc8NEUuh5KknTqaeThW4/1femQLLcnVR4kicB/Ddt7iQfLkbt5+1Mvs2T0/Jti3nHJS&#10;ktwrgHmwhzhp3lI+54NVV2e3WkJXKuBkqgXPJxwErOxwOMZpyOmo0mOlqbcSqRPgKhrJXkqdbz77&#10;n9ajdjWS4RVIMgr/AHlC8hBxpfb2x7bjg1RelZxNk6e+ZbQVufu+aFqATghC9/oeazJ02zWWRI8G&#10;2AKt1wSrXp/E27yM+u52rcXPstwCm0wtX7xhJcc33DqNs+31qBN5k3V4CHbyRcbcc60Z86eCTjBN&#10;VKdYci9KsrM52LaNX7umtuJGMf4dw4P0AyTVh6VdLWi4Ih2htCocsS45I20rPm+g+lXbe7drwqIt&#10;yL4BnQTGcyf5kjcZ9eeajtTV+kqtDkqWygSYzkN9KdgXUkhP9qd16TIuyWL0+u5NhxuOyXUS0qSQ&#10;MoOy8e2K+f8A9qT4ex/3L+8ba149ySUNzlIOSpnOQojvjJr3u3Wm8SIlqRcJ6fFK3YUtSCMKG+n6&#10;jismWxaYNsdtij888pC4boPmUSNt/sa57uVr9Py66pSCtwoGttBCUKxz9K8xvLSEvnQjSFZOT33r&#10;3v459Byvhf1VKs7rakxW0JdiOLGA82o4Gn1IzivEr4y4nIUACOcf2p5fxb8HVWfhk4YvVcUJUfOc&#10;FOa+3OgZaR4aTvgjB9q+F+j3kxepoLqlaP4gQn3JOK+1/h4//GaKjzjivlfnzt9Z8T+On0NY3UlD&#10;ZAycc+tdMw5nvt6VythOUI2wMV1UcJVk9hXjx1/a+ycVdaXnniqKE4G3rVxhWDvuKuIq8CQNqlQc&#10;d6rpX6VMhWePzpaCwnfYUcZPoaak52FEK04yc5qaaVB1bE7VKlSUDB3zVb29acE4Oc70EuAYFHbO&#10;c1E2sq7fenY3zmkDzyKcADycUzijvnilShwBBNHNNxppZ7cmkuCTSUnJ9KG/1oKVjFIzTkGolIUo&#10;bfapdecjbNRJXhe+wqQY42dIGMmqy9kFNWnVbnB29arnCgfWlacZruCdu1VHUhxeOPer62UqWog7&#10;1XdRp3Tz71z5LdiTQUrA9vekMEc0xZyBvXYzNIzuKjVgHKjUgVjioXQFJJzj2oMxYO2KicVyDSU/&#10;p35PFRrJVv2pqM1nsajUrJHbFFwaTnOKjUvKc4oArOE+lV9WDRUrUMnn0qJSvUUDRy1aiM1XcOFe&#10;1SLVkcbVA4rUBQVBaio45qq8sFWDkdqmUdI/3qrIdRnIHm4qvpKB/wAuNPFZz8nQCOM1ZdWTkdzx&#10;WXKUQDnmkao+/qUSOTXP3SRpSoZ3wcE1pyF+Hk555rkuqLmmNFcX6cVthN2QssphNvCPilNVN6gj&#10;wwVHGVnHHOBms2GgFYQrygDAPvUEySi832RPBypw4QrHIB2q+xlIAcBUVbBVfY8GHjjI+V5OS552&#10;uq6eUYzqNSS42Tg99q9TskcLdbW0oqQMEjvXllkQ5DU2o5W1sSecV6n0qFtPB9khTZwVD1Fehj6c&#10;mT1ODH+caK4awzKSNjjPNdFEcamaY806ZASMLG24G5/uaxbfH+aZTKgH/EoG6OM1ux3mLqwllxHg&#10;yuE6tjqOwrOsVjw5NhQohJkR9OdCRlSk4Ax9SMD71ZZjQru2Xm0/LXELwtKRjDyk+f8A+0HTmqTd&#10;xuFqGlLPzbW6kKxnWdWlH5kFVaC2Y1xWBbpAZWR4acH3I1fX8SvtSOaXY06RaW2kOtB5oABAO+Tn&#10;CftnJ+gqUW22XNK/lJCi1uwUHYuAHt/3K/Ss5N+fgsLNxZwh8JQ1oOcleyQD7JB396vsx41xdTHi&#10;KMJ1DmhO+yc7rV/9Kf1NUEjLsu1SFod0ux5JUHXln8DGf4qwfcnA9qSoUHqcakqVBcnnw1NFWC3F&#10;Rsrf3GKiMqW02hEj/wCDuCAnJ2EeGgYUSTwT/vU3gwepWlOsyEQhMyVjUBoiJGCcn1wKPSUfzUqO&#10;B80rVDnKClaz/lw29ic+5AP3qKNbbT1M7IkNqEBy5lUmSsDTpjJBABz3JANSJmyl+SW2ExZ7Ya16&#10;cFqInKVHJ41HH51JItsfqpofKyTGXclkqSDhTUZAxse2SBVbKC1OlJQr95p0t3Q+I+pWf4UQZTye&#10;AcA/enBprqb/ABNvUYky56kNAZ/w8YeVSt+OP1qD95yZj5Ynai3dFFOQMlqIg6VHJ23I59DUxgM9&#10;TLfft0gxXrqvwmwkklmOk4Wf9OSD+dApN3Z6NpckxRIhoT8rbWuQ4oeVbhwO/NVzaE21Mj5OQqRb&#10;YR8e6HJPjuj8SN+difyFWXLs82ELWyHAsCFbmyRsPwrdwOdxmmO25mCwX4jpkQLSsKfGd5kgbHIP&#10;PrQjXaFs/vib582vqGXqSAgbR2BsfoSkg/WqkuVDjQ0Jvcf5uzWtKUR1rSCZcjGNfvznP1q+4g3O&#10;U9DuDjcS8yUqcnTEbCOyk4KQe2Umolunp9iOqfFMy2R2xGtrI38QgeZw+pKd6qJpiLfNguS0Lkia&#10;0+TKvK0qz4aAP8kY42/tRKYvUWHWALZdbnltlpzYtRk7LV/9p/tU8e1rt8eQ1ClLkR4znzN3cUTl&#10;1XJb39Qf0pqnGL86kOsm13u5gtpbUQPl4yeT7EoNM1Z65TrC0FNxfnIMdIgW4JyvxCBhS9tsaSef&#10;SpHrXB8bNrkaHbU18tHTvhchQ/FpHOx5qz8zP6eZS4llcyFESYFsYA1eKrTs57jSSN/SoXIEDxFm&#10;FI8FVnSlxQSvQHpSt0ggbnuKAz5tzndOIdhTG/nBAjJiJeUCS6+5zgDnb+1Q3SyRZMWU3aXW2n4k&#10;Zm3sgp8q3FYKsJ77b/atVqZNsTzIubIUxD1TpLmfxulOW057nkVFAtUCaiG4lYgvMo/espk+VKFH&#10;dtJ77cUxO2bfhMbkmJcISpsZU+Owh1CQVeROoqxwMEA/nVaLZLVdruVwHlR5D141qyohWhsb7+nc&#10;e1bTMy59PJjO3JkSGY0Zc9wrG4dXs2D68kUBEgrjhLJEabFjFaEqGCJLyjgY9ioij0XtnLmzLVGk&#10;LkxEvmRHU20EcqLrpOB6nG+a1lv2T5qQpADS7XCaZadxkKdUAEqxwN8CqyY8np65sMSGxKtkB1Pn&#10;1Z0JaayCr7nGKntAst+j2+M+38kqW6u4vMadCdI3KCByODSp67VnrfK6SgKiIAmwoVrUt2Nq1aXF&#10;nOPt2p7WhGnSdIShpYQv/NZWU5wr8jSVbbipr5iA583Dvc1KAgHCRHQNj76gKYJMO/3ibJt+ETXr&#10;iGlJCMJdShBBGT7frUUWGPJS+2G34jc6OlmSgqSB4icjUPf22qKE3aH4KFx5zsQfuVOGVE6Tnnb6&#10;1NHR4r8J4kx5CAMgHdOQUnPqKrodcbtxVMhfMpTbHGUvRzjUUqxk43Bpy9aS134Uzwnm2bsNRtCd&#10;epzOnb+rtVLqCLfGrfI8KUhbv7qwFqATjy7DHb/eoZSLPJRI8JTjJFmQlKCO2d8ior3EhotMosXA&#10;tITakEJ1EjGOAO/+1bYoyQ9IoYds9pF6S41ONveOWjlIwBsNuSPWta3Wu3JtbSWLnpR+4D+BzUCM&#10;HV9Rz9Kq9DNG3262MOxDdP8ACvF2QdzuNgT6fStK2LgLjWtp20OtuO2ZQGnlIHbb7cVOd7PCdF+7&#10;V/JL8K8q81lCgS5qBxvv649RViTASUyXHbw5/EsqFbqCs6d84HJHqKqQP3e43a0i3vqQ5aXWhqRj&#10;tz7ZqS3iBJjWlLVncfTItTjQSUEA7f7n0qFaNlRbXJZmFy4vPuy7KkhYVsrAzse9RSV2eSzLLaZD&#10;i5FlSUrGcnHbJ4q9Y5LjosqGLSlHi2t5jUUg40Y/PcDaprHNuclmyJTAbQHra6zg9tO35+xoE9si&#10;d+5pEWcnVKT41rafAVt+H68cZxUl3RaJMe8FubIQpyExIS2M50jt9P1q/AcvMmNaULt7S/FtbrLi&#10;duRwAD/vVcSJciAkuWdK1vWcp1JTvlPH1I/SmQ3yBb5CL2s3JQacbjvI3Ocbb/b+qm3+2W8jqPw7&#10;qtxZSxK0lexGRjb02Hmpj8uC5FkqctjrZetDbqifL+HjzDbJqS4/ueQ1dHfknmW37WhxBBwcgZ+3&#10;bbihWoN9tdraPUKlXQFOI7xB8xIyMZ9uN6r9RQbKw31IVylq3jy1FX4VJBHPqmp5kuxvRbmAkpU7&#10;akOo1eUDAJJ9vXFC4yrO+iclTCliTakPgqJCSQM//T9KIWoZek2WP+/NCXHcKjyQVHOU7A799uxq&#10;S7Xe2Rjc3mIDjqWpMaU3nbfI2BPB9qim3iHNZuXhWxSVSrQmR50fhWBsVDsfSrc+/TZDVwcatTqv&#10;FtrbwQUZyrsTjn6jihUV594cYkXREW0/LmPOYfBKMAFWNjjj3PtUtxlXdP70UY4bDVzZkDIwUpJA&#10;yR3H0oXyTfZarohmOhBftjchCk+YlScHYdxRvEW7zm7qVyEJ8SEzLSArHnSM6ge244oTUlyjXdqf&#10;dVB/wg1c2H0rTjKQoAEj15O1Ml2echc5UmaQlm5tvJCHNIAURnSex52qO+WR2U5eA7dFNJehsSSH&#10;Dt5cbn0O3IqK/Wu3FF68W4pfU7BafSFKGSBxn1H+qkek9ytEVj97eNcQn5a5Mvr0rwMKIycfy881&#10;HdLfZYjl28d8yEonsSSDwUkjzEDke4oXRNjej3fw1B/xrY2+0QSQsJHGe42GxqW5TrJoui2oGtL0&#10;Ft8FWQAocc8UDQTp1ltonKEZx75ecy8hShnKVkAnJ53J2oyL6Leq4fJ21BTGuKHUYGAEq/Fk8g1L&#10;Nuok/vT5e2YD9vQ+W1owNQ33A9fUVJInXK4qmlqH4a59qS4E482QM7HhXNJatPud5Yclrjxwz4Fz&#10;beJcTnS2vAJI/wB6Ei2XlqUoyJYbRGuiVICDkhtzbHvue9J1u/3WNLdUtpoy7Uh1IzgFaf1GKF2s&#10;zkmHdlyrilDj9vakq3KSCkbEj125FPaYgXYrfaJMNMmcotRbkpnzr2QlYOBk7jnjim22RaLG9Cb8&#10;MvGNMXBcTpP4FE6cjg5xyKkvDFlAui2JQkvLYZmshOV6gMAkdlDFR3O6WhCLuqHGUpzwW7gxlBTo&#10;Unc7n8JOOKfszWL9+7XorEK3a249zXHCk8aF5wnPoMjY0633G7+NAbEdDYTJeguJCcBOQSn6E7e1&#10;S3TqCRMXLciW4ETYCLg2kJ3K0EHHuTVa6TL7KMyZHCW0lcee3pSNhsFn3AA+tZj0gh2m+3KCy05J&#10;Dbq4b0NSThIDqFZQduMAcipHbPIctsie9N3U0xcE6Tg5RjWD7n1p7lmmM3B7xZ6m22Lih3Sl3SNK&#10;xuB7ZOcGoolkhWuVDbm3BsoTIeiKIOMa8lJH/FOEtS49kt02U6mS258vIauSdO+ppey1bcgDO4py&#10;ZNktUl1TMdTvy0kvjKtXiMvbkj1JJO1VLOmyiNa4qwXwtl21SE4IKVJzp25GfWrMO7RJceIkW1AX&#10;JjLiFXh5IebHlV9sbUHuEze2ratLca2NqNuuHgBSk4Aac4AP34qMT7zCaQW4qG0wLl4ZGnSNCzyR&#10;2/FVr97XG5NZYt2XbhBJOobl1o+ncmo/BvF5MoBSWjcrelaUHb+KnnBPGD2NOFO2TOt9/jF5Tr2h&#10;NvuKXwEkBXgrO/8A3c1Wu/TSopuzTtyDJjSkTmwHMeGlRycem+a25nTsu9lpEm5eS5QNBTqx/ESO&#10;SB3+npWcizWyauzuS5Rf+ciLhOuBeTqA/q7/AHq9p0pXa0Wxld6K7kHHHkIuTSdeRlI3KQOftQRN&#10;skS5PTbWyia9K8OUHU/zhQCVYP2G1RRZVgh/uZ5aH5LiFrtbxRv4as4Godskc+9R2u/xbPDjxmLe&#10;XFsSlwSvGBoUo6d/oRWWU3Fb08n/AGp/hbcOv/htcp4YL14gEPw4iQApYTn+GO+/NfmxdCXWEPYU&#10;l1P+Y2oaSF9wR7HIr9gpDEh9aZt6c+XQ2SlLauQQcce+1fn/APti/CNnpLqp3q+1xQ10/eFqU8hA&#10;wGZONjjtqz+dZeXWnXhNWV8tqdTHnxJGdAbdSv3GDmvtP4Y3D59iK+F5QsAg+1fFNxb8MBJSTkb/&#10;AO1fU3wAvf7xsMB7USU/wyn0xtivnPmzdr6T4eXen2J065/Ab82a7GMvIwDXB9MOeLEQoHJwBmu4&#10;t3A1DcV4cejl7aLZIUOwrSaVkDbes4bKyKtMkn61cTe2gnAGalSoA4FV04KR61KgBWCKKEyQd8Gn&#10;jIxk8UEcU/kUjSJxUrScjOahCikD1qQr325NSSZG3fBo6lZ9qjBHtmng80UjxmkVlSdqaNs4NJOE&#10;nc7+9KqkPC996OTtnYU07/SljB9cVKjskH2pFaSd+aapXmokAnY7UgccIBIG9QLwVZ70lEq2B2oA&#10;gcjftSokRKJz7VAtCQrBO5q0vI7VCQFhVTYpUcbCDkcVWcOonA3q24jw0EZzVYpJ3FY5Q3TE4+lM&#10;WoJIJORSXnBI4phVkeorqLQhY9arOLIznvUijhQ2xUchGvzJ7UGrrWFGmqOAN8U4aVpIqLIScZoM&#10;5QBGeRUBUBzxT1ODOkDFQvHScUEdqAP9qidwaAXsQah1ZJpgFK0A7/aogvGaO+vBqB1W5xyaRInV&#10;4VnO1U33G9XlO9SvfhJJxVInY4O9Uf0a+4UJz6ViSZJcyFfetF11TjmFbACsuSElZP8ALVTtLNmy&#10;Akb7V5X8UruYtnkNI/zHRpTXot5fKUkg4T6V4X8Q7s7JuqWUHU23uv39q9T4XF58krzfl8vjhpyk&#10;WIHUtgDQoAAYrXhteE8huQjKDtkdqfb7ciWQQrSofhTmthtHhq8GU1pHZzjFfWTHUeBF61sLiaSh&#10;JcbAGR7V6T0iFMyWnEKKmVfiR6VxFniyYpWs7sjcg8iux6Sc+WdVKZ1PoyNbXp64rfGdM7Jp65GU&#10;YpQ/Cw4AfMkH2Jx+lWI15h3d5DUoGHMQEqSVDAUrRnnvuqudaSmbI126X4RVqPhLP+lQxWxDWxLD&#10;Me5oQF4Rh3Gx/Dtn7VFjH26H56bZErbKPHbQnw21epACE/qTRVEiT0Om2yg06gKaSCrBOMNJJHqT&#10;qNZ8GVPtCY6nh87ESoOLc74Gpf8AfFPt7US7uRZEZ9MV9PhuOpzjThBdI/NQqdFrtemXa52sNIlQ&#10;0TmY7rjhUUnUUt4SAgdzn+9aDUWD1KTHjS/AedJYWvVghOAp5X6gVktR7rBk25yS4ZPy8VLjjJ9N&#10;1Hb1zgVdgQWb6w202ymJclJTHIA2SpzzPbewqhWqzdZkhKW5beWrgVNF38XgxUZClBXHmI/WpDCj&#10;dVkGKoR3blupC/8AyIgGDzxkj9ar/vKS44LdJZ1x5SjFBSP8qM3kLXnjcgfnU5gI6jQ5Ktk35Vy4&#10;lQQR5lNRk8/TcfrQSRydJlOCLOY1tXEBrxDgqZip2Jz7kfrTnrez1G2X7U+WF3JZaQCfMzHTso+w&#10;yn9ajjXpy5gRJ0Y4uv8ACaIGS1EAzqP1I596a7ak3hAkWN8Mi4j5aN4Z/wAmKBlSgBxuO/rQSf8A&#10;ez1wHykxo6LofloywMqaipGFL9skfrRetqbo0X7LLMRdwcMKIE7Fpr+dQA+h/Oo1X1dzS41JjmOu&#10;YoW+E6TpIaxhawBxuD+lCRbXG0uSrA8EBZ/d8DzDCQfxOe+45oF7SM346w7Ibw2SLfASRgJJ8rjm&#10;Bv8AiHNPTZE2dSJVvfL8Gz4C0kZ+ZkadCiT37VEm7xhIdS9HKDAxBiYTpSqQ5spQUf8AV3p6rcvp&#10;5bao8gTINsGuQkeYvyVDGD76sHFCJ7FZbuoXbby4I05YMm5PpV+FtJ/Bt2Ke1MMm4WaM2+qO5MYe&#10;bEW2MFGfDQBgue2Ub1MFxrwluHe/8LNUgzbo9nACRkFvb2xtUKZdw6eYblpQZpkI8CBGCPK2wjYr&#10;39U04L7EW2NFLzttmaodtc8acknzS5AGSk552JqMvC9TPlrk38hfJwyt5IALEZO+57akkipY9tta&#10;kB+2O6Ydnc/y9W8uQnfbHOdxRQ+7cHVWy8xyzcZQLkuWBgNsA5SnP/aVChJOSp1iaRKhM/vCG2Pl&#10;LQ1udSsZ8TP0JH2pqodqmqc/d8ksJtyw64kAf4iUo6kDbnfbFIm4WlpqdZymbEfSY1nijCkJTjUH&#10;PXcahmmJiWaa4fl1pjM2tSVn/wDTSlK1JG3OFEimEofmWktRL2kLZUTcLjI07IH4kIyfQ7YqJqyw&#10;eoxqK/ln7iszZSFndllJ8qTk7eYCpEKuLT3yN6RrjyyJk99RA8JpQ2bJ9jtQNtY6qCHo7ny7l0cW&#10;Vt4wWIgPm543GfvQcMM2ctKTNSTFnPGZJd07IjIVhKc/UD86a21bOoPBffJiOvOuXKSncaUpPkHv&#10;5gDUolXNx9SZCEyYdzUlhG+fDiIwlw59+aLkO2dWLdciqLC576YiE+rDf4x9CN9qBGNLTd7XbVEs&#10;qkePGccWzjzFx1XH5A8+taLtytVw/evhL+XlOLbtcdR8vm0+vfPFF16ZaXmn1uKdhpcLxCiSPCZS&#10;Up3O+CcGlbnbRPcY/eCfk5ESKuY6NIGl1xX5ZSeO/FP6P7NmQZXR7syRbVmRb7NHLLSBudax/cKx&#10;9jVZlUZbdvRcQIFztlvdkrKlatLyjjOB33/WrH7qu9viwIycSfnXP3hLacOcJSckYHqMfeo1S4XV&#10;zDodT8nIvE/wUKT5NbKNs++U1mdZ7SXLUuFDm4S8zHjtJkkYDuskAH34qZoyGZBTDeEV51t5AQ4B&#10;oWVJz34OQadMbkInKbloTNt8i6NR2F6c4bbGc/bHPtUTS25TEZ7BkxlLUtt3jUkLUnHscbUfe0ei&#10;VKeXbnPmLYlWbOjD7WBq7Zz+vtVDqmRaf3TcEqaW0pFpTkqP82MfY1oW75pqMiNEmJWG4D7SmpQ8&#10;2ythn0xTLu9dXra6JFtad8SzjBZGrcDfA9q3xrPJZ+HrMpy320WZwIgfKvICnOyykZI/probVHva&#10;V9PpfmM63IryFAJwDtnP/rXLfDdlV0h2J7xzbG/Dcb8FC9l4T+Ij+YYrVslrZbV0yG7qXkoVI/iJ&#10;XtjfHfjjy+1TlP3Kx6jQsDF4DPTwRLbKfDfRjRjI7Ef81DYxfSOnFOSW3FpbkNqSkY1Ebf7c+9Zl&#10;ltKVo6f8O4HWl2SUFDmQUjOFDf8ACdjilZbdco7vToRP85+aVpUrYpySB/24xvS0qL9hi3p5FicL&#10;7WpLclteTjV6g443/mFOsFsuurp9TtzWohl9tRO5IycBXqnbnmqFitFx8KwLduZQhqNIWU5OMcAE&#10;d01H09ZURV9OF26BvEd9ZQXMqRuTtvun2oHqtOyWWcG7AP3sQUtyEZC9WU7437jj3qSxW65pbsja&#10;bo2825DeaUokE/XPNUOnrVaW2enk/vBLqcPuow56ZwpPvxtS6ct1oQOnvCnlKnDJUlQXvqJ//i3G&#10;1CV6ypu7jFnDamZDblueZOR3CtsUIM66+DAQu1BwrtK0Y5II2479qq9PW6E6enSxdtJK5KQnJycq&#10;OB7dvLVrp+HcEPWER7r8wlxh9JCt8J7AnkYpKhkK5urbhBVuyHbOpJUpAJykbE7b/wC1Pt11kOC1&#10;ti2lbj9mU2pQTqzgDBP9X+1SdOxbwyenwHWZATHkMkA4Gx7f81JYXb42jppOGChSXWTsBnGePQ7f&#10;Sl0f0itt1uE1dp8C3oS2/bHG9I32A20nv9KZalXqfBtccMIbS5bHWDqV6bbY4I2qWwIvxT05l1tI&#10;Cn2VjSMZBO230O9RWa2Xcpsba5oRoekxxkYOkZ2I7jbmnsoigxr1Oi2wOzENJk2tbZSBpAKfXuMU&#10;yJaHpiLcmTcNQkWlxCidwrHr6ipbfZnV/uEuXQJDb77ATqyTsR67jjY1VsdotsBrp4OXEOIadfjg&#10;6uFbgfQ8bU/pP2Ftt9vUxaQ/cFOeNaltJWlWoqUkYIHr32NRRV2BDEZQLjjLloWzlewJGdt/wnIP&#10;tvViyixQxZ2ktuyVpefjrUEny5yRq99xvUlluURf7nEe1qUlIfjErAVnc/8A3ChUPt11hTDBbYti&#10;lrftJR50JJyAMFQHb3HrUluvM6d+7XGLWW1ybQtvSrcggbdsK7Uzpu8z3T08E2tMfUl6OTupKMZz&#10;hXbvgH0qWxSL26jp4gNoQHXoxB/mAzz6HbmpUlstxu0tFm/waGPmLe4zlI/CobYBPf2PpTLWb/IF&#10;kbdUhnx4zsdxAAwCM/l9RUdkRfQzYtUhCNMt5kjAJ05Ox/TcUINqmRTZ/Hu6WxHnusFQd5Sc4SnP&#10;I42PoaYS2uyTpCbKJdwwoxHoyxkebG247iqUG1WRQtKXpq5C34bsUAnkjOceh52PrSYttmt67eJM&#10;zWId0caJWSNJVx9O2KYJVjtDbSQ2t1UC5racSlJKtKzyfXYjegv+0Nul2NDdnjPRw6X4bkVxKkYS&#10;HEDuO3170+29RRy9YvAt/iLdQ5CWrYlQAwP+4bcVDOvkK1NrU3CJNvuYWOFFTajjAP8A9XFRzeoH&#10;YH7zTHgZEKc1Ma8mAAo7j2p6FqW3Xa5CBZSiJoQw+7A1EnRg7DOd0nsBUFssV5u7LDLskxkqjyIJ&#10;bSvBC0ny5x3HqKuX2felo6iS20Iwa8KcjyebOAVH0I2NMn224tRritUxKEMOIuLa21EeRWNeCPvt&#10;WZ30pv8ASpkQlePclPOSbaApJOcuNHfPqdsZp1wgW1lciYmT4pDTE9pCVZ1afxJI7jFXHoNusshy&#10;S9NSW40tEjBIwlpzykn05zmo/wB2dPRlR4q0KkMpcchuaSd0L3Qrb+4pbGkc66We3uT5DEVS1w5D&#10;VwZUrOooXjVhR9ckYNWpnUfyqrqY0HQmG+3cWyBnKFbkbcd6gi3aBpgtrja1S2Hbe4Fo1BakDYkd&#10;wMVYtd7mTk2lSIYLciM5bnFAd0jAwffHBqilSv3TqBtUx1tlKGYspuY2VJySwsefP0ydxUv7uujN&#10;xTqkqbaizNtJz/Bd3GfUZqC2sXqS1AbmEMlxpy2PJzsojIRkdiQM01FklzobLEy56H32VwHllWP4&#10;yNwff/1oOK0np9q1x1Ll3FA/dVwC1JCyAEr3O/Kee+21RPwrPbzclBxTrsCSmYyUD/MbVgnbhQ5q&#10;du1Wyc+x8zLWE3WF8sQVY/io7Z7k+9NtUqyOOwAY7khMphUF8hBwlxH4cjtgA8VRaUrpLtikXVmB&#10;CHiIQ3c2HNOMYIJ35B24oXi5XKQ3c/kbSpwPxW5jSUo/EoYyn3NaEO+GMbW8mDpdbWq2vZGzgJwF&#10;E/8ANU/nOoimEkISz8pNXEc08FsnYkHjtjHrUUdOZnw3npUi43qYRFc0PtMatwFIGQB23HBrifiN&#10;YLf8T+ibpbLhHQiyLaUEak7hf8qh7g4rsbpb4tjaDt7kmW81lrw9WonSvIHvsa568Py7zBckzEfu&#10;61oTrS0rbIxt/asL/bp9R+VPX3TE/pC6SbNdGFxpzSzpyNloz5VA+4r079mK7FRmQlvA+E6lTbee&#10;Aef1r1P9oDodn4lxn5UdsMzY4Pyz2P8AMwD5SfSvn/4ETF2b4ktwpDao0lSVNrbWMeYdiPtXj/Mw&#10;vdev8Tl3lH6N9Hr0w2lY2xwa7yGklAxzXnnQr4dt7Ppgc16JGAS3/pr5t9BfbSRnSByfWrjWxAI3&#10;9apRjjfnbFXEcDfJrSJW0Jz9KkSkg4B3qJB2GDUzZ0+9KlEycjmpQsFJONhUCcmpUpyMZ2qVpmjl&#10;AV604qwKanYY7CiEk71JexxqI7mpULKnPDSkqWeEpGSaYj8PpW50Oc9Vxtv5Ff2ok3dFlfGbY5dL&#10;JKXG1NH0WkiiFBRz/L7VvN9auSpD0a8xWZULxVNlYThSBnANZt9tSbFdSw2ouRnEhxlR7pNVcfuJ&#10;xzturFJbmhJUO1TKjPtxmpDjLiGXdkLIwFVc6ataLvc1LkeWDFT4rxPB9BUV76gev0vxMFMRB0sM&#10;J7DsfrU+PWz8v3aii6FKUlCAVOLISkepNbfV9sZs0q3sMo0KUxlwj+Y1PbYLXTEYXq7Jw/8A/wBr&#10;FP4ifU0evXi9eYajsoxgrHpmq8dY9svPyzmvTnEJW68GmGlPPK4QgZNXn+nrzHj+K7bnA2kZJBBO&#10;PoDmr0G7MWCwlcNSV3aUohSiN2k1QidR3S2y0SVTXXwDlbbishQ71Osftp5ZX0pNOh5BzUTuQrat&#10;zrGI1EviHWUhDMtsPBI23PNYThyTgYrLOaummOXlNq0kHmoMYAwM1adGc7cVAtGpPGKwsW23V4Gk&#10;A1CV+WpXVDGnHmqBasDPFdCjVKJOSc01bhII7UOT6E0xYCVYJz60y0rrJSo4NRqyFDuakf0jfvUA&#10;J5JoMlHvRUsEcZxUalZXmkVAbd6CRKWSnNQKWSRipVhW6ufaoVOkDITvTCNbmpR9aruOad+1PWSV&#10;cVWfUCMbZpEY4sLG/B2qirSF4BwBUy16jjPFVJBSMqB453qotWkSsOlIwRWZKWAtRKqnfWnxFLxk&#10;msia5kk583Na4zbOsHqGV4fJOnODjmvGOqbPcLP1VLZuDRSleFtEDYp9q9qhRP3v1HGYX52Gz4zy&#10;fUDgH70z4wdNovNqROaRmTEOQB/MjuK+h+Bx3e3zvzubV8a8rt9talsoWwNKucGtuK2y+Uw5iQHV&#10;fhUoDn1qnaobzrQdjnOOR6GuktiI99SGXEaX04yopwN+N/evpvF5nlNHRoci3Iy2Q7GVuUEc1r9P&#10;Mlt5b8LyrUcqaVxgc055h20aQpPjNK82cbK//E8e1bNmtCJiw7DeAczgJ7KHc/3onSbenQW5hiQ6&#10;kvI+WknKtadvWtsOtJSI09GpsEFDoHBwcVXi+BMWiLKQpuVskKA2yd8g/etBpPySi1KQl6KpBUhe&#10;eBvg5/Ks7UxKhyVZbe65Ed+aa8EhI/FpIbAB9zvUUiHFui5zUQGNNWXEA5x5iEI/tkVM3bno8cuw&#10;lhSFgJW2r0JSNqkULPeX0quL3yDzcjxHFElII1KWBkfQflUpygxYAg3283KLJVMUqUhqW4SdKWmk&#10;grSkfYA+5NbDDpvSPnIhTGu4ZSnwQcFt97c5HqE/2rnun4iIkRNyguKdivqU9KQpXZSitavyA296&#10;2mpEW5MfvWEtuPObQZqmQNKlvOeVoK77Daq+yvpoNSX2FIs8seI1IKLay+PxBtI/ir29SOandtv7&#10;2Dr1ofTHTMUYbGjfw46c6zj6iqCry9a0SolwQJKobTcBt1I8ynl41q/UGmuwv3aJ79ikqK2Eot7D&#10;aV4SFrxrPuc96SOmsb+i6FyJJbUymc7+74i0jGhlA869uBkEZppgvMIU/wBOPpbYlqECAhCgA20N&#10;1KA77g1kzupI7KLjElsphLitItsWRjy+Msbn7KNTuxJXTfju2chxqCwIcVLZ/E84dzk/6v709DbS&#10;e6gjyS6kN/LulSbZb3cYAWrlYJ9FU6RBk9NKkybMdbENCIUNCRkOPL2KiT6GspV+hOOyESkCNJtc&#10;YRm1gah827yQo9wo/rUiWX+klMqQ4JcG0RlSnC4dRXIXxkD3/vRottFNxtj63G32/DctTISVoBXr&#10;luc7nkhX96lYYkdNyG2pCvFhQ8XCetW+p1QOAQPRWDVK3PQ7uYTEvVDmNJNxm5Vt4q99H0BxToqr&#10;nbEMxpyPGjznDcLitxWAhkHZP6DaiwpWmlmL1K0iJOPycyaTLuCyQjDSdtP3wKgM65WVHiJw6qUl&#10;MSGdGrwmEYSpeTxkb1CwiL1vG+ciH5SZd3d21p0qbjDZWx9edqkV1LKtPzMiS0HxpEC3pxr1JThL&#10;igP1+1LQ+9p3INuwlVqVoatJDTLBGC/JTwQBzkZ3pq31oWqy9QJU644VSbhNQk4CAdaG8/TI2qNN&#10;ngwyqXbXv8PYwlSkEhIdkjB2+oNTtyFOvC0XZCfmXnDKnygCdKUnUlJPby5FIjGoc6AGrhYXG1Ce&#10;jwrXHSBpjslOoLx+Y/KnLNnvStCiuPHtqtRQoHD8lSsp27kLztSUxMgI/eVpkAruYVGtrTeMNMka&#10;kkAfei47ZrwHWZI8CHA38bUcOSlqz99K6eyFYuUctRLs14rdyUJVxcUkDwGCP8vJ9DgU1MdHUyFz&#10;bc+I8i4umPGbAyphgHDpHpsM/ep1pucUfu+5I8b96kPznFK/yGTgFIPbemuMRL5rudmK2ZclXycJ&#10;nGPCQPK4oD6b0ShEu5z7YpZ8L5pt4iBEVjJDKNnV6uNxv9qhEW3XBEt+0K8JyPi2wUgZC3AnSpYH&#10;G47+1TKukyyvuNrjiV8qgW6EANWp3H8VWOD5d96lchwVZcgSElFlbDTbZVpS5Jx5cJHrvTNnuQZ1&#10;mkLgISqbDQWrYCvzHw0+d1RV28p/SpkotPV6FNtrDDl0n6inOkLZQQD9cgZpS5l16ZjuNSAZbsGO&#10;W0rG+qQ6dhj6EjemKbt5enPQiliRbYjUSLqSCS6obK9N84NMbQy/3pZGrncIClSmlqbtsMNAqARs&#10;AoH6ZBNPMizyJanFERVWWClppS05KXlbA5O2QdvvUjMef0pNtcFK1v2+2Rvm5QUSoAqAGMDjCsn6&#10;VDCELqeHbmZaBHk3SQZkkY0pICdx/Y/aoqqr/KT+kGogz85CgQ3ZshDh1edYzgfQn8jVOAyhiFHR&#10;FbJU3CadfiYCVIUpe+B9zVp2NdixNejETI11lJioT2UwnGT905GRQlmB1HJmuQlqgzJE9qK0pCPx&#10;JQc7n7H8qEaRuNR3JTS5TSyEpcbDyOUBScb+21Qssy3LRFMW4FxDlpcyhS+4G4J7Y/2qw746ZUr5&#10;hKWZBkOnSDkKAVsRWW8zB/ho8T5ApYkoxwg5Gr/c1eN+mdP6Eipk2jpdV5kBhaXNKNHkwNG2/rki&#10;ta22mzKk2plM3w1mZJSSMDUoE7n/AF7j61zPw6Qxb7DEeuzy5qPHZU2kK16W1DByPT6V19uXYEzo&#10;LKA4jw7q6yfEUTsUkpOT67EGqz6p49xW6Y6Yt853p0Myv4yTLU2EcheT5seu/wCGut6d+Ds6O1aX&#10;vnSw7EacBbXvur1Hp7V0Hw7sUSBZmrgI2l51TimVOHUoNlRwT7muzjvKYbeVkF5WyM8AeteZyc+W&#10;9R34cOOpt5M18IZdu+QLdxMpuFEdZRp/GVK455HbFczaun7Xal2yLIlLalR4D6lxl7OJX3I9/avd&#10;3iAnbkd64/rTp+BOjybw9GU7LiRXNkDdQxnI99qfFz23WR8nFNbjzuzM2EixLD5cUtl94FvYKVvj&#10;Hor2qfptyxEdNvI/jBxh5YXg4Kj/AGVxvVSzXWwyIlmcaCnkLtjyklSCApX/APKduamsVxtbZsaU&#10;xCpCba6nBTgEjYavTjY16Lh9JOnXLI5/002UuA63tyggpJycH3Gfxe1KwN2N9zp4tSHWSX5CUlRI&#10;Odxgn+r9DQsV7twd6ZaMJRPyjpJUM7e/t70en59rdb6aSq3/AMPD5cCgFaUnf7p359qRLPTkCIpy&#10;w+BdVsuJdkpCSrk7jBH5eX2qWy2xxsdOabuleiZIbGheO6thvxwMVRskixuqsKVRFNJ+bk/hBxjJ&#10;Ooeo3/F7VPb/ANxpbtSwlYCLq9qT+IA5UNXv23qVfR9utAYdsmm9kobubwToXsc52G+w34NCHZ4k&#10;dyEHbrhaLs6P8w+XJPBPH04qIsWKM+yXUOlSb0rUTvqznBwOfr2orTY2FvFEd5am71leU6tWfX+o&#10;Y/LNMTpEzCscT5X5icolq8uIXr4KiTjPofejDdstqToQyt35e7lCwQVKKVE7+/P5UZUy0xxPxBce&#10;DF3Q4jHmJzgjBPPbY+tSSLuzFTcjFtn8Jm5sqQFDSM7cZG3amBYu7McR1xbUt5TF5W0Nx5kqznB7&#10;j2NGLcrilyOI1vbaSxd1tjylKQFdyP5ealn3KeE3cx4en5a4tvnUnGjjkenuKivauoVu3ZxWGhHm&#10;NSAAsAoT6+49qID4Jv7a4h8QRUR7o6hQIBBSpRIyO/PbiiINwZbZadnhgRrtoQpC90hR/CD39waq&#10;3mBcEJvinpWGmJjMlPhrPlBIzp9D/wA0r3bI0QdQ/NT/AOG08xKK1HYg4zkdvr70j2nkWdqIt9cm&#10;4nTHu6V6UqwE6j238vf2qC526zw3roVvlaotzalKQlOQQojcj03O4oX2DakK6iCJJfX4DUlvCslx&#10;I3P/AHDan3OTZZK7qhkLUiTbkyWdORnQP5T2x6UQle7mzwBfTGbcedjvs3BtxXmynIJIV3GM7VNe&#10;Llbg7fWmoGkrQ1NbUrbCtsn2NBNytE+QW2YRUm6WvxMaQlJWnur0O9SQ7+xNmWhSrcpJn29bC1LA&#10;ydIyFH1FOhBMvYkrunytuSPm4KZQ8oGlwDO4A5PrQduUy9OOPIi+Eq4WvToAzkgZ29aksN/llvp1&#10;9MBOS25AIB5wOQe/HBoRbvdUmzu/KJa+WlrhuFSSkJBPcHgnakaKGu8Xly1l0Btu4W5yO4gcKcSP&#10;w55Seaq2+xT7gi0omz9K5EFyK6CoHKk9iO4q203e4jDgeeCFQrkoZSoeIlCzsTjnOaoXLpsWlaFS&#10;JOhEe6pcCUOY0oc2ON/LznFRtWtw2BEtaxbUvSi8ufBXCK8jyrb9Pc+hqVV5tb8Nt1thz5iVHD6A&#10;ElID7JwRvxx9KrByx2eQC4tSlQbkrUlCNRUlY/Eoe+easR+obbapCm24RfMW4eFkpyFNOj8KSedy&#10;DiihPJ6sQ23LkW6CsDS1dWUpR+HP407DbODVu4zrys3lMKLpU2pq5sYTsSQNQHqNuRTLffJCpkaM&#10;xBDTaJD1tUMYSWyMp+n0NK3vXtyNaWnMJbBctMnI8qUjIRkcgnb86cSs3W03WauelqWlpCkouUdZ&#10;VskjdZGN6bLsTRdnSVTioSENXNpCsDUUjzDHqfUVBGtV1aFpXMk4XFlOQHsndSFEhP1AGPyqKLa7&#10;fZGrf85cG1IgzHIqsr2AVnTj0+lFNPKRZ4IlPIKHURn0XKOoeYEHHibewzQulxtdsauRhsnQxouc&#10;ZwjYJ5Xg87+nvUMefYLQpmO4TIEaQuC8lYyotrPlJ9RuN6ZG6tgwnoSW7c445DkKtjisjzA/hHuM&#10;Y5p6G1i43uXNTNTAt4HzUZE5pspyCoYIHv24rJuUi+XJNwfYdTGTKjNyUqTg+dONWPTajH6ivCF2&#10;+PEjBCIspcZRWCQWyMjc/hI7VjIttylrYTc7h8qUqfYCW1YJQVEgEd9u9RRJtk39uDZ7hLclPi6X&#10;BStaUehIBGR2+tcj1dIefh+PepOllRymIk4yewrcdft8FwJtDCrlc3Wk5dJ1pScY3Jri+tJZtj6R&#10;MCrldDultCfIj2qNdtq8l6zkOOKL5R4LLWzTaa8U6usiR1nYr4yGfnY7wEvwzpUps7cdyK9c6olv&#10;a1SphCnCMNxkb6TXjvWj0xiO68pQRIIKyE8JPpmub5GPlhY6Pj3WcfZXw2cLlvaUewGK9TjHDQx+&#10;VeF/Aq+KvPRtok7anoyFrwc4VjcfavbIKco9K+Ms/dX2H1GvGJVgdu9XBkDA4qpFSMVbRhW1VE1Z&#10;ZUnA2we9ToUFHbtVZBwnbcCpmu3oaVOJ07cfep0bCoAdPvUqFZFQpKhWofSng7mmJJO5ooVvjGaQ&#10;SAA81udCjT1XGwf5F7fasPVk1t9CYPV8cdw2s/pTx9o5P41gyfM9LSPMS8oBPvqNdH1yrwH7VHP+&#10;azFAX7UbHZE216Re7wPBjturUwyv8TitRwcVhXi4O3eVImPZDjh8qR/KOwqr1Gc/dZZ9NxSzbeg0&#10;6fK9cnsE99A//D9ax4bzlvfZeZI1skKTqGRWv1iFR0WSC2hZQzGCjpGcE4rESoKwRxUZ9VXHqynX&#10;eVJuskSZbpdcUQAOyRngCtzrlBN+jAcCKj/euekgFKeR5h/euk6226gj+nyqMfrR7xtFms5IwVo0&#10;nbn1FQyCFNFsbqOw96skkOHfarvTdtTdeoGAf/h2P4zp7YHH61ljN3TXK6xXOth4c62sH8bEUBXt&#10;/wC8VzpbUrOKuXm5m7XeXKz5FKwj/tGwqmpalYxnHvRn3S45rFEo6ScjNQ5Kj71OTjPeo1JKkkJ8&#10;ue4rGza4uKO+5qLVyTRCux5pq1gHA39a2aISvfO9MVgfhoqcCTkjf0phBTSCN5BSkEneoBmrBypB&#10;1HftUBIxjvVFs0jb3phGNxuaSlBQqMqwaPRE46Skj9arBeEq37VIpYJIxgVVLgyRjajZ6JOe9UJb&#10;mon0NSuOFsKCTz2qjJdOkZoEgKIbQcnY7VnvL8IFWrY9u1SuYUec4qjLc1gY2xTiorPOeYkVz90k&#10;hKFkK0kAn2rTmSQls771yl0W7Ndaix06n5DiWm0+5OP/AFrt4sd6c3Ll4x1HQMNaYMu4OjzSnAGy&#10;RvoSMfqav9RJS5AX5QQe1bTcZqAwiMyAGmkhCcewrLvqUqgLx+Idq+o+Nj42R8d8rK8luTxiVC+T&#10;uRcazpV+NtPCvtXWWqLHujYQ6ClxScqKNiD7foBWXeR4TgcCQM960OmdE1xKEOBDuQoZ7kHYfnXu&#10;2dbc+OW5p0DQk2dSWZjYLSglO4/CNI2+w/WujtnT7chKZNtWGDpBU0d9sZxjtt/esiNOXbnTHujZ&#10;ebZynxFjVqSMlRz3ydq6yNYEP6XLc6nxHctqShW24Cl49cAAVzWqStXFLz3ysxrwZWjKFdyo7Afm&#10;RVtxLtpdKX0fNQVqKELAzhJIQPr3qo/IYuzraZiPAUCHQs7YxlQ/sKtQpcjp6MlmaTNjMoz4mMka&#10;U5/uamnjUrSUqYXPtzviMklxSM54Ue32qrOuNsdbjIlMAvOqcaCQMlQwBk/bVV12ImO+mRb1AIP8&#10;NxvsoDG+PuazF3OO/IiqEH/HsJU4GRurC1lKT9MKzRE5VYSFtpVNtOpyLNUltUdJ2GtQzzxhCasp&#10;lWzqK5RHYb4gvv3FT4KTjxEMJyMn0JrPRLWzdpFwsr7UhtpMlwxiNQBbTpGPTzA1lPyre9DCZ0Ry&#10;0yotowSk+VKlg7j3/wCa1xiLXStX+VAlW796QlPofdfuCn2jkJCR5dSvTBx+VV7Mywp+1vRJaULU&#10;6/cXGFrz5snTk+gGB9qwWn7habWlyJKRcrdEsqUBpSgpWo4Bqs+5Bjy5JdiuQZce1JT4ze6CpWx/&#10;WrmLDPLVdTb78pbNpR1DFR42p+6POp3G2Qk/kRtQs8hbsy0GBcw94z7lzcYWdWtAGAPbt9652H++&#10;I0J9luai9RWrSEJbUBq1qG4OKph6JBZlPMIetFzatPhoKhgIyNj6c1UwLzddbr4xeo9pbvzCohnT&#10;l3Jx3T5VpT/lg44zhPPpViAZ/wApDdju/PwL1PXMdaUoafl0jbjfgJNcg9f5ttbUHkJu7bFnS2VM&#10;rAIKu+PXiprbdW4q2xYp4hyolrCiw+QnSSMY0nv9PSp8bBM3Ws3a19eN6V5hyrzPLaSynQSy3jJy&#10;exAz61bevdz8C6JdaTJauUn93thA1YYbThwpPfO5riod++UfhqvUMxZVrtZV8w2nUNak7qH6/nV3&#10;py7TbO1a3I7jVxhRbap9KFuEkOKBOSO9Fx0cynt28lUO9quU+yKSHitFsjp1E6c4SogDgAYO1WW+&#10;ov3C4pq5MeIxZWExkuDyhbygErPvsQa4fpqVAeNieiOqtM6JHcnyIZ8gU4c8n7/2rbsl8U87ZbZ1&#10;DDSpwld0kydOoak7JznuQR+VRYrC77dQqyG1iOYrvjNQGxOmoGVFxwDg55JH9qlTMb6gQxCuuYtx&#10;urgcdOrTpYQdWCBxlJxXPRGbiuIl+DKVKau8kvOBxQOqOhWwx6FAH51dN+i9TNyn2j8ncLi+mDBw&#10;gAltPOD3BST+VRpe41pD06zvO3S2t/MtuH5G1soSNAGMhY9P5vyqw3FtN2xEWtTTNuRrd1qP8Z9Z&#10;yAcc4VVFqY50tNcVpD1us6fAjp/EVvEZSR771NGtkS9tRGWHlxwGzcZ6iQjzK8yM+hB/tSJMHrrF&#10;QmJOStx28kPSyoY+VjnZQyeOaeflbtqudodLb6Vqh29gLOAQNClgDtjB+1V2r9NQopmN65N9cSlC&#10;gCosxj5T/sfvRkRIrRF1szmlq2/4SBHCseI5jQskD7HPtQVFN5k9MLU1Lb+cYtLPgMrJx48k7KOB&#10;ycGpWrPDD6ERHiUWsGbISMJ8R8krQn1PJFQtXVVhLNuujapDdoQqTJf06fGkcpOe+Qf0p0Hp5mcq&#10;KYshQdP+PlLbUdhqK20FX0OKDNYu1ysi4/72YK0NhVwkuKGAVqGW0Z744qONabb1IxaYOkRkSNc6&#10;Y0jypKcnA332VUDV8lzwxCnxnHXb5IDrjgGS3Hzke2ARj706c3DvzV4ulqcAlvvfIx2yrVsTpcAT&#10;25J+1PX2PaB13qBm1ylpaMxd4leCkMnbw0nB3PAKRU8i4Wu5ru0thQYdiNtwYy0kEa8bHPHfFRPz&#10;bh0rdQJI+Zg2CHpbWtWynVA6DgdzxvSjRbZfEWe3y0IiOOeJPlpOEgjJJBxscHeiwGSIsro2Q38u&#10;58xDssLXoUfEKXFjAz6YP6UIabbJctkaWlUORAYcuL2TgBwknge5z96gabuiWCpa/mmr1NUtaNOE&#10;+C3kE+uCEg1PIXaerGrngKYXdJKYSSjy60gYUAr0IFSbNcZmWK2REXJnxIrEJyWqUPKppS15xjna&#10;nXGH4UwZAdZKzjA5ChjAPruKs3BufbUXRLGLhFVIYt7Q1ayUahkEnuE5zRkfLzpE52I4XEiS9mOT&#10;ukpSk5T7f805dXaLOnkvwvudugT50NvXMfEFDraVZBa0P+YJz9vyr2aT1Ba13CSp23qbcbuQRnR3&#10;caABH5715ZboirT8awlmHrTNschlpSU5yoLCuPooV6VPv7rlsdcdtnnDcWYFA7aidOkH9a15v3Xc&#10;Z8E1O3ukdlEWHEjtjS20yhAA7DFOWoIHP5VVtNxbuttgyEK/hrASs8EVYkpLTqkE6gDsfWvAz6r2&#10;8fRizqG9QjSpRSv8KgUkH0NOU4MbGoderSPff6Usd7h15HFl2623X92pt4ediw5MZSigAHSdtXtj&#10;FS9P32Kt+woRbcE29xBJwRgbb+qarWvqpM+/xJjVvU4l2fMialJyXE6jv9NuPapbFfJsb9wgWwgN&#10;zXY4CRhIBycE9sen0r3MZ08jK6y6Kw9QDxemgLaMeG8yMDgb7j1SMcVLY+pFu/8ATBVatC/Geb0o&#10;RgDY5AONgN9qbDul5iO2zTbkJQzdXWjkYGFEnJ/pO+3rmnpu16jFpsQ0HwLyUhbgwCFHbPod+aaZ&#10;tJar86g2hSrOlOi6PMaQNP4s7gY2G/BpguKo/hJTZ8rYvp0gDQCFZxj0zkfWpUyb5HMsqbbabbvS&#10;FkOgbIURur8xuPSpbtL6hQi7kNtNqjXJp7zYP8M91ew7fSpP6QP3JUR+W4mypb8G9I0OFOPx43/0&#10;nfGeKku1yfZduYatQTi4sLSVD+bbt2+tG/G+p/f+pLYCHWZOlRB8oxv7pznapL8OolL6i8Dwwpcd&#10;qU2oHkp3/Lbj3o2tBebnNS11ItFnwkSmVBKhpxjG5/Xen3i5XaR/1K38iN22XMYH4e/fcc71PKav&#10;1wcumHUeHMt6H2/dSRvzwPY1D8jfLxqSX0abjaMA4wNYG305FBaR3xN8lI6hBKEaorbyRnYhIzke&#10;23FRXqy3aazdiuWlIk29DxUoeUlI/Fjsanh2u7XF6Gl2WhSJluWw6rTsVJ239ucEVBZun33EWFT9&#10;3U8Vxnoiitz8WCffzD9acuhUUuztyDKW/PLipVqDpB76UjkcE/rTDbrRLeQPGU6ubasNgHVunfQC&#10;ed+xpWi1WqK3YEv3DUlJdhqUFYBVv+RNCzyrBDTZ0lLjjjUhyC+rBJQd9II9fcUJKC7YJr0BQKlt&#10;XG3qYxulOtI3A/pNG2Xu2FyzOGEXA40uA8lQBJx6+o25FQwbnabZFhLENS1wLiuOvy7+GpR/+4YN&#10;F7qWJbWJSY9vSRbLoHG9JGChZ2CT25GRQcKz3xuGxYFCAnMeS5AO260E4AHqB6U9m7zYURrwompV&#10;tu3hoUR/ItW4PoAFfpQu3UT7S7+xHiIC2pDMsaBtuQSD6HbmrV0ul0uCb4I0MpL8ZuUkFGRqSRt7&#10;g45HrRegiudwvFtiXJbDCEfI3BMoBSNktqO+ofQncUL2i9rd6iYaRoSgonR1YBJ2yVD1GRirEuXe&#10;L5McbTHSlm421KhpA8yxuNJPOPQ1XYRe7jLtb7j2BKguRXBslKlDOBjsaIZk603O7PXJK5YQmbCR&#10;KQ4hePMkcjH4TxWFc7LFnQ5U2dPCXZ1raf8AC/nynnI7/WtCz2K7SW7G7In6VRy/BkDJJI3ASQOQ&#10;Mc1QgdL2+3M29FxmJ/gOvwgpSxuD+HSTx9Ki9LnZt3mWCBGui4ikuynGGZrX8w1JwCQTt2xirTvV&#10;kMquHyltLaZMNqclRH4VZ2JA4PvWdZ7lZW3ILCYaHFvQ3Yr2UZytJ2Kx6bZyPWpenuqnZo6bks20&#10;ESIS4yikZJCdgf8AUDin9FGvK6lucozTHt/hOuRGbighOSpxP9+KsTnL281cyNSVFDc9rwVAEqx5&#10;iD3+lYtovt8ks2RKIKElbb8XUcgJAz5Qex22zU9oTfbhGtDcuSEfMNSIUhsgYSRkJGPbHIpQtLt2&#10;sUiS1ec3BQLzCJqck4zjfbOxPtVC5s2XF0WqShx2TCblttjcnQN8dlYo2ywkGyKuFwVrEd2E4VO5&#10;1KB2PvxWJZR0zEZtjL8hEp4svQVhGcEg8f6TgUyW7p1HZmnriqMx4/jRmZaFpGwWk8+2PSqF0+Is&#10;iUi7GBa0+L/AfCFpwdWRuU42271hJ6qa+Shs2mzPyH/3cprxHG8LXpVj6KFZ8xfUS25K5c+NAKkt&#10;NkqSNk9hmqxm02upuN26nusuel0NwGRMYLYyNWNskEcis95iDFuUhV0u5kFV0dKEhZ2Kkjyj0rlL&#10;im3vSZCrj1A/JUi4NB3wyQggYI2Ht3FXYN1tTF3YRbrW5PddnLJeVvhASd8n8XFVcVyzXa1OuDkx&#10;j5SxQxHC06FSFDGkZIJ96836tnmzodj20m5Ss6TJc3CT3NegXR64z4bLhUmy2dJIKEHDixq7enev&#10;Iup7kZzD0K2trjREnBm43Prgms5Gm9vO7w4EuOAOCXNUfOo8I+g9a8w6uSgIcipd8YEZdUk5AOf7&#10;16NcFoDSkR1FDQ8q318q968y6g8Ijw2FhEfWSFHJKjvWXJj5TTbjvjlK+g/2TriZnw+gIW34TrK3&#10;G1p99Wf7Gvpa3LwBndPevkL9j68Lk269Q3PL8tMykYAzqAr61tjgWkAbV8Tz4eHJY+y48vPCV0LS&#10;wBgVcRgCs2KlX2rQSoBOKyh1ZSogDG9SAnINQDJA07/SpEagPaiiLTe+RUqVaTioWjkEn7YqRs5z&#10;ULTJWVAgVIgeu9RIz9KlGaQSBINbXQacdXMnf/KX/asPhOd63eg1D/qxkd/CXTx9s+T+NaLlyhfE&#10;B5yBLaMO4slYjuJVlKsH/wBK5F1pxtzwHNnEOaFD3zir/TDal9ZRdOciSs7em+ab1EtK+p5hR+H5&#10;rt9aq/u7ZY/t/bHX9adXSen5kSLCQ2pQbC3itOcp4Cf71h9XRmm5cOfGRojzm/E0jgK70z4hj/8A&#10;qZ052LKcfrUl+Wf+lem/Ug/linld72nGePjZ9sOSMMZ9N8V0HW//AO9oK+CqKmudmHEZR7+1dH1p&#10;vJtKuQYif9qyn8a2y/nGAsYSSrgVvNKPT3Ry3RtMuatKfVKPX8v71jIjKnS4sUHd5xKPsTWv1jIS&#10;9f8A5dIwzDbDSE+m29LG6lyLLuzFz6W/DQAN8elOQArfj61OpIQeM5qNxIAGNqz9t5UYZ3OTtUJG&#10;cinknPtSPk4qD0BICsioFb+3vTyrSMmq5d3O1W0TBPl9T61XUSlRouOKxiolrKlbnH0pkBUQPamk&#10;gHNI4HvTFHANEJE4TnbbvtTCnbffP6U5aCf+aiLmtekbgUwjW4CMYqq7srapnkAk4NU1qUVZ/KkZ&#10;qxkEcVmyV5UUqOB71fdUef0rGlErWTnIoOItZGoE7VSmOEKAAwPWpnHPCWcnbFZcmRnJJ2rXGJUr&#10;qpKU7Kwcb0zom1/NXty5KBUiK2UNDsFq5P1A/vWZcpaTkA7qON/0rvun7WLPZ48bOXlDxHVeqjXr&#10;fF493byPm8njjr+11QAHFU5yAthxJ40k7VdJydhvVeQgONOZ28p4r3+Gfuj5rl/i8kvj2olKhgg4&#10;rFtMsxbijDnh4UMKzxvXRXtttRdUBgZrj5bIUrUNjX0mMljzvKx63a780ltCLo14rDCdSl4zlCU6&#10;j+ZrsrfZJsGP8zBeBbUlA0atwXPM5j6AAV5B0bfEurRCmBKkYwdX8ySRnP2r1iJEfZihyA+pxslS&#10;kjOSFKOkYrgzx8a6pluNDxY9+a8KRiNIcUfDUNvxKwj80Jz96VvmyISlMykfMxnXMFf+nXk/mE1M&#10;9Lt819bbzYhuo8RTeRsA2gJSfzOaqBM3ppkMPp+aiMMhOrnJDRJH61n76OVbIB0S7cpWlwlwtZ4y&#10;Vq/PAqsudPhyYM4tk+HFRlop/wDKCVOEg8k7CmSmnH22nbU6lvSgggn8OGh/bNRTmLmv5yY5Lbdm&#10;RLegFhsYCQpICcjsTmqkTlVNqOZ8dUi0qVbJYittrZHlAW4vUrbvVrqOXccX9ubCD2VRoGNGcFRS&#10;DxxnOc9qrstJkXhMV5SoUxMtlHiDZLgSjUc/etBuPew1HT4qH1z7wXf4avKpKVask98gZ9tq09In&#10;bIujFtek31xrXAca+XZCUbJJJ3yODv8A2qS8xbkwnqALaauccBlhpts5WdhjV71clXJm5tui4xQw&#10;Jl5DQWtOMpSoDj12p7drWJjr1tuOv5y8JbQhZ30IG4+2/wClVtnlNsK5PQESL5Meek2dUZDSNLYJ&#10;53IKRzue1S3633SOzfFeM1eY6YrMcNahq35+mxFazs96W9KFztpLUm7eB4wIPlQecegxg/eoXLZb&#10;7hOu6bXKVEkruqGCkHJIGOO2wyRT8tHMXMdRQ4sB2/OfLzLS6mIy3rR5mdWQc+3ap50Nz5OY9/Au&#10;Kvl2ytQOF45IHv7V0PUMO8twr81Ljtz48q4tREYGf4flHPbJ/I1k9Qqsixf3VRXbRN8VlgK4CnDj&#10;f09M/SqmW2dx76c/NntwIdwZVJdgrVDCUsycr2xsE5qZxa46TLaaWlZgtpUuMQCAB6VqdQ22WUX5&#10;CJTNxajMNpDagnUoqGcAnvWRcYEy1rnx51tfSWYgQpbJyEZGAcj6c1puVjZVq7XAvw7klTXzj5to&#10;HiE6HEp52+9azXUUxkzWXnFXOIYLLKGn/K+jI3PvWOvTIYkNwZjU0tQEfwpB0LJx+HPvUc4SWJqV&#10;OsLiupjJWDq1ce/tR4y9NMbZHa2G8u26dNm2N0KhwIbMNuI7nKFH0B9yBW9EuFremoSoCHNsNuS7&#10;4S17B9WSnb65H3rzR1w3KH43i+BLXJjv+MgbkIWFb+uwNbtyuUa8tSkXBsxPn5zbXzsYYUpAIOVE&#10;DbHvWOWGmuOUrv7LdZ1nftFvusdT0ZSDdZcknCUHlIP0O1XI1uZ6ntaJNrlobkX6R4qgk5Whkb6R&#10;/wDbj71x03qGaxFvi5ebhEuDyLdHksnWUNnYkD2zn8625rzVuXerz08+QqBFEFlhvAShxQGcfQkH&#10;86z00mo6J7rUabg/NjFvzJtcJahhOo7KOOdlCpHLVH6dmJk29wqh2BkPOaAf4rpGlYJOx9ayoV9t&#10;6pbEC8stsvWWL8w+pI1pD6udz3yc/ekzCukWNboCyZYuqnJs4vHICASSkpB7gio8Tt21mrq1Pct9&#10;uurSUTJb3z00rTqISjCkAjtkVWl2dy4QXJVtfWhd/kJZbBX+BgfhOB2AH61Wc6phdS2+e+FJhTLq&#10;6mBBUryYSnICgfpRuIl9NS7hPtMlb1rs8b5dtpoaipxWxG/JScfnRJo/a891gwlq7yprS2kR2/3e&#10;xqToCTsleB7Heoo/TMdybbmbZMSEWaOmS6UYAL+M+c/6gT+dVYk5uTJsdousdKXmNdwnKA16lgbh&#10;X15qkmzOXC1JmW18a7/KSEJ1ZKY4ILZwNtgN6NaTErd4uLUSJBuTAUu9SDMdGjJbjhWQFK9U7Vek&#10;SbZ1E1e7nCPhzX3/AJCO3kkq0kpUAPcZNVnOq32JN2n3OGHGYTYt8dB8utWQl3A7+tW4vT8CdLts&#10;e2y0hNrhiUtKDoBdIyhRHO++aLAMiVcujrlPdz8xBs8UMtLc8wBVkg+w7GhGNlkP29iVpjyLdDcm&#10;lL5wUuKPOB3BP61Wt9zu0eDbok+MZCbw8qa9gYKGSoqIKu+Mjb0qSW3a+pY1zejttR5NynpjBtOA&#10;VJBCVj78/apWZbGLp04bWl8GRFKXLnLStOdJJ5A5yOaqRFsXSGxMYUbdPchypa0rGgZVsnb8sfar&#10;tzdulncvq4qFTirw7bHS2nUceufof0qK9NW3qFu5twZHy0spZtrZTgqOrHGduM/lSRf6Y96Zlx+s&#10;ejbqWxEubMhuG+Tsh1DzJBwfXKU11KU36DBXHcjMvhqK6wEnfdteQMdyU1j9Sl5IukOalbjSZCTG&#10;kJOtba2W9QWPQ5ANbbEJ9i4qW1dUuFU1l8k8aXk4ISPfNPfUPHqtzpHrObbOoJka5xv/AAtxLT7D&#10;qfwALSNW/wBa9EccQ6kOsqDjSx5dPYV42zbLvOhfIvSGVIdivwdBIzqQo6CD32/tVSMnrW0x1SLV&#10;cYzzBgh9MWVnRqA82CON65c+GZ9urHl8eq9kKid64/r7rJ3p2AlqEz85cXn2mS0g5LaVqxlXptnB&#10;NcnfJ/xGlwZJYkwIbfyiZDbjSfOcjcHOwxWY5Zbva2b8vLb0hcVmWSvzKWU4JUT6ZHHalx/H8bu0&#10;+Tm61E8WXdLZFkIRFU2YV5Dp1pIASo/zeg3571o3O4XqILp/h0oMW4tSkFRzhKsbq/0jPPtUt5mX&#10;hx2/IQyVKfgokJIRkHHp6j1HvUU43+YucEMtuGda0OpcQAQVAA5TnsPSu2OKjd3rzCfvbjTaQluY&#10;xMIIzscAn3TtTrym9sJvym3CFsSGZwIAVpGck78jGdqY/HvtxRI/AlU60pIWg4C1pGRj0+lRuxL5&#10;coTyVSdL8+0JVudILiRuT6EU9CLt9iXpaOpdDySspjy0JSdwcDJSftwasXu1XV4dQpMxK0PQm3zv&#10;jKkjn2JwNqrLtNwnLWt2XkS7QCtalEBRSOVAcEetMiWOTNXa1u3FfiTLQppRXvwOVevJqFNCZaLp&#10;MVJdM4Av2wHSf5sDOVDsfcUmLZPnv25DtzWfnbSpC9asFZAG6gPTJ3FULFY0vf8ATjq7mpAciOsh&#10;PiZOSOCc7j2oWezxW2umXlXIIDMh2ORr2J3xv9h5TQa3Y7U9LFjX+9XHfFhuMKWo/jxthQ7jmo7D&#10;YZIHT6l3dTnhrejEasBQycD/ALcY2qvEtdsjothXcEITGuy2jhWBkk//AGn270nbRbWW3EG4LBg3&#10;VBKFYBIJG/tzzSEh8CxCEu0LduRxGnORglKthk7Eb8D0NRfuW225tl2ROQpEG7lKvFICUhW2f9Jy&#10;aFxt9ujm/AyStcWW3Jwf5gcE5HpzuKN+h2dv/qRK3VO4SzKQFebUkYOfcU4NGvN2e1G45dUtyFdU&#10;vLBGohCsZJHcHJ4oT7rZrdHugiRcKhzG5raUgfhJ3UknnOTt9aV4l2RTl9S02tQkwES21JBIOkcj&#10;0Pt7U5y9Wmc8621ARi42zX50AeZO4Uodtzz70VM6pt5vlrUOoojETwyhDc9JIACDsT9DtUlw6m+b&#10;duITBCUXCAiSEuI/Dgb5AGd/UVHB6pRLkWhYtmt2XBcjrKkZ1FI/Ef6hUdp6qltsdOLbtyilDi4S&#10;s52TjnPp7Gk02sRupXrjLgu/IlldxtamwkjKtgcdt/7im2K9XVX/AE8pEcqbUwuGsb48u3fhWx5r&#10;Mj3m5R4VsHgalW64qZ8RQOCCeT6c1YkXK7xWbgI8VxpyFdA8AUcIVyVD035qrEf6fCk3tmDYXXCG&#10;3IktcRwqSEhIJwEqHYnbf3qmmLf4sVpLk9TS7dcwlZcxqS0vjfvnNOvkG/uReo0JQcpkNTWMjfIw&#10;SQe422pl3st1nvXsNyy2uXEblN4J0lSRsoeitqB9qd36ceitXtt6etKGJbcpKW3CNOo7lJ7HJNV+&#10;o4NlstxuMmQ9qLM2NNWnVsoKOFKKfYZOfWrE/pNF3dnNzLkoKuNnyoqVukpG5Wnufes161dPs2+K&#10;uXJ+ack2lKUo1+J5mxk6VjnftU1UWhf7VYp8REWEqQ5GuCm2ykZUULH4Qo8jfigz1FcmUx0Q4QbR&#10;HvDiPMjACVkkf9vNUrv1lEYt9wettvS82WI9wSkpOEqBHIG4J23qa9XrqZ2RfFxIaGEoMaUCEalq&#10;GRqHooYzvzS10W9LCj1QHvE+ZRHS3dsj+GMpQrkH1G/NQiHdEPO+Ncgt2PehoT4mChKyCQk/Qnam&#10;XuxXpS768/c/l4zjzD7SAoDnAJB5Sc4qh1F05EQ91K5PugWhPgSyM7J04ySPtnUKMVVpS7ParMXX&#10;Z1wDqY11St0BZ0jxDkEgcbke1Zn7ysdnuiURIDlwfbua0qUAM4Wkkk/1DcfpSuiem2FXlfiuS0oZ&#10;ZlAtK5A437jHrU8q/NyXnl2i1h5anWZOXG9Ok4H4v6eKdTWIF3m5xkIgNC0w0KkpQpacFGF7Aene&#10;sm4Wy1svKan3F64yg40txBUVZHfI4Ircnx7vPkKN5nfu+EVPaWGVBKiMZP8A3Df9KqRJcCKtCbTb&#10;/m1KWxh51OrfjGexqpdM1WA4hcln93dPKkNLuAUjU1kJAGCT6feta2MXpU23rRGYjRhNe2Jx5twB&#10;jt3qdp3qRctSm1NwtN58JKSkHW3pGNX19afJtVxYCPHu3ywTc1nKcKIBJOB6+lK3bTpw/U7D0JhL&#10;9/uS5SVKcLcVrsQsgg45ryDrW6GW2FP6olvQRpaSMavSvUOsXodgjaGFG7zStxRK90hRXn7HfivE&#10;b9NemyVqlLLsgE4QR5Uj2+lXJ0cv7nM36Q0uGVvFSI43bYRsVehNedXkoeIcBJOd2xwBXY9QupDS&#10;khWsnlfYew965J9lC0HBwr09TUWLuXbuP2Y5wtvXVyaI8jzAXz3Cq+17IpOAScpI5r4b+DiVQuuY&#10;L5KgAFI0jjf+9fa1jkZabIHlIHFfHfPx1y7fV/B5PPidg2tCkgDarafwA1lteYg1otq8oxx6V5z0&#10;KstuEJxjc9/SpkKIAGPrUCdk81IglSgd9qKS6PKAcZqRIxxtUadxzUgVtv2qdKh6M9z9qlTlCecm&#10;oW1bZPPY07dZGOKnRrCF5SCRg1udDEf9XMe7ax+lYQOBirNsuTtluLU1lCXFoBGhR2ORRj1e0Zzc&#10;sjc6bgr6f/eV/uCfDIU4iK2vlZJO9cw4VlK3lHLileIT75zV663ebfpQemOAhP4Gk7JTVVxOdgci&#10;nlf6ThjZ3W518hUmXa5jSdaZkdKElO+Ven61N1gExlWu2pO8WONQHYmq9o6smWuGiN8szKbbOpou&#10;jds+1Zj8p6bLdlPq1PuHKlU8sprpGOOUs36iOR5469tgO9dD1l+OyHjMUf7VRhdMTr9EU6y9HZbz&#10;py6vBz9K6TqHphd1FtDVxitmMz4SwtX4jtxSxxvjRlnJlGB0q0HuqrenkJKlfkDVO5PiRebg4o7l&#10;5X96tw3D0v1Ihx3TKDAIJZVyCO1W3Lx06ta3DZHlLWoqJ8TGSanq46O2+W5GPlIQAk6vUimuAAf+&#10;9qt3CTAkPtmBEXEbCcKStWcmqriCvftWV6rXG77V1juOKjB1YAqUqTjHCgc1C4ecjGfShqruuaE6&#10;TuPWoC7gnYfWnLIHaoVKJJpRoBI4HNN1b+/rS14VjTt60CMHOdqZUEjBNMdWSk9hTiQ2eaidXqCc&#10;K37igjVPZTgbdjVZSvDBI5qUDA4+1VXllS+NvSmEDjqjxUSjrweMU9Won2qu8tSTj1pQ6DqgQd6x&#10;5r+QUp2x3q8+74GdXesp1Qwo81UNnyzsAs596yLg6G075KVVoTnfISqsC4yE+CpRUAkAk57V14Y9&#10;ssrqbS9M2xN76kaDozGiJL689yPwj869GUoqJOcetYXRFtXCsyZDiCmVL85BGCEfyg1uJPmwd697&#10;hw8MXy/yuT8mZp45pjvlYWc5JGKcRqPoKY60FNLydq9Lhn7o8vm/i8uvjQamupOMEn865d9GrUQM&#10;qBxXW9RN/wCMUU+tc7IbKF+ua+jw9PNUWtbWhQGlfYj1r0zoC9TVriCK+l0B9tTra1cAE5/2rgAk&#10;uNlJG3qKt2iU9aJSX2yU+YZwf1oywmUH5NXT3KNIh3+N4DwVGmuhKPN+LzLyc/UUFKm2oPqdUmfC&#10;Wp1aFNb4JUEgD1xisW23uLd24jclJZWHGj4yds4yNzVmG1crXbkrZfEphKFK0q3xl3JIrz7jp1TJ&#10;auFvZuJlvWx9LMgNvLKArGtYACc/enRbAzc3ZqmLx87cJU5ph3C8FHhgEpI9U81ny0RJcp9xh35K&#10;WS+kA7YVscf3qKyQbRa7dHcYkpZlwm5c1whRPiOKzuT3Par8dT2zuX7tLTc1iZOQ5eIiytb8uS1K&#10;SMhIT5Afb2q109aJcYWFMCaB8rFclhknO5zsfTmqLkl+z2VcO6NLfhptjaEyuCC4dz9ckVoXOzRH&#10;kdQPWqcpK2YbUNLQ5ClAE6fXIUKRzae3352G3ZBeIiFoS07OUvTqxqB0qJ9d6i6cgW66psK4slEa&#10;Y0l+ctGcAHcd+QM71LdrhdbI7coy45mMxYLMNtzSD4i1e3bNNublsnTb0lhwW6ZGgswY7hHm1ObF&#10;IHG5wKR2rVmeudsYsDUuO3MjH5iavCM7FRwf1z96jsMizXdNkQ9rt7qnJMxTbw0qJBJGPXGxHtUs&#10;pF26TFzWzITKiwrahjJ8y0nB39qryp9rQ7J+cjqjvW+0+EoNjdCz/uPX0oE69gxYru4zZnLfIbkM&#10;ypqp2h1XCQSoHHuMH2NU5NxE7/D3y1oC7jefECigqKkNnkemNIB9jWuxY3rfMZVaLgFMwbSp7wUH&#10;KSpQ2GfQ9qhhu3Pp7/p1mZH+YYiRnpzq1DGCoE7+pGSDRs9Mid0zY74xMMOWqA/cLqygoQeUoUCA&#10;PTZJNLqC0X6NE6gkQi3c/mn2oacK2PmCSB/Y1fhfuW8f9MRpTZYfdW/M0kcK8ygofc5FOhWiWhrp&#10;9VvnpdMqcuQpJIwpKdRzj37+5qt1Gu3Mdcx4C4/UAVBMF3yQyplvSUq0gEgjfO/3rImfu8Tn24F0&#10;cjNxoCEBEnckgb8711d3v05+M03OtXzEi43QqSWudKDkfkE4rn7ld4VwF/fFmdLz9xRGbWE/04Ci&#10;n33474rTC3Scp2ryIEyEk5ablMMwkuF1hfmKjjbTU0G74eYaQoJWEpklpwY1Dg5FPvkS2SEXx63z&#10;34rzPhRm2VKwgZI8uD2zVW82S42pV3lOFq4sxIAQEoOCrknPvWu5Z2mTvps2R/8AdjsNMbShCZS5&#10;LjC/8sqJJz7c1ZsqESLha2oCxbn3rk5LlMrV5XQkbAZ5+lc2ieI7/gOtORlNRkOuB0eUe+qrzElp&#10;wsvgIe0hSmiT+EqGNQPY0vBlc7HX/wDUsbqNv5S6RlNyr3dCy2v8I8FtWkkH6JP3q+7Putmdvk61&#10;O+PFbLdshNt7gKOACCffy5rj7PNNrjQ/mCqfDt8Z0tZGXWhgnY9yKu9NuvtxumE22W7PjgKukmM4&#10;SVHGFBOn1zwD3FZXHVdGOXlHZpuvTkmWhuU+mIen4JKi5hWl1XJzxqSrapIdivFvYtcEOokty3DP&#10;uCdWUnG6hgcg5B+ormY1ytvWFvhx7kwbdKv9x+YdB2Q40nHlV/3JHB75redlXmC31BcbU+iUyrFv&#10;gITwo7BOk9tyU/as7NNYmm9RR79bLrIcQYci7S/kY0n8GEDISrsex+tTvW49NTJk+0YNusEItIba&#10;OBqP4x9RgGiZ9hm3JpudHTERYrf4q3VJKyhw5yM/1JPr61UT01eI8a3RGXUvInyF3Ca4vBC0pOdJ&#10;SNvMMVMKLtmuf8WwWK+MD5tpZuEpQSVnUBlOSeMik7YGbvaXLja3AZF+lBoKCsrQwSCDtwEmqsrq&#10;+HfYV7lSG1Q1z3E22HKJ0hQ/lWPTBrSXblWe7SZdqe0wbNFx4aBhJWR5xnue+KQFfVMyzT7o9Mh+&#10;Mzb46ILHid3MALG3qN6kh2m0PuQI8d9uMLTAS+sHyhDp3Qoj86p2m8uR3On7HdmPGeX/AI+U+lGd&#10;RABQtZ4GajetUHqm1Lft8oNSr1MDXlyVJYyCU+2OamwbWLM5eLF+4mpul6M4pdzlqJI8NOARv7E0&#10;+3M2vqT91raPykh9164rCiEpygnSfcA4P0pl1uVys6L2hxn5qOhCLSyc6lEkAHGO5B/OhdEW25C6&#10;mE74cmPEYiNJXuVlaQkgDsSDj6ip7HSODImQocRE5pMxiS3LmuqCfKkKzgHO55AqpY4ENXSMB5Uv&#10;wXhZWHdGvzpLZAwPYY57Vp3GTNsqbhDkp+ZhoaZtrKScrUpXOPt/aq1tPT9zt8FPihDrsabHZIWF&#10;EaFqBAxtk4yR70/cOe2oq2Jau5cYn/huba9IPCXG8bD6nf1oWWyOx5UFk3ALR48qDpUdsbkDHpWe&#10;mJbJdsdeFwBV8hGkFSxsAkgYz9e/arsy2W6FdZMhVwP8K5RnwVrATpXgfbGeaIWR1pszq49naNxU&#10;pciNIjqKlkhRSSd/b+1Pttru7yIgNw8YS7U4yQo+ZxQzztwM7Go41qt1vuCEfvLK4920+I6sDPiA&#10;8dhjP3qS1dPqYVbGo9zViLcHop0KwMHsRn8PG1BrcBm8Thbit1DomWtTK8EJyoDcD0xUVlYvUr9x&#10;OLfATIhuRVJyNJAz5fYjHNG2WS5RV2YpnpAiznoxSFZCgScJ9x/aoocG6wf3SRNS0Gbq5GUArUEA&#10;k4SPUf2zTg1QtMK9Jb6eS8+kgJegO6SMEgHCT+XIqtZrNdwmxfMysrBfhLK1ZyN9KT6jjerirHc4&#10;7bWqToES9bBKz5ErPb1HmqnLsc21LfL8wqRFuyHUpCydKVkbJP57VUu06Kw9Py2T0809O1Opbfgl&#10;QUSBgnYjO44p9rsaVNdPreueC3KfikkhOT5gCnPbjaoZfT0eAqYXbgnEC6pkHKtIGvfY9j5jTL1Z&#10;7fbWbkX5yXksXNmSoL2QkKIP25O9OiLFssVugMWtp6S2REuy2lE4AJOcHHY1K7a7VDhyi9MAbiXY&#10;F3XhIUlStyr05OD9KzrxarMhjqBv50LeaebnYUsAqHO/+n3q5dY9icX1Ihp8ulcNuY2kK1agB2Pd&#10;Owpa2vSxcYdoYbvTPjF0szGZQU55ioEjc+o5qW6sWcP9QH5sqc8JuUgAHJT6/wCoVWeV07MMz5Ra&#10;X3Jtu8ZotrOFlAxhPsPSpGZHT06U2oJ1Im24oKgogeIn+Ueh5qbAmuH7ikybihLqiX7b8whYV+LA&#10;yQn1G3FSeL0/JdYWoeMudbihCsHSVpHA/pOagtc6wyhYHHIxUl+M5DK1JIGr09jsd/rTbderW230&#10;8+iCtXhvOW5xKk6jg9iO+Mc0tGVlvNledsa24KlJkRFRHVKa3UpIx5h6DB3pnTvU8ZLHT8huAXEJ&#10;W7b1qWgFZAOBg907cUGuposBpnwraEuW26KYKUpGSlROyPUb8VUu3U7UCFd1x4o0QLi3IRoTjGVD&#10;KR6HenpntLG6wkxrfHVHheJ8ndVt6cadSVqOANtsZG1RXG+XNpq5gRFIRCuKZDa1JIB34UPTfmje&#10;r5cFSOqWmY2s6W5aA8k4TjHb7cinyrpeLk9cUGCUC4WvUAPMrIT/AC+o3pSaXvcC83S8Oo6iYTES&#10;yvS1MQA3q9Mg+o25p8+Tfrkq5pYbCPnbelxtaeSsDsfy2pRLreZz1tdXFCVT7YpohoY3AzhJPf2r&#10;PtTl9lvdOvpUllgB6G6lQICuwSR2Ox3qiWWo19urjKnJK1tz7WULSF6E+IBvjuk+/tVK22O5yHOn&#10;1vT1sl2G9FcUXCoqOPLqHCh71Fb7JekixF+WptUSc4w7pc3Skk4H+oEYqJnpddsiJTInHwoF1Ckf&#10;xcqShZGyTnYZPFKiJYPTMaEenTNuaFSG33oqllzJOSeFHtxsapRY3TdoRGbec8XwZLsR1ttGSArI&#10;TqSPw8c0rpZ7BbI94+auTCjGuCZbreRlAUoY1DkDfkVFeZdg6dk3Z5lLkt9h9qcPLlWg4zhX8wxn&#10;mpsV1Bt3UC3zEjW2AlavknYi1q3WrRnRjsobfWlHR1PfLfFWtKLc7Ms51pDoBS6kcDuCmpYV9uDT&#10;wbtluSiMm6b+InASlwf/AKpyR+dNh2W8T3LcJlxcjKjSnmFnA16VJ2B7K+tIMf8A6cbnwnpk67Kd&#10;XNsqctrVlZxnOod/rUclPTDLr8dUlb/zVqGkaj4flGCAf9jToNpsdkbtqZ81T62WX4Z1LwjJUSlW&#10;eRn0oWi72ZVzhMxbWqQ87CcadUpGUjTvlX/Iqp6Lc2S7vaJS30Rre4/HkWjJCmyNQAIH0zV5y+3y&#10;8W5KIUJMdT1vaUFrACwU4yc8K2oWK9zZ0q1iPAUhkwXGidGNeNhg+vtVGKjqG8QLSsYgMuwnmVsK&#10;GEpwcYPcEYNKhM9YWY8v5i+Tg+pUjKU8hIWnG3pVRUufNaSxZIQY0ttgur2PkXjOeDUiI9stMVD8&#10;qeZzimWnkBHnUrSdwPWrst6feGlRbeUW+AC4AtI7EZH0IpfaGfcbZMHzL1zvAQ2Jzaj4Jz/KB9j3&#10;+9UpsOzsSpQeuD60iXqeGo8n0HbbvVgW2zxXbg9LdkznPEj60jOkg4Gr0Iq5c3LHavmjFtq/FZmI&#10;cI3JWMcAn+1X/kOvIviffoaYQZssJyOFOLSuU5nYeoPrXik9eAUpcJQB5nFfiUa9R+L3UMy+OJaX&#10;CFvhofccQhAwpeeBj2xXjtweIJIyFDt2FdEx6Vf29sK7urK0JxpH8o9Pes5EIyCo4xWlIcCzle+a&#10;ezE8RxJydAPApXHUcu7cm58O4BZu7bxPlSoFJHOfWvrXpuV40Jogdq+aekYrbSy525AAr6C6EkCR&#10;CbycbbV8R8++XJX2f6f1hp30R1Sh9K1GD2rHhnB9q1oyuxrzHr1dTuPpUiFFIwKhBwMVJqOQAMDv&#10;RalcbczjtUpVuDVM5KgOKsoGlODualacHYGpEHOx7VX3GKlC+/ekadKqIVk4NRJUT2xTioDepJKl&#10;e29PB3wagQSVZNS/ixkUgkKtthgCghRyRjNAGnFR780qrRq2Qo41HfkZppitJx5dxUiMKGDzRCSt&#10;Wnt60hqHNoDYz+lP1pAxUYICTg0WgQM4pESnCk0NRA5+ooOKAIzQUOTjakYfi45NNWTpx+tStgKS&#10;fWo1bK9qFSs1QV4aSecVCc1Jvp34qMnTmlGhpJGdqByvAFO3UMj8qYsgHbmmWkayFrGeBUb2lA22&#10;Jpz35VXWcEfSkNGpURmmKJztR4pizqVjgU4lWdcJO35VQlPnFWHjlR3IqnJBcTkHYU1aUpjutYyd&#10;scVmSlaCcb5q06oaiVcVmzXQnB/q4pxcUbjKSARjG3esJm1/9SXiDbyFeAt0OSCOzadyPvxV65yM&#10;hO3PG1b/AMP7X8vGfuTow7I/hteyB/zXqfHx8rNvM+VyfjwunUuHxCCBpGOBUahgYHfvUmkp5NNy&#10;STsSK9uPmKjJ1D1qJ3Oggc44NTKSEpJz96gewlpXb39K7uD+Th5+o826gBS+vPGdjWG4kLGpI3Hr&#10;W3fwS+UqPO+Kx0oyDnO1fQ4zp53lTQkJA7VIwsasHK0j88U3Rvg7VKyUtPJKgASdvrWkiLluuqsE&#10;xEVhAUgOtbEeo3ztXQW6PJjR3haZZUgMqAjunUf8wKOf7VytuUh1XlGEjlI7V0MWMl1aVtSFw5qW&#10;1JStP4Scbah34rlzkdmNbdxehXKWr5tgR5DjjqEOp2IKkjGD61z8BqFb+nJMOU0ULbhueG8o51Eu&#10;K05PrWyqVMhym3pkRuY0h9l1JGMq1II47d6xVypFt6YntzWkSWpMtDTCdOVJC3/Kn8iBUSdaRlZ5&#10;dt9UmcxJXH0JuMByXGawPMUjTq3P2qZ9i0Xp8htS4rtxvDai3kjAQE7Z9PLn65qONFbV1Eh61vFL&#10;Kbh/FjkbeUbj9dqr2K9266rtAujaIksiVKUEcYCiAR+WanW/S8MvprpkXYSSuNplw5F5JOn+dtvG&#10;d++4P5UxyVaepXi0+0ll6bdBkBenCE+p+351WsLk2A7Y5FudVJiqiSZyYyxlfPlAH/vmpGbna5CL&#10;Kze7d4T6GXpa15wU5Gc/XfI9KWjt6WGoVyUi5qgSEzGZ91+XV4mw8NPlP1G2Ks3e+xJbs8X20qUi&#10;TNbih49kp9vTn86pWW3uKZ6dl26apbTqX560E7qBSVJHt2zUtmvtyQuyx7rbxM+akOy1Od2wOCc+&#10;maXv0Upl5tEJ1+/yIdyEdxTjENCfFxpBI8uPT0rQucy7WSXeV627g1EiMxVFe+5IH2yDvWFBYsF/&#10;YghS3Izk68KdU25tq0nypz7HBFTpiXZUa5Lt8tMhMy9oby4nUhSEEBRI+2PtRZ/arbPTSuF7sjDs&#10;n52IqE9BtgZ8Rv8AGkEdldiO1VLfbUNrgG0XBoyoNqU8EqUQkOOJ2z7E5P2qn1L1C8qPdk3W0axJ&#10;mNxSrTjZJGMVmdUPWdTvVz8OaIcxuOzBbZwQULXgADtglQHtV+HTOZbq/A/6ogL6fjvBp1xmKuQt&#10;TvJVjf6EZ5rNsLt6c/cLEuOh0zZ65r2U4KtIyDnsdgcd8VqXK0TGHrkhi7O+DCt4YBeOdRKdwo+v&#10;v71V6Z/fUe5WsOXFEkRrUqUlvACxqSMZHrvzSl6aZe1Sc7Z71BKJUJxK5t3DZUpOlJQlWD9UnTz6&#10;065WNmREvjkK7Eqkzm4jbAI8iAQDgeo3O/IFXo3UWtPTn7zg6m0RVzXFhGAvKc6vuTn61mdOxrJJ&#10;tvTyUqdjqnT3n3AsfjypRAJ52yMH2o70nHVy0fdm77D/AOoFqZZuSIQQylAwAoEbn6juKwbtOZsL&#10;0wTo7kFuFAS4ssp1DUeNq1P3N+9bURDurjjt3vY0EkgqQhQ1YHsAai6jh3pTnVLupudGelsxSlaR&#10;lKcAYB9Mnf61thlPtjzTU2jYnqWwhKXU61xkuqAOFoChuSO1aTTjikKeQ6tiYY/hpfbOM79x3rnb&#10;+pDd0vYuNrXFcSwxE8ZhYBQDgnFFF1iR3pMZi4hxTMdJ0ODCgfTb1FbXDc3EcdtnTrG77FgutquE&#10;dbv7tglDb0cDCAeCffPFanTMRyOnptm13JM+Ey4u5ykqWcuHJVnT66u3bFceqW+piShJ+XekMDUl&#10;YBCgRsD6ip49wKJFwlRSm3XByGllt9lPk1YwrIrLLj3GmOdlddCvtv6utiESz+67je7glwpX+Fxo&#10;EAgHuFJHfvWxIXdrC7fbjaXi/FQlFthtJT5UqP4VfbIG1cpHuNugyo8a7tfLps9vSlt5tI0kq4P1&#10;7ita0G72OTYIaZH7yj+GbhMLyuAMb49jg1lcdXS5l91vRLlZJdxhQrmy3CbskBUh5tQ1BKzsrV9C&#10;CR9ahbtl1Ta4LER5K5N4kiW8lw5SEpJO49CnFZDt2t3VkB9uQBBn3+6IaZAOnxkIwVDPcFIO1X3I&#10;92sMy/XCyvrlQIEYQYjDbZUrXxkHvpJxkVGj8tzbQkdaxL1Bv8m4MFmPIUq2xXinR5BsVDO+Eq7+&#10;1ar9lajXcP2l5Py9mhhxKWzhKntO4P1GDWHb7pBlXaxWu8w24rtuhvS5QA1o14JUD7996iYskmXb&#10;GZVmmKJ6hnB3xVndLaTqQR7YAGKizSpfJr2O53C2vWK13dpbif8A94PvqSBttoUT7HmlFg2rqtm2&#10;uML+UlXG4LkvtMnGyexPsfT1pszqp9LN/k3OCtIWE29kuoGydgrYc4OTUsy325UqbLtklK02G3JY&#10;DSFaUeIpG+w4JTWdXroWJ91iyISZcdEpl+Y7NceTjCEIyMk99x+tZnw1esz9qtTjqRGffm3AKbGw&#10;ytxSgkeisFO9Xi5cbFAcjydD0OJawyFK/qcHlA9TjajY1WJqTZkOtJYKbk5HOrflobH/AFHUPyp/&#10;Qn9la4lklWyOx4+FrtL0YISrBSpJ4H+qjK/ccu0PBlzU4/aG3kFCspLjeMpAPuN6fY3enS9bGnnd&#10;SxJkwjrzqC1KOkE9lcb0+3r6ekm0sOZU460/CcbJIIUMkJ/7tjvShVLdFWUx7stt0KCmo89KexTk&#10;asf6RT7pbbQX7qpiaEIbkRpgUVj+IkkAnPYDP4qiZesVzixmg2txEi1OQVJKClXiJGyT6GnobsFy&#10;joQ64ppdwtamsDYKWgeZI99txToTzrI3Fk3BbFzKEx7ixLOg7ELxx7+/ejdrFMYF6AuKEeBcGpOU&#10;jjVjOP8AUc8VVks2O6WmY4xObT81aA4CwvI8mxCfUZH2xVm5dPiU3ci3N8NUm0tPjUMhGj19fY9q&#10;W1a2N96enKZ6pb+fAdDzMpJSogJ43Horalf+m3Fi/qVMyFxWpCQT/MOCRnZW3NTuWJdweeX88pKJ&#10;dmQ7pc42HK/U+9OY6YMiRALshQMq1FtRXupJA31eopzKC42/TFvnTUaUL6y7PXiRbGpJSo6vwj07&#10;nbmlOs9puLk9JnY+dtaHkBtY1kpydI/qxirNoskMr6d+ZmkuyIy4ySs4VkZ/D6g+lVbGxYmmumnE&#10;upCVvuwyCoDB3wR6KOR+dPy/pEio3B6euUplKn0/+JWoIbU0rB1IG6EH/Y1Yss/pyW9ZAl8KYm29&#10;UUrbJSPETjy/6e9QWeNYIibODhTsSe7DKdWdAJVp1D1xjenwJlghtIQhOVWy5OMvICclKVk/iHfI&#10;PNXO4uRctc7p6Q5Y3H0qS4tLluWk5wlY7bcHbmla51kSixuKbPhsuOxHkrB4BIAPr9arSZ1ltjzw&#10;RFCVQLqhaQB+FDmN/cHV+tSTLlaIbc5LUQ4hT0ym0BP8h3JT6532qbCqVFys8JEVSWVOrgXNTShp&#10;1ENrJGB68jenu3uDbYk8RoqUCDcm5DWwwlCiAQk/nt71BceobQ3+/Wo8JzxUBucw3pCQobHKfceh&#10;qaRe7fcZN1bYg6kz7emQ0hadI1JznPorNHj/AIUy/wBLqLqFh0dSxmoIjqT4Utp7tqGDv3SrahcO&#10;oXZU28lEYtOzbal0ZT+BYB3998bipW+qU3KVFUzATqn21TWHkgnWB/PjkVTtvU85b/TpRbkaQhyG&#10;SklRSBtkHvxwfSlJf6K5S/aRnqCfc7jawqEVKn25bLq05OEhPKT3+lMtV6vikdNKdZbSlS3oTigC&#10;B5cgY9DtxVa0Xq8R7bZVNxW/8Hc1RDlJAWCSATng71JNkdSfKSgyyl12JdUuJJbHlQo7hQ9gfxCl&#10;Z2Mbv7JE+/xo9pUhA/wVyMdalbaEq7qHqciqb7XU7Crmgy3m0w7qlwAJGtLSzk49QMn8qmvrl+ZZ&#10;6obSrR8uUT0BQGwAyVe4GDTbv0/eZ066n54pblw25CQFHCnE4OR6HiltekN76dmOIvZM9YLEpqcg&#10;FzYHk4PYnJ296rdS9LtqjdTolXILQ5FRJA1DOE7kKHrtyKtSLA7cprqnbjoE62hxTiwSDpG4WO/1&#10;qmLPZZEyz/M3cATLatpKEL86iMZKfX6Glvv2cx+9BOtPS0pu7vF9D37wtyHUIQvKlhIyNJ/mHtSk&#10;3eysIcVEjLeflWrxCMfw1FG+M/ymo7KeklCxuAJlIDDsFC0ghIKTxpH4Vf8ANTW+/W+Oi0qj25xx&#10;xnxYhSkAqT7H1ApXar0gkdR3y8Qpj0BgRtcJiU2hQyrIUMnP821K6WaUqTcXps/LYkMSg34mkDUr&#10;CsHtkE7VHCvF6vkaGmNHRGZdYfjJVp0pODgY/pIwabJ6eVJhOSrvcVIzD/iqcOBhJ/m7ED1pevaa&#10;K5HT9hlqQ6DM0z9ASE68hae47is+w9Syn37UYFnMeI1LkR06kYCkEq0gE8bDg1HJ6js1pckrtUdm&#10;4yiiK+0ScoV5tJKD+dXRP6jkuvOrgiI18+HUhYAKdQABPrj1q9aiN96Tx5d8zaEx0tw0NyVtEKTp&#10;SQc5GnmsZFvf12126XlTTTL8lOhpe4JO2Ox+/rUkyDKcnQVTrl4SWrnlLaDgrOCdj6c7VmWyz9M2&#10;2Sy0p96S6J7zjiUnUkqUceYdqc1pUm6tRZvT9jYiRoTHza1sOBDaUZGocH2q94t3v5SHUG1wwG1q&#10;bIxvgg79xWVEvaUvRW7bbUpklyQyNZ3SEncg9+1QXRyYuMV3i4lDCmkjwEjAUUqzx2NLXafFtsdT&#10;QLbbZzKra9JZacbaZeXgIeczk6PpWJ1P1tPvj81qFZ/lkOSEL8RZwMpG/wBN6jbnXhq0ts2yOy/D&#10;XKMhKnxq8NAGVA/U71wvVt5mssvruFx8FRJJisDABJ4P2rTHCbTcvG6ecde3uRNujq35JdUf5s7C&#10;uAkueK2N9IIxWvdHxMeWUHUeRk8CsCQjQM5yBsfaurW6nmysiLIbJzvvyasR1ZXpSPtUSClA4ynN&#10;TwkgvjJ2NGfWLjwu8o73pdpTMNJJys8k1638OpYMdaCrSoHivKbePCbSnPHFdz0BMCJpQTkqPJr8&#10;++Xd52vvfhTWMe12x0rTg1rMrB2B3Fc7CkaNKRtnbNbsVBU4B3rzu3rVqoVsO9StrGRnf1quCUAA&#10;VMnKcbYpbSsJVlQ2+tSrO+OKh1aTjvUrRCx5uRRVJh2pxwT7UwKITvvQWokVNNYQ4ODx2p/GMGoR&#10;wDzT28lWKk9J9gQafnYYqNJ7Kp4RvntQD0pIOBxRzpOD24ogjVsrOOaBUCo0jEZ2H5Ujk8cUAoBV&#10;OwQDk4qQOBwe9SeJpR5aiJHB5orUkAAc9zQDc6uead4ZUMdqb3yKehXlPelsehUnT71GBlWeaeU4&#10;3olSVp08fSg4/9k="/>
  <p:tag name="ISPRING_PRESENTER_PHOTO_1" val="png|iVBORw0KGgoAAAANSUhEUgAAAOcAAADeCAYAAAGxhifTAAAAAXNSR0IArs4c6QAAAARnQU1BAACx&#10;jwv8YQUAAAAJcEhZcwAACf8AAAn/AQfMPkYAAP+lSURBVHhe7L0FYFRZlj5es7uzo+04dDeNQ4K7&#10;u7u7u0vj1o27S5AEiDsQ3DVAEpygISEJxJNyt3z/77wKM72zMzuyO/ub3f9e+nZVqupdOfqd++47&#10;V/U3leIdB6rK9Dys+nbUEtVX9doWffpfXIq1ONCo72oA8XDb58Ct7QyTrg30+s5wmCYBhbf4nQmf&#10;1JgC1Se1Ghdd9TeWcgNigRh2UAsfnu2Eo9AGGFxwuF2wpSej4PwdOG0uON1GOJ3x0KhboNC+FXGP&#10;U6D6tFaXolb+8lKn2zzoCtrB5dbD8S4Tpxo0x6OFi5Ezbz4btiGuY2dcHzsNj6fMRfS4cTDduo4P&#10;V27C6cqHyTCar+FQlR6Boub+fLFax8HluAeXy47EBavxbMBQxE+YjOc+vjDn5nCmgLnQCQv/FRoN&#10;sKi1ODd1GjL9QhDSriv0tx+i0J0Ova4pVm478ec7tpp6k4xauK16mO/dIumccCS9hQuF4Du+uuDm&#10;ezf/chXyfWEh+J+nOAtxptsA3Fu5Cqd6DeJ3BpgK6mDt7sg/3fH8dVNR6MpC7vW7eDpsBCw378Lq&#10;cPJiVnZYWMhOWQuRD7hfczZZ7Ec6tns6JQX4U9wgyWHW4+1uH7idNpjy20FVcvgf6fibEQ6T9Rgu&#10;rVuH97v2Qn32Ci9wcj6F5KsDbla7oRvsuiqsvoDrKVz2aBhIQiMFzYlcfmbl79gxa2rYcQTVaooP&#10;EWfhNsVxMJeg+rJB/6LePMViqQdwwEGNGiO0QQvoHVaczozDp3t6scE8OHQlOJP3uHHxNaJPLEYN&#10;76Xo2b06HPZTsFPYLNpvSPg4fLa/K65qnsJOeQjoOQjnxo6B/s1zCmVTJL55/5PZfjvabTJswq0V&#10;y/Bo6lTA5sBn2zqjxdnFiDW8hVFdgXymVJqWk4apSH3/HrVqLUIB1WfegrWkxSmKlAmO/DK4Z3qG&#10;jreWotyGPmzGhvfrN+LagqWkPGcLUaXvGil9vkgKIi81ePr9MmTdiEUG9Bj5ZA+GPtuBc6/SULvG&#10;YnjV7MCLTqNO/f64dPEJqtVegj0+0ajZYBEaNByK6jV/wKSZwxGnXYKBz/dg9NMdyHUZoL/7EI/m&#10;rSAVrTBrp+FnJYZ6Zuu0TSMfRFjIP5cbxTd3w2d7e6N19CRYrRtRr84iNGr6Pbp2GYVK3r3YwRKS&#10;dwmCjs1C68adcNR/BarXmgVvr2Ww5NdE/0urUXxvP3y2qRv11UERdCvCaFI3V+RN+vy11dBfEXsR&#10;Gh0l8UjWDfS5sgpld/RD3frz4e9/mTMlOTU2CooWNasOR4XKs2E0B8Bu2YcaNVfAi+Ru0WYu9bgh&#10;Su0ZgAmPdmFX8mkYFDWTTmnMChorQkZ+jlpit45XPuQkqQJu/PxgV5w3PkGXDUugNSTRvo5hw0vZ&#10;sNjdf4VL8xs0afgNUl6O4GfzUbX2Qly59Rw1a86F0eqLOae24YY7BZ8c6MtBknrSNiejVzfi5ArZ&#10;aZlux4EznGOB0rGV4zK4bTiSfg2PCtJJ7kJY86tj4MBlqFBnHhzmL+By2mGnfjr4XbWqC0nW79n5&#10;LJh1xTlqK+4bPiBUdw/ZnKG6yHK4qEtmzRy2JzP9ZsgskOE24zZYczRsyAbf5+fx20Pd0TF8EdVB&#10;NEkDnaE2uvQaidvNP0dMy3Z4tWodYms0wJtnQViwcC2s+tKcTQ6s7KT1wSn458Be2JEQARNnkvHk&#10;OWd8g5PKVIitCBIJgJw7C/E+NIQ0d+FUVhwmxO5EhbV9kOc2c5SFMLPmH/seb76tjaQuPfB89CS8&#10;nTQZrytUhE49nubSwtkD70nGKuTpnCcB8H95QbHTutDjsOe0oszQePI3SqcitbByPuGhKHQUcrZA&#10;tW0jUW3HMKS5DWIzqKdA7PjJSJgwhSbOhuBuPYF8IxKrVGHDDjZI9aY8pFLdam8bjYoHx9BAFNKK&#10;6WAODKGZesfv7UjP0Xo6HTx6E6+gGw6KQEHICZo3SnFoBCYcXoFSm7qzUw6EjbqdRtyqXh/QmHF9&#10;0BC8mTkPJ8eM5/d0Beyw0OlAyV0D0f/MKuzb+QPsNifMQZEwBIfB5nQj+fEr2uCRnk5VJbucVIdG&#10;wxgZAWNwCHQhIXh18jzU4cdx3zcYNpOVpHPCTuNtpz1OPRKOB4tXUJLzoKe5s7nYODs12Z14HByJ&#10;3NAovAo9A22oP2sg9CFRyONkaJmLOiwq2Y+fwxAUBV0wOw4KhZr81fGCi8fO4WF8Gk5FXcHoccsx&#10;fMgSLFq2AbMWbcak6ZsQG/ca1yKvYseWUFw69xIrlm2F5t4L6IODYQgNgI4z1YSfgEmrRsshG/5t&#10;p6pSHTe6jFaSgp1yptKhJiScowyDKTiIsw9E1NHzyHiaBt9jlxVya6yFOLQrBm8fZyEvLJIdhUAT&#10;HK60oQ8OhTaMgw8PU9TEwt+zl595OvtpKTuSUliIm/uPwhAYDG1IEMkTwo75PjgQGRFRyIqKxg3/&#10;UDZix9V9vsi6fAVpYWHICQ2DOiQA+lBeE3KUbIrCNb8gqhyFScj63Rh3US//vgyetZ8dc2TinPlq&#10;NVmQ94ikpwQqow9hh0KBvFHQsTOtUIWf6YOjoXufSWkl/9mRzEwk3iIdlvpjDvwPSt2uKxQ1+V2l&#10;MzCERXO2QuZgkp4qYLF73rMKJXIoQB5DIlbNUxWSfj3mz3f4u/LNuJ90Wqh0KnyVagzxR9Lh8N91&#10;apBOqW4ys4+dUgNBCPuhqLW/rnh3puO22aAPFF5xVhQWfZA/7i35kXwTXlN4hO+B4TQqbqVD1eeD&#10;/orZ/Uel3Ehs97vEJllo21w2VjJf+C7WqO2wTSTlcFvRr//LyxeEN4tVpXoeUX09ZG7RZ3+HUmYk&#10;TXM6pToIFusAuqj2RAjtYNP1ohfZxnlmIPVDPmc6ylV0xd9efl5xAuzGATBoiYedKSQpPQ795RN/&#10;CtP7HOgTHpK8ehrzdLq2xTAaWtJxfqAA/TUS+7GU7fPKpetPGBtDjGMmD80ouHwVGYNHIu/aJUQ3&#10;bQ915En40q8mjRyLQkrP5e59ASO1sjAe5vwGnL0BqmJN6xa1+GfKdxNgyWtDuTfD4HThSYfuuNhn&#10;IN5t3oU3t25yZrQvNPCiE25GbPbsbCA3Fy6jEXe6dcSHQH+o09/AYCKULUyAquyQ5KKW/0T5dixM&#10;mgkMngiUW/bEwy3b8SIqio7dTlvLmIX/GBjSxsg/Qf0eMCeIxE0DcivoGIxnT+HaqHH0uTri3sP8&#10;4h5UZXpdKOrhD0qJdsss+d3hsGhwrnYtnPVugDv+h9iYhEqcGQ2EhFCuQhMHkcyOUvi3kVaHwRTR&#10;Bn9Ay0DsRIAd1rIDbHzveJMCi4WYV0D2Hytwt6Q3MOHNms240bsPSfRWsSou4lanvCuMhV37JWEk&#10;4aozlvUxSTibtrYEo/MDyqAEccj4JIjK37gdruQUXNu7TQkpNh449Qcdk6wuxwXoXyfDfuseIYSd&#10;cGUErua/RsMdY4lt5zDkm6TM+MdVdVGz+mqC7TnQa5vSMdhQaKNd1tdDE79pOJP+FFU2DmHg7MTD&#10;KRNReO8Bx5PKwcRAVaLD0qIeOcvCvrByRi+Gj8O+5q3w3FWA8QwrvHYNpd29yFBvJqcczZrJWeXB&#10;1y8BvoFxaNF6EF6mJMGk30ySnyZkWoLqPmMw8MYmJNoykfXsAW526YpCiw26/DrY6HO6aLal+3Y0&#10;57fBw4BjONulO3XRgi+398KvfDqh36XlqFZ9LkOGhdCSlE0atcGePQcIvBejitd0VKs1ADu27kMV&#10;bwLuWsTE2vLof+VHfLmzC77a3YfAzI0PGzfgQOcucBoI1Clsnk6LDYeNIFiQt/zoDdQ4qn2AQY/3&#10;4oUtCz4+3eFVfQ2q1ZyA+o36oEPHpahRa4kSQDmM36J152Fo0nQ845vFWL/xO7wmHhz3ei+C1HeR&#10;bWHM6pBAmswuPEuGq2k4Bj9SLdsSAodhg8geEZsDXXdOxae7euDzXX1w6eUreHl35cx+QKUaswnA&#10;bHj1ZiG277+OH9adJkYvgSmzj3BA8xhSzIPFOBAJ6ieMafvgq5090e7A9yS7LBqIw7vGSlNZbixU&#10;fAe7Zp4InxLLHE27gt/u6Yl6R0ajW59lMKsrooL3SFSvPRua3JVw6T5B3O3OVIWKaNFgMEnPMJIR&#10;nJWz6dGlJMw0HA19ZuDXuzri4JMzCrgWLwRconLpUKXtYk+nuvzWSqdS0xx6bHx+HKPv7ICZqlJI&#10;ghk1nVG75nwM6PMNnLZzHBytEiGn2erEd3UWYPZsXyS9WQOrZjv07Hzw2R1YHRuILDuxAwchIM5m&#10;oSTz3bQVAZ5OrcY+uO3rq4QFZpcFxbb1Rsn1nZFFcO1yG6nwEejWuQ6QcxFPqjXEh10HkO0bjtu9&#10;+5MCI2DMnYeCAqoWp5RHFP/Ftq74ZmtvBWcJEnx4+izMBfXYpQNf1pkOVedRdE0MfPQ04G49sRDB&#10;dLF9vVB6Rx8cSbtLJEABEyFz6/Cuohdu1aiO2OmzcXX6TLytUAua03XJt8ewiuUif/wSr6DMpr74&#10;Yl9f6EmR/FcUzYgDlNzb9P0ME7+dQAkuO5rYhtT2j8bLgwEUlkLMidyNHa+i8MX2booIKCEFG3xd&#10;sQ4KzTR1OQWwZmbgNk1l/LKVCt8kUGI4xGt6YU/qBYw/vJptuZFHGPPMd43yvWAoValOm1SqX1b4&#10;xpiagaQAX6J6Aq4bd3H3UBD2b12GHiGLlAaFsza+Xu/TB4U6Hc40aoXC9yl4WqUOKWDid4xh+Rsj&#10;ydn48HiU3dMLL67GIj4wlIA9GLf3HML7xy9IbgVwe8qFHT44M/FHFIQSvxLHvj14DFkHwgm8wvDg&#10;Rjxtqot8t5M/Nrjy8pAwfw5eHQ9UojWJxBwME50k7/vXScgKC8HLHUeQ4xdCpB+KfIL02KUMP2Ji&#10;ULv7Dz+xv+WGvcsJjcTd5euUHxoE8RFA5/IzWW8I8juB5auOYtGcjYQnwMnLdzB7zhpMnLEKQYFX&#10;kX73HW5ce43g4FNYvXw/46FoIsRAJXi6Pnc53gYfV8ir+uzbz4t69JToa4/wYO9RmAIEsQuAZrQV&#10;SkxLgK1nVT94jJsXHyM48BrttBvfL9yLE1HXsXFzKNYu2U3WEIgzjtEzFNEzaDJy0ALOrxzwo+qx&#10;Q4YsRV3920IZgoseJi8kkqRmABUUxBELoA5CTngkMqKj+TmRvCI5VI/waDw5fwM5jG+MQfx9MKM0&#10;DtYQyLgn+CTtuEvho0TyRV38kVKy8xYnnaFIq+isiJs5twD5YafYmPCbgsFBvLkyHtf3jlJAtk4A&#10;N2XhxbFI6qIWYmbNlAG5XoC3SH9R6/9BKd31qPzwp9WQ/F4huVIpXImM6rRFbJAq0Z2bUbf8Vjr6&#10;WMlG6fCPhId/vPwsLUerNCK6ZU7LYuPCY+EbO4uMUTr//UAC4aZJ/GmnbQTx/03lm+ECQPDCN4BC&#10;wcbJYyM7kaBXx/hVSKsLZSDFTm/RNNqoNi9Sc6Aq3SeyqIX/RPmy0cDPak1XHAJtANEDY1dWsatS&#10;TARHAnlUxbuVKrriv738QlWszQ+q8hMJPUfAu/MyLN8ajuTUDxyeiKgQX5ydh+txj99g2OwDKNdk&#10;Hgc9FKpvhrpU5fp1LmrrH6h8PTxVVXYUcguekPIH4DQPIkptDj1jLKNuCIymLbCagmB1XqCjuU6N&#10;uk1znUCQcpUoOZoI9gA1bSYsmrbQahrBoetI9V7Dtm6QEIWIufqInBtPIrTdVtTjf1P53Ku26qsR&#10;MBiiGKN1hE7Tjqj4AOF1Pg2PFeeX/0hm2XBt0kzodtNQVq2JQm0+B2/C2YbtYD58GJpLl3GiRx+E&#10;NG8L3emTdI7LsbVNB87LqkRJ8luJBQtdl2FU9yUBmhLdbeT32ViwIQyqilP+RmX8S8q3Y9zpH3aQ&#10;8rVgNm+njdMpy56F6R9gv3QF573qEsvoEd6+G042awfL7euw7DmCzPVbEDabkJCBzXbGKi/9ZeHp&#10;JgIYCp6ZtgA+HbsgceZ8JAczaKL9Pd+hN16NnICck1HY16wNsk7cgNNpJyEZBDsuQaOpDYt+Irmd&#10;Bu9OSxkydD9aNML/ZCk/gZzqTpQ3moCZIQWdtuPFC9xYSSgqK1wGA0KbNkVM2264v2kn9B8+ECe5&#10;yAEGlnSgNlqTQsa4ZupjIbGXeBs7rZZDgiwCArk7KeGZrDE72J7NbFSIsqtNO8RPmg3n4zhEd+uP&#10;qwx3zCmpcHPSbgbbLutWaAuakTjnEBhzV5aOnhSN+K8s3wwxaTQdqG8zOQgNfTbj4KwChLZoCveL&#10;Z4z+OyFlzSqkXbyorLo66YdlFd0plbrFKXEQDFvFYiqV/5PwkdPy/IKeoZDGScJaIYZ8L1opP6Nr&#10;dLiIgOyceG42Hu3agwfzlyHv/Hlc9zsKEDU5SCyrm+SzH4FO3UDMGpr1XwfVbyp6Fc3gz5d/+mY8&#10;DDm1yb3HMBn0yA4Kx9nmzWC/9xjHW7aF5dIt5L1+RpHiqMg1twyMQ5ehSphklZtfjM8lcnHYFrKN&#10;BrAYysOq+wpOfQnljp1DWwo2w7esA8klX7aRpdxK9HgP5R4OCSz2mRJksyvo2cH+Ci0W3BwxAYmz&#10;vodP03rsT8Q6Bxb1cFh083itmcZrdGHRVP5k+WLBuqkwZ8rdmxwaFQseb9iJGxOmI+3IMcT06YnU&#10;azeQkPuWHHQqIJh4G7vvnSUI0rNTLcV5LUzGb6DTNoTNFEju5JEANEYMDYaO2owqNeageZvpMNuM&#10;nEoGxVfHCd2EWTsMdm1JqkhPsvQNaIqw814U25cFDTfbduKV+r2Cc7Pv3IGOBi20WSvoDh/A8+17&#10;oHmfDqd9GUza3pwsY1F6gqI5/UEp1aX4og1LoM/tSmhSALdGh6BO7eAmIo8dOR4B/YYj06pFBsXl&#10;m10D0HbveDT2n4rf7usC/2fnCaI2kHO/hVnD8AKylKencLox+/tdGDKkE0aP7oeqNWejah1G694r&#10;0bHzSEQE7cSmjUPJwAxKsFnpV7YtWAuqkTutcfpdDH51sBPq7Z2OTmHfo/zmHnhPgmaZ81FosEF3&#10;5gYu9x2ECw1awHTvAYmvoXtbAnv+EMqEA6piQ/79ZP+1ygRyga7A8ZQGxop7azfC/vYtgjv0UfTw&#10;sfE9ArPj8Osd3TDkwjr8encv/NPhDvh8Q1+MXjUPTZr1Rdc+s5CXm0P3QL0pqMjIcSQeJs5H/6HT&#10;GMQzSK+1EDVqrUCN2ktQ02s5DvvuR92q49GpK8Va2wIvH65C0msaM4ZFDs0YBD4oh892t8Bvfbrg&#10;sy1dMPjBQZTc1BHB+Y/wMj+VUmJD6LhpsF2+hisDByGos6wyFcCgbY5C23ESzQ1V+RE/uWVQfhRV&#10;YjUMuSNoBMw0PJRaiiZMFrw4ewnZTnKShqPOgaEow/rLA13wi4NdUXx7Zxy9cpLh8Fx4ea1ExVqz&#10;UatGZ+riAFjV1WEs6Iu8zHHIyfkeA/suhFft+cqN0Eo1xlO3r1K0e6FBwy6YNG0S6tTqCS/v71HF&#10;e5VyG9i71mTcutMaV17Xw+e7euBX7PM3+3uj7NH+qLazP5XBxnHRDtgc8Ok8APk3b1GhaeRkT4L7&#10;AEx57Sj8Jmz3vSBcLanMs0q7RbCbhsKuX1VkE2kFqH80bIp9ZISAkgw0vzrQA9WPDEeZbb1QbHM3&#10;bLsZTJ8WivZtOnGA85Q78pVrLEODZstw9NA1nD71QLQLTRpMQtXa8+BVZxEnsITv52P7loFw6crA&#10;ZT+DRi1no1qtuajitQLe3j9i7dozCDl2AfmGUTBpqiLo5Ql8uq0tvl7fH7V8x+Pzgz1RfH1vmApt&#10;Ssgvk1Pue8vIJZjBXeiVNV+CGBbVt6KvpbqN1OgKaP1GKhOVLSIfXYJYUQtn2zVgPj6nqHa5/CPK&#10;7OqHMlt7I/zlE2U9qVrN9sjL6kgdPY3vak5D7RqrybVl5MoUuhpx9j8QClZDbmpznIzZQc6PwM7N&#10;PWnnehBZNUXAoc2o7L0AtbwWo2adFejZZznSU3VsdwYCjjaFRkcGuCw4mf0AZTf1QkWfIWgXPQ+/&#10;3tsdbXdNoo3lKOmlPFafAEbh0XUY85rxtYDVhX8qJxMt0+ugzNrt3EpDMpgTJAz7yUQlTHXS4fcN&#10;W4avfHqg5bn5NEY9aWgYI5GSoicO82ISqixePruIqjXmo3b11ahaazEWzWsIh/EruC3riXUjCSJu&#10;ckSX4LReg8X6Dtfvv0CjVis5yYWoXmc5ankvhXftSexbjRcvRiIpuR+tciYtuhnZFNViW0nsKz/i&#10;F3v6oLvvNNp7soUaJtwUDy1ewEFjCfd+goleHL9nJ0vfyXs40bL9NysTRSqVuDrDoDtEM3KvlxTi&#10;bE30U30Cl+DTvb0x7O5W9Dq3BF9u6IEXjlw2zLCJPbjo9AtdZzjZBmhSvwJq1F2Aa5dSGQ7vBnIr&#10;wBK7C8+nzcL5bv1wq/8g3Jk9D5Yn95HxwYBq1aahJjla03s+6tWbjeCwkcj7UJZBwUT2r+PA6ZUp&#10;nom0yJ+u7YxR8dswKm4nfkkJ67p/HgloVZZO7YKslK08Wph0TeBynOR7zpKl9SC5U/vb6i3P3Wbk&#10;QUDucocg7WofmENOIHbfQSX2s3Oi2U4Lpp3ah2u6V1hyMxCHLLEotrYrPZyLqIgAjr8TX+eQmyPO&#10;yxxkF5gyOuNOIy8kVa6B55W9YIk+ixM168N8+hTODxqIxxOnIo2fX2n/G5g/tIKNRDZaS1Kc15FL&#10;OiWidssk2UcWe/rtti4Itd7HnDM7cM34FnNPHUKWnS6MnQtkTN7vj+zoaBTq58GcP5VSYWYbgr9o&#10;eT9ufvqs9jT+KaJqgDk9HqbwKGgiwvH01BXFUbs4YxM7PZlOmHV4CmbHHcQVZzpKrOmOm7kvlUF9&#10;XBqQpTinw4bH/YfiWSUvpPTtgfgV65G0l+J04w7uzpmPnHv3cLJxYyRVqomkCrURu2gsXYpagZFC&#10;WAfF1EYOWTmou+Z0fLWhN7XuPcZf2ol2u6fgxJtYjkdwNPsjWord66ssGWWHroU1fxFHwoCDBBL1&#10;k6IqN6hAmaiqRKezdsqgKLIIe3qALJCFKct4Cf7RxJOyGlyI5Cs3MGXFOJTc1gML0qMw4MZqDA/+&#10;UVkK/DhRqZR8aC9exaNK9WDac4B/iLFTw/3kKeKr18arHftgd5hwv0tH/sYbpsRXFHPFZnKSLrZF&#10;7CzLx2x3zumtGPlwD75PDsfn2zqi78YRdFlpCq6WkO7erv3QBIXBGByOuD1+nDjdowJJKc4cc/fx&#10;Oz3c/F35ZgwMUZfwNPI03h6QhZkQqEMDlVVBU3g07nDyslkkzScS1oBwPAkNwPHLEei6bpxCeblN&#10;JB04RVdopIxCTlqH6LEjcb5GVdyqWgd3q1fH02/r4M133rhdpSEuzp1Fx85peX7qMSacqBDLxInI&#10;1prBG2bh5MUArN49F3dDD+LiQT+GrXbEbttPZhyHRXZghAUgPygQ93ccwg1WXfglGDKJslhUZfqd&#10;K5rhT8rXo5ByJAyGsEhcmbWcHCVXlYVAz0qiOjAYmoAwqP0jkOfrh7zQUFyPiceOTQF4/iwTKSka&#10;LF+xHTv3nlY2f3btOAF3739Q7n3NnLNSLB7GjV2JieOWo/+A7/HoZS4Sn7zHTp8wJL3JwpsXmfh+&#10;RSDu3E2mD/6APfvPY9GC/XiepEfS1QTkcFyy2cISGK5stpCxSTWGHkf0mNkwBUfjJiXITcqRVkRF&#10;4/+Amz8tpYbB8D4HSQERbCyM9Zgiwp4Js1FZESO3ZeKmoGMoYId5EVFKzY+MQFZYEDQJD5B/9RrS&#10;TkTgftR1ZduecEm4LTpvl5tBnHQhIdi5Q37IjXuIrPBgpEVGIj8sDJnhoSgIlN0g4dCEcwxh/JsS&#10;pA/xhz44QJmklpzUB4ehIJhGKJz2ZN9ROE1Wxe+Lq1EWzv5s+VZul5ABNA4vzl3Ch7AoNh7Ohjlh&#10;iolMVNm6QiIIt9VhsujpWfjUhgeh4GkSZk5Yj527o/HuZQHWrDiMmdM2Ii3XoCyJTZ68EcNGLsKO&#10;XeHo3mkKjvldRHjwZbRrOAQ5UVEwUGqEuCKSGk5QWVQnYQvCZZJBfM+Jc5KvjgQi7fFruheqDV2L&#10;3DI4fv2x3A8OLJrJX1A+q1e/dreVCmCw8n9mUsphtODVtdt4cOgY3h6V5f/j0FNstOGyAUgMQjDy&#10;I/xhlHVRhfMeAhSEhSA1IJCm+Sz9bTDdSTz0JJ5F1r2D/BVjYggOhImcMgR5JMYYFAFDSBQnewLZ&#10;rIl+Abh3JAAp8Q8YkDuVfbc2egMxSnJfWuFiqb9iu/K/K6W6nVq4KcpjLNigRbn/If6VVo26IIZE&#10;tuHIskrcIU6Seqsm5eW2hAxedk3pZeGfoh+77xB9JF3Pnn3kDLlDadCROxqFS57Ffg0J8PLCNU6i&#10;UOlPbk95qlh06U9cEPtmFQMokifLqhTDXxaN+D9ZPm/a41++G6s0/NFv/tR/ikg68vXkQJSHkxS1&#10;3y+rh5I7gcgJOgHT83ewhHp+89Mq24g0/E36sWBlOUXa/Ni+tP2HNUNjhHiKotH9nUrpnmd/UXkC&#10;uysaiMyeovSEk9TTSGg5YOGkTu4n8L1yxySEhovfR46bx/c/ubdQVPUUWbnPpKUqZL9O/qMTfcxY&#10;VVV6JFRfNW5TNJL/5vLN8DyhbtT6w3hwJBgPfPyReDgEb/zCkEJXlBEQjWxxSYGncHPJFr6eRJZ/&#10;FN4TjLw9FkGjEoonhwMRf+Ao4vYF4PZBGhu1Gmv3n6H1HEcI1yW4qKd/wPJJhcqqYu0DVBUm00iM&#10;ws8o9j+nFHzT/HvU7/kjyrecj19UmQjV5wM9t/3LDbWpSneezSv/ydPA/8Ty62/qq74eMFX17UjP&#10;/rNSvf2U98Xb9uO35Tw/+p9WSnZvpCrbO01VaiSK1ZuJzqM3I+psHDVMHIDYyY9a50BmTi62+55H&#10;o96r8M8VKaJfk7NftT2qUhUrXdTaP1gp1rk0ddQmongl9gEn8YL1MhHReqKVKbCaO8Ol7sQ4sS2D&#10;+7YwajvAqu4Kh2koHJaldBmh9BOveE0B7HYrBs/08SxXlu3zqKiH/8flM6/+gidXbgvmIG/BZZ8H&#10;p7o9DAWtoNd2g0E3B2bzAdhsMQyprhIsXGfId4/MvAOj6xzsRllzWgtLXj/oGSwb1c0ISkYwiuLE&#10;kQqTyYZfVqUefz1CX9Tjf3spqSo/GRFngwgAfmDQ3AT56hZwavYh50MUMa2W4ZKJIQhDPzODaAJb&#10;a1o68h/EIdbPH4UaIiz6Vje5B6OJYMDAyTGMc7+CwxYBm34AdLrGsJmGEYfe5KQLUafrcnJ4cFZR&#10;//8N5Zuhpo7Df0ShYyE06sbk2iS+v8sIxYYn9IempGTYU5NxvEVn3Bs4GNfHjlF2mZgJHc+36YCA&#10;pm3wdPUq4MxZvAs5Aj/v+jCfPAtN4iNOmBGkRbaTGjnBNHJ3DXSaJuRsT4IIeR6PKKjkUKhKtJ1Y&#10;NJq/Q/nyy09VZcfAbt4MMydo0cynGCbB5TDDSa4UGkzIiojA6TZtGWjnIK5tV8S2a4/QFi0psg6Y&#10;4u7CvGozjtdvjIeTZ0F/8SLMp88joVdfvBgxitcQsdotCGveDucHDqV4y9KePLdCvXXshbGgEcx6&#10;eQDxJWb+EEj/OvzP3l/560uxZt3+ueIEGpa+yuqazf3EM0GHERkRJ3CtXQfcGT0V9jdpMPy4DMnH&#10;DiOwYUucbdsDN6fNhotE0D19goxzZ7GpbUekBAThaLvesMTHIdM/EBFeNckxK9xvXuNuo87wr98A&#10;BdExeHMsEpn34kkAWmx3PmzmqdDk1yPhwmG12//CUOwvLWV67K7TeSatZU3YdOuI3hm522ye24gF&#10;RtzwboHng4fi5ZTpwPMHONe6MwI798PbyBhY9fyt3UhRZDDAONRJXOfgq5sclpU3u82sLGxlxCVQ&#10;vN04OXocoM5Bod6M43Vr4emAoTDej0PQyHG4SQwMZy6D6nPU3waw2n6gILsJNEbLZP/FM9i/tRRv&#10;s6jXxOkw59eG03acnpBUt7kR/+Ni2JOzYOGA030OwXrAF682bkPMvOUw5ORzQnK/1LPm47TL5GQh&#10;i6JJxsjSl6wMyU1hJzllp9GSO2QSARXarLDy8wcHjsB86Rpiug/G7fFj4bwVD7++/TlR2SYsGz6e&#10;w6ZuDYOBogwd8e9f8ITEnywU1zpdp8BAfXQ6rsHptMBmNcD27DXSt+1Hyv59cKvJMaMRB8lNe24u&#10;B+zyRB6cisT5jIf5f/mLA1Sq3Pfk34WyQseZMfxS7gywynVS5Iaw3P3Wvn4L57NHeDx1HgJbtIMr&#10;/j6i23VBwvqtCmEKC5Nh0Hahe6IkyXbzP/o8558tA//5XyqNo1+rBbc1FkaY4NZZkRESg/hFc5Aw&#10;ZxnM/gHY1boFLa5whQGwWNai0cr9GmUCnrkoVe5iCwk8d3bklZwRFnu+VK6TUkgCyG8tbM/Fdp8H&#10;BsP68AECWnamwcpHQthxggwXR2Sm+GfBYGwHm3EJr3RC9d2kv3Ky5cbDqqtH5BJMv6ZB/sOneLt5&#10;Ey7VaYh3g0fhwfeLcOmHlXDqtdQ9cocz8nBLpugZvLtQFrZl+djGb/T8+wM/f8NJJJFj6XwVv0ld&#10;5+9l6sp1SimatCxtcLJKc7nZuNl3OM4vX6KohDMnC1emzlVWEOWmsamgCQl+FI9fJFNnB/6FaKrs&#10;gBSjvhPMusXUFz3e33+IK9264/a0JUjz24tni3/Eg8O+BAXshGG/i0ZJon7hkUzQRi2UWkhkU+g+&#10;TJcwgNayIiy6MrDrvvDc2teWJiFLwq6vT2Iu528TWCk10gT/yWRlnrLCIIvEZr7ILQc7Fdn56CmC&#10;vRoiZ/MWfLh9kV9YOIyzMOY24XX3UavTEuHqrzyT+dPll9XaT0aepj1c7izqnwZPtu5AQN1msF68&#10;hJAWLZB1Q56akNt1MilZxyU/lJU3uTklAqshATbTz35H/1qc1G5JPVpEeMhBuR6yPoLbHA+LbTN0&#10;hoGwGiqQGJy4YTgH+pCGiwR0EjGxTXm4SR5OlOfKKCCKtT9SvzWyNmzD1anT4Xz8HtYHd5B1/yqs&#10;RsJNDf0vR6X6WrHE/0H5bjychnpw2c7STxrhzsxDZMt20J6+huienXCEYptjyYeGgxGXIVtqEsyZ&#10;CI+7QFGUuyQcqLEFTMbyMOomUwUTyRk1GZSJR89S4VVnlvJs795DUeRCNr8rINdTKIL7SRhv2NUV&#10;2Pd+ZbIRL2/jkTGN9kF2oAAatwnpBroejRrvr13B7XFTcWfBbMR06ILCnByOJxnmgupwOM/ieVIK&#10;VF+2XlI0qz8on337+ZJNs2DMG8BB65T1kZOEby8WrETSujV4tm4vG7PiujEFVTYNQm6hHo33T8Mn&#10;O/si0ZJEBtzhYCswMqlLcTpF7mqRlelAZyKkPN33qFV9oHInu0aN5ahVcyIy0odAqx5BSSjwiDqt&#10;qF07nkT6FDbLYrxwJuG3+7qi7q4xFGo7Ku8egVuZzxQD5czMQeaSH+HfsA70t4ifN66hVxAAsxWm&#10;/D7kquY/sMLfjCl0mFpSaqJoQR14Rh24Pm0G9Bcu4mSbbki5dQuPcj7gquY5Pt3ZHZfML/CJT0+U&#10;39iDnHwHrbYqrAV1YC+8Q/E18NWM1Cwdqtduj+GD66BJ8zGoWlceq1iJGrVmYPDAHujZpSZ0+vMU&#10;VUqIcl89iwHC99Thz2F1HESlLf3wqz09cNXyDp/t7o4TmXfwOD+FauuA8ekLpO/ywbVmnRA7eSr0&#10;6emUrxc0VN6Ukng8fpkOgp35RbP7XflFhVbToSMwsBWyIbUGx+o2xKNufXBx7Ahc3rGT1HKhRcg8&#10;DLq1AV9s7IghCXuw9XU41KSe3joY9rw61NtYUjadYJ/YVQyM6z0nITvJNLh05SX69t+LIcMO4fW7&#10;PGzZ5Yd583Yjh77YZMkmJ+dwsi/Iu1xydjAJV4MtP8W29DPoeWslPt3SDdMfHEKjneNJRPpoclCf&#10;EIdLjZvDr1UraB4kMkqyMuIZCZ0kAOBvVN+M/wOulunz3KRbCV3BGIZOdtxYt4k+S4dHW3bDv1Nv&#10;DtiKJVeOYPHzQHy5bQAWJAXhnw73wK8PdkXDVRPRb9QY1GncE7t2xVCEE2lc+sOU1wTp6eNx+sJe&#10;VPEeAW/vFfCuPRs1aq5GNa8laNRgACZOmIf6NUbjxfNmUH8YjpdPryG/QE8iPUeurirqbyuPX/m0&#10;wW/298LYhz74ZEdPTL+1AyvO+Sk3n7Nj7+FdYBhyduzDkTZtoL54m+4uAOacdlQdA7qO2foHEy05&#10;iji2MxxmP1o7F04NHoYwKnmCPHysUyuUGn5yLcoeGooSB/vgy8M90e3aUqx/EI3mneRu9VLU8v5e&#10;eRBn6452DDx249btA/CuOQC9B4xDwr0H1MvJ/H4xqtVaioHDVqFFy+HwbjIVlasOg6+fL6p7zUGN&#10;uktQteZyeNebhIy0MSjQ1sL6ZzvR9cIKlPMfhjI7uqFCwDAMPraMeksHa3bjaKsOyD9wCKbzV3Br&#10;+y5FfK259RViSaFfPVs0S5WqStu5MORVp2zHKbcfZHe6KL0tLYMhWT5e0dLeNqfg851dUOrwIPz8&#10;cEf8en83tNo2Eg2bj+JEOcA6sodoATauaw9bQQtY1I0Y6YyHLm8Yjh5dzt/MIDclo8JshEVfZH8D&#10;kHB/JqpUG4iBQ3qgtvcsXr8Q1bzXolZtcrpxA+hNldDxYCP8kn39am9XfOXTF5/s6YhreYl4pc9i&#10;BGND2rkruLlyDQMBgwdc0F4YJZ2L8yTnQ9D/O7T09cDRBuND+rsanD+dPJEHvRavoZ/kD+VeZ8fg&#10;uWjmOwV9L27ANwEj0ThyJpbEH+ZvXiE9cxj69RpBa/ojvL0Wok6jaahZcxjGjZ+KanwdP3kdv1uA&#10;qt6LaHWXkWOLUbnGQDj0HfAwrhO8akzH7Pn9sH//fnjVnI6q5KyX93KKd2+4TRWhs+/Dnjdn0eHc&#10;IlQ/PgndQxaiRdhsdNk3g7pv4+QkGvJsQedwOVENDVovRkaHqacu/Ozrj1vlSvV8DNyGKdeLE80T&#10;yM1/nCq5KqvlEl4FpN7Dvx5sjwqHBqOx32h8Lk9ZbRqJLNtz3Di/DDW8xqJ6nbmc4HJU5IT27ruO&#10;/TtPILfAivwsI7zrzkNl73mciIjuAlSqMYz+uj30ua1xL+ElqtSai6q1F5AQqznxRcjNtePQ4TWw&#10;WD9Dln4TmvpNwKc7uqKl72xU9BtKve2Dw88uEJHJzFjFOAmIEgbJ3iP9UF67U/l89e6TRROlZQKu&#10;wpJXm1Yvnz+m2LLKq4Pwbn/8KWx7HIrqB8aixrGRaH1mIX67qzc67pgKH9+rFMWpmDqd+lV9Grm1&#10;hANdiJFjNypwzi77+5yXsGn9eNSpPRfTvw9HvYaLsXO/QMPGStBgsWtQqepCVK+5ANWpAtW8p6Jq&#10;lUW4cfMwOVOCAz6EnkcW4JO9fdDq9PeoEcRxbB+CbcmnsOVcEEGLBAdkDiflQcwWOE39YbXsVTj6&#10;/M0HqD6pPkKl+kpgEyFZfh3+MFsZoFRKMGshkun4P9nTC+Me7Uexnf1QYnt/NNgxDlMW+lIv52HO&#10;HC/YcrvBL+gyanr9AK/a3yucO3HmCrHpLuo640ljZTy8OxrNWo1Cy2atYDGuhEFfFfkZc9C5w0oS&#10;ZxmvIVdrzEVWrgkzpvlRX9sxZq9PsYyjnLnQKmAmKm7tjZI7+2DaW198uas7XliIlIq4IuomOilb&#10;oB36YcTXe/mJiV/KTeFRz1SSAqkQj2AhfAId9r+dKBh32FBsW0/8y4EuqLJ9MA6+vYSym/ugcZcJ&#10;2Lg9hL5+E5zakrhy4xgnuQSVKLpVa89C5/YDaMi+IWT7F7j0X8Gtr4hmTb9GcJA3IXRVbFk1mS5n&#10;Ejm5nKI7j69LOdkJ7M2Jh0/yUcdrBFLTJnDg2ch1WfD1hv449PIS6vmPxW99uqPUmp6K5RX1UkJC&#10;vko8LBO16roRFvvxU1kwF8s7PFX1mxqTSZAPMKnrUS9vKZP7OFmpogZPjO9Rcmt3lD4yEJ/v6I0l&#10;F3ZQNUg9RvuFeExDVp3RznjUrz2BRmcxRXAxJzEYFm0TOGh9HY4wIp3L5M4luCxX4LAnID0nDWt2&#10;nKJboVui3tYgV2vWnINbd4l9Cy8g8Nh3MFr28VonjWIhfngQjOI7e6Fy2DR8uaUL7hW85QzFQ3gM&#10;p4xbNotIvhSLpjHV7grHKOzmRMsOy1GVajCbaMRIP9qForbPY7l+MtFspwE59KO5/E35VX1wyZKM&#10;Gqv7Kwk9hH6yH95pXknYVgw52Seoq/NRpeY8WtzBNEQNYc6lXy1kgEDrLdGIg4ORPUR2Iq3ZM3zJ&#10;zWWcKK11rWno1PVHNG7UDQZDM6pDKw4xRTGGcuPZa8sEXDa+QsU1fchjJyvHRKgqgQWHQeIw8uXv&#10;AAKWAhpWxr2SGkeKqsxgjepfKo6lCFhI6VUwaQYr67N2Wi7ZvyBpbF6Yc/Bbim41n+GoeWwcJj/Z&#10;hzYHZ0H2drnsHLDSmI5h1kBcv9gKNeuMpK7O4VDy6UOrMi4ehOSdaxHLwPl6l164MXwMko8coCgb&#10;MW7kFk5yMWrT0nrTvzZq1JXGpzftRW368wuURTtMjHu1JGen8KUYcGMVquwdjorHRqP0poF4lJ/M&#10;EE4C/0JYWZ0OKyccSFTWntOXPdyeovp6aAajloGKaYb7PLT59WHJuI97AcHinsgFN8XBgUyHFq0P&#10;Tcev93UjHOuJSQm70XMvwTcvVLbIcShu5EBN35iTOpG62gU6NXXrcHc89K6Oe9WboCA6DMfqdcDT&#10;RcvxftVmxFeqD+OdMHTs2QZVqo6BUX8Zltxm0Bsq0geK6+Ak6RwdRC9Dg5Zh5pOD+IVfd/xif1c0&#10;3z4aH1w6yF4kkUBZjLu+5zBDPA3shkGMoH5QRFpG5pnoiNcK/BPey1KHSTMIT3cuUO46G95n84ec&#10;CCe769oJrH4Uhfu2THhtGoqmx6dj3klaVCqG7C9QtqpRlApdBbSoC5Cf0wj5QYPwvHIFpH5XA7Hd&#10;+uFq63ZI9Q/Cxaq1KZHvcLdSFbysXB76K42R+boyTIYSUOuaMcB+wl5le448hCDbaVyYH0swT2lq&#10;umciHplTsfXpRWy84K/4UXmONOkckVZgDG4eW0ic25gcesAWZOcYGeUkOirdzV+lqiBLhmxatNkR&#10;hYRt85EfHo4bB48oSyQS2edTEypt7Yfim7pj8asQFNvdCxG5DzEndBcJITu9ZMJu6pNMmArjfIA7&#10;FYrjbfm6SKrkjffTp+JaJerNhwxcq0DrnpeHx99UwruK9XGz0T/Th3eD3USOuHIUHRZuyLY7yau0&#10;8qQfzhuTUJLh2sS7B2iQeuO7Tf0YCFLF+L2FfT/YfUh5SvDmvlaMcfuTaZI0iHErx3P+9guofvGL&#10;CipViQ6Rwl5l53JhNm6t+1HZc/D6iORYoiPmBGS5JJeaPOnMZnQNXIimuydi1aMIGghaVl4rdzxl&#10;pUPpWG4lZGQgsWINPPauiedz5yD58FHEzV4K68vHuDptLvTxcXhWpSpeVayLe5U4ccc7qgodiyJu&#10;DKD5TzygiYCl+r4xmHPdB11852JAxI+YFLYGeW4rf0WiciL2fA3HSwkMOoo7x6ibtOxOckdxr/x+&#10;0Iz9RcjoN9W9thw+p0izix099AtV0u3kh0XgzbkbimjIJsYs+rJaG0eik+8c7E89jfL0Z939ZlK0&#10;pEMZoGeiQkXKIO5/Vx3XazbG66Awpd270adwc90G6K7QxdDi5h8IwLNq1XC9ojcvNCm/+Xi9tMXA&#10;BJL/acCJFahwdDS2JJ5Eq2CGeVtH4YNZp/hPM6eTcMCP3AyDMSQc92PWcnJGpQ0bW5HfqIr/ZKXh&#10;E8IuF0WAlhyPTpyDJSAceaEBeO8fTmBN6vIC2Wh4wncnaq3th8r7huLbHQMx+PIqvHfLvljP4KRh&#10;eYpLlPamV30kdOiNCMaqdqcFyQ/jcb1NJ1yoRATmtqEw5RU5WhEnW3SFjVLg8Yey4itPv9oV35lJ&#10;l9blxEJ8s74/qnKylTZ3xS6/LYqllWVPY0oKDJEnoJddbaEx0CS9U/Ra9h4qKsRCi2spmibLN2OQ&#10;cT1eWbpMPH9R2fWlkd1boWGI23+E1ozGSmtDTugJpIWFYODSEYjOjscXu/oi/NU1DzeLDJdMWgZp&#10;T0xAXJW6FNXpcFrduL9yPWKbt0VqUDAMVy4grnZTXPFuAEdmGq8RnRJieXZ2yqMAcqsxMvsBfr27&#10;B/zUd1DOZyBaruyJeHLPJQuFGh1SDtOV8G/ZaWYIOw4dDajdbEfildskBHDtwVuoSrSbUzRLlmKt&#10;uoX+4IPE3UeQEnMFhmB5nFsSa3m2uCXu9YUhJxsPjh2HKTQa6rBIbF4wE6suHMTj/LccpuxK8AAB&#10;h7IO65I8TzA8eozQhnVwu4Y3YqvVwv3K3nj9bU28qdIckQ2awvaOflBcFCcnllvuy8iKnxBN9ge/&#10;1mZjge8KLF43DX6Hf0TqqRi8ePAIeY9fUtrCYGaVPYKasCDow05Dfe8J0o9G4+oWeTwZ+PnvQrSf&#10;lJ99Nw664Bhk+h3Hm62HoQ4P5N9siJNVtrCF0L0cOoaHe4/BGHiKLigUWYERuBF8Ajnp2UqgLpub&#10;xQIXFGjgsBlp2jlkGx3+3QS8WLMZ97+fg0fbtkCTeJ+zscJIo2GWzYoiCTQwFoID2dsnO77VJhPu&#10;RpzAh+iTyIqQzZWn8YqTeLYvAOYIyS4gj7oHkugcJ/Xz4vc/QB94Ek8CQ6kKVopuofhPa9H0flK+&#10;Gf7+QcRZ6EKj8GzddpjCTnGCwfw7VNnZJebbECIZzY7j1cYdSiq13KvxmDp5FebP2oRRIxciMOg8&#10;DEagx4CZ9CRq/PCjHxYs3gaz3Y2LF2/h6eMU7Nl7Cm+eZWH8tM2YOWsjJk1agulz1lA93Ojecx6G&#10;T/gRUyesR+8By3Hl8mv0GrQI30/diLs+h5WxWAMlE5tsr5Xdn8IM2hPfSGh9w2hXopH57DVBDNDO&#10;82T7Z57J/UH557Ij2aAvRTYcj1ZvQfYhmSgtWlAoTMrWN9l96UkYIFtW86/exw+L9mDs6JVYOn8H&#10;Vi3dhmOHjsMvLA53bzzCK0YhS9b5EOkUYt22gzh/6ylCIi/hfkIqnrwtwMy5GzB7znaMH70ESZfj&#10;MK7v9xgxfiUWT9+IcWOX4cH9l3j88B3GDfgeuZyEgRZc9gt6UjYcVTj5bvshvNvrBzWl8fKxAEW3&#10;qQmeHWd/spQb9Dy3wIRr+/2QT9+kDjkKjey65MSkGshVSUGmVibsT4L4I4duKCc8AtkhocijSGUf&#10;j0LWgwRkREYg9mAA3EYB/jQwEmk46Cupx3L3zWm3w/yhAKlXb+P96QvIjDqGzPATyAoLJmfEGEZQ&#10;98JpKzxEld2ixmDZnCxclI3JEXyl6LLP3MiTeHDiLIN8egi6Q69Oy6D6qtknRbP6E4V+R7aIJp66&#10;jJygKNgCw8nNojQP7MQY4tmMLLugRaQNfG+U3diycZGvOdTngF3Hoc9UY/MPh/HgSjzmLvJRjJOs&#10;yJ84HQefYydx8MgpZCSrsW5NALasC8bDe6+gfZDGPjy5ECSPonBMKxskOSE9x6KnmEqOBEnAoWFf&#10;QoBk6mpqUY4SARF6s43x56Dcotn8B+XLJo2GzfahkSDWVOtxZ/c+aGgUdJyspAXx7K0VMZbd0LIb&#10;86Mos/I1m+5nDnUsO92IDu3HY0Cf2Yj0v4I+/WbQ+BRi9UZfpKca0LLtWNyJfYO9OyPQrctEnI+J&#10;Q/adFE7OH5ajkVDTBkiVxB4istKX7MA2St+h5GZ4NK4cOAabyeHZoEyBFdDz16XrK9c/KS2bkQD9&#10;oWQuTboVjzdHqat0K7rwEIpVEHWXVJUsIxQ1obBisORzWumsyGh8iIhERlQURZm+NygSLquNbocW&#10;lo7ekJaFrKhTeE+xf3s9Fppbd5HN3+ZGRSv75w2B/iggIT1ZSYSDAZQcTjIghJ9TTH0CKA1pDMrl&#10;oSzPhjupxevN5CQ/+7c5Wf5s+Wa0otTy4LmAa/F3+SlpeBIcgaeH/JEhyStDohXKSupPo8JxWmK6&#10;AkOgTJhVgAdFLJ9cfhi+j+7nKNyOi0jYvkNRB2OwP6WBKiB7dQM5GbmO+idgxRBCohIE5IWRUFQf&#10;cW33o2Kgz8pVwkplXCSaYG2Z5JYjlxil9PQpGv1fWb4ZyyYEAxOaiVMnRBNsK4GOICzZbGHRGGBg&#10;59d3+EAXIDlKRVflCQYRb8n1Izocguf7l8Oim0gktAR5wUdpJYvyKCq6LZMjJ2nR88mxm0eCYcxT&#10;8/dGOKxOZTlHJEG2DsikpP+PXJRHxU5dfwZV2YEpRaP+G0vZ0WyOFGQnAvHkVr7y5JJwmR2KNZVB&#10;uKjP2bSEenJJ8W/UKdlTr+RK5eRzKeIOwrbsB4kwhHusuDxwoIi9oJtgGjn+7unhAGEXLGxcEJOE&#10;j8JB6UPZW180Dln2kno5/hX1crCpaLT/yfLtWKIcugWZ8B9UoaoQQZ5MTNhxgAOnNeTAP24hl1og&#10;VpTi/fpGHO4doVsiB3/6vZqirQuiPnLit45IgiZOUMTzJ338tMpTEWJlF287Lpz8MzkI/9ry7Rhc&#10;uCO39X4/gI9VEWtO9N4+Pw78309UdFCeXUnwC0fC7gP/fqLkqkEMGV3Jk5izinr8RxOVz8o0nstJ&#10;dj9SNLr/4lK8Y3DZhrOVAOh3k5TKScoC1b2dMglBLTJowaCequgtXxN9ApHmK5Ojbhb5YakixmZ5&#10;T72+GxDqiUn/xESlKClmi1X7u29e/ly2sPpGxf5uECK28lB55jHJhfsx6a5nkoqOUj811NtkH3EV&#10;McrkfjpR8b+S5MrEid7ed5gBwr+fqJQaHYl4yg38C8DAf2Up3naBbCc/F/uCHCjEi7PnOXjJwUxQ&#10;oXBHKl2IWFOZPN/nHyEoJ/hQnlji90o2KAbNgn7kyUZjIP1kxCno3rxTjJ2AACmj5h6CbCQp6vn/&#10;Ufms9kQxVm07LcDdw0GI23cUTw4G4YVvKN4eCUMaXU52AMFA4HHkBpyhYTqtvM8MjMY7/0i8oRQk&#10;UpwfHDzGa4/g7r5AHN/ji8x8PX5VbZLcTpBsuv9AT05Ilrhyg3JU5UbBu/MKaA3iyosKRdHtcCqh&#10;mGyalHVYtwB7KqNIPW2PssIQfCYBxeoS3cgjWF81X1fU8j94KTtggKp0v0zV1wyXvhysPOPyXcsF&#10;JMJyfNN8Pn7rNQWSzUNVkpOStF2lulxTFWtSr+jq/yssv1AVa9VSVbb3IlXJDidUZfvlqCpMIWig&#10;DpceTWs8zJOp+rOBinX+VfVJigooteok/GtlEvezAZ7vv+JvS4ykepAZ37GNMv3U8hi4qlT3Daoy&#10;PXuwrxKeLv+v/GfLz1Rlu9RSiCu7yUuNwM8qjMfXTeeh14TtOHP1HpVax5rNmsaazPqE9Q5d3U3q&#10;/BXWi8rdR0+9qHzmLrxMc3CNpvw2f5vAmsiawioJ7vJYZdVcDAbwIikTc1aHoFKrhRSGydQwMl8i&#10;wNL9klXFWnbnGD/1DPX/yr8vv/naS/XN0LfKnkx6y0pt5uP05WswmWWn0EPa7NOEI5vhMM2CTSvJ&#10;ztvArGsEg7omTPm1YVI3hTa/BWsbGPI7sXbhd11hKpDaHQZNb5gL+sDMzwsKOkBT0AZG/t6W15S1&#10;EUx5DaFTN4JR11DJomQyDYLNNo9+YQf7j6CQkPmFOXwvT6fr8TI5FV1Gb8U/V6BmM75TfTtSrfqi&#10;3gTO5C/Oavm/q3xWvT0ZmKmk2yVBfOQIA4dkOzwGh20OTMbuJG5TGAuaQK9pC4O+H/9eAKtxN6zW&#10;KDhdV+F2PWFQmsmqJ8guQKFTQ3hmZPxmpiYSMVqNBJGyF50IUhw3HbbTRQ20asioXCqiWgIgxpmS&#10;DyyTWvyS1z2Cy3ENNksALMZ1sGhnUiAGwJDbggLREGZ9S+XRKrttBfuM4vXPOGbJI2THzXuJqNhq&#10;AaMMCuW3w92qkp1XFc32f2kp022n6juCguIjsWjTLkXyLbYZ0OqpLZo6sOQ1o6YMhN20EQ4HzaXr&#10;HVCQi9SLl/DgwmklVbnL5kRhgR7WZJrZtA94s/8ITk2cjjjfvaSpEfIQgySD0168Br9GLXB1xmSY&#10;z53AnhatkX/rJnJiohHasi0uDh6EsI6doL93E+bHiTg1eQFSYy7AnfkB+Q/j4TLmw+XSQVLxyQKD&#10;y0XE7eZ4XDfgcAbBbFxOBvf0bD+QfVK6XrDZ5eio85wXf8cSde4+fTbnK6k4y/S6RQqU9RDif3Ip&#10;2W6hPHH5i8qTcCn2GKe5CiZdF2pePRKkLTVgLs1oKCOyxwxSMmBxmSHPAjkdDrjN+ciLCUfqps1I&#10;PHQAhWZq3Id3uNWzP2K9myBpxCi8mzwBiR164mzb3nCnpLINMp0aaom9hXMNWiOxRz/kzJ6LqKat&#10;oGFg9WjRCkQPHgPj1Vj4NeuM3BMxyN6+Byeq1UP86HHQrt+EoE7d4U7NUEJEORIPefl4etAHyQy2&#10;HG9TCNdlx4GDAmdQmOdyXYPDegAW/Thqc0OoC+pTu4fQCuyjmZbHaAsoBCZUb7+YjJXHYXtfImX+&#10;7HMN/zhF/GH5sYWqsmOx0WcNzd04ODR1YcppSX83Gy7rcbqiZJosPSyFcqYVmee0wpWZjpQtu3Cy&#10;x0AUnL9OfOKA9loczrTujjfDR+DsiNEozExCRsARnGneDoYf1+Nk1TooWL0WJ3v2RuIeEtBMU2uz&#10;w3QvHgGtOsLoH4S748YhsEFz5EadRvz4GXg8bibyD/jjWKuucJy/hKgeffD6hxVIHDUOZ+rUwZ1N&#10;K5WHxmTNEWYDHrH9E83awRUajJhWLfFg9Tq4s3Nxe9t+ZF+nbzXSajhZXRbW9xSoeCUvra1gkHL4&#10;gVbfEVbbWjYWz6rBg2fJ+I084C2par5qvqiIav+ApVTHeary41C83hRotd/DrKUJ1TSHUT2WAEMe&#10;l/hADTTBIDc/6XPkn+t9Bu6MnIaLNVrg7dTZSKOJfNyzO8KbtVbuGBWmpeBSz754MXgYYlt0xSUy&#10;23X9JsL6DMOzzbsRv2UnHu7ci5Qzp3AlLIj+zeJZFzXroE1OgktbALs6G5Z3yXAVGFBo1CH30V28&#10;v3ITjrRcGN6+RvSCxTDdf4bX2/bhcJPWyIm9QabQ71pNyPY9ipgG7ZC2fCPOTZmFm5s2ovDVc9wY&#10;ORQXB/SA4/JFBHfuh/PrV8Gtz4Aj6z3ceRq8ufeE1ieLDJSDL9cTxHUlFqgNg6EbNXoPPxd0bUC/&#10;ibs9oKpM35tFVPwHKGW67xJw03/S9wQaE6FV1yOC7AunKZA+hxILM4lMcCKnLVDiaZ9ogshUJyWa&#10;/s726A1iOvbFu7ET8azXUFyo1RLmnQcR2aIDkvbtxc2dWxE+fxGjlALkPX0K/fv3bMtKMCN3yJ0k&#10;kIsa4qKWy3tZUKeS8nPZyiqbTiStiSx0yz4puTto5IdKon9575Yd2zShLtkGJumB5FamZ/eNPNn8&#10;4vRJpMfHKhZEci45Hr3F8S6D8XDKZLxfsQIxVRri9a49MMfewfF2/XBzzgroz1/GxRUrYUl+w451&#10;vJZ+2GmgkDyFzfwD3U0LGLRtidmWk14SPuXjaNQVmmIxx4PfFVH1/0Ep3nakmI1WA6eRap1gzKsB&#10;R+4Y+piz9DFpJI8cV0qfZjfB/T4HlybOw+UBg3Gkcwc89w8mc+0w0h85bDa4k94hYEB/XF+8FOlB&#10;oQhfsgTuLCJPPREoie92yF0Izl+WlVzCLPo2/iGARQEt/Fx2ycljMPLQorLRlJ/LsrBSiWPlb4VT&#10;8mO53kk/SOa5+JlopCTMEjsrbfOdskTNP4l6+T2FQ/ymLu093ly6hoKzV7CTfjk1KABpe/fhWP2m&#10;yIwMRvq2HfClRuecPgPHiyd4s8sH6RHHlYcxJa2h220icHpBgdoNnb4b9HkEVEbZikwXQ2rtOXrZ&#10;s1T936qxv/qyrAT7ZRtPhEnfCxpNQ+j10yjl5xmWZ8NEAgndYLLhXfRJJGxaTZCRhCerNiOwSWdk&#10;7/dDwviJiKZZfbJzN9wGDSXZDLteR6RbwOsYStAPyi3dj1nDhLCyLUr2ZMsOJGGOwlyl8j3/ka38&#10;YdGPlaqwha9FVZjKH8g7eSWLeC2r8l6+9VThu9SfFuXZZP62UNqkdRE/LRsSoNbgFoHWlX4jcaFz&#10;f5wdNRG2e7dwndYmuEsfFFw8j+u0LgH9hsCVn0XULA92s3daq0K6IKfjGE1zF1gJpmwEiIVuCd2y&#10;MHtNIJnK8Kd468VFVP87lVLdrqhKj8WNO0Ng1VaAoYADtV5jOJEPN22dPBxTaLYgyecQTvbti+wD&#10;R6Detgtn69XHk2lz4H7wEFeHjMH5pp1wonc/vAk6Bmd+vmLmZDnek2fLs+fUU2Vjt4fUHgUiYZVP&#10;LPy/bP8TFsveK2X/VdH/5TO5VSobsqkVSivCPuGMtCHNCXPksUaaUjlSStFQ+Vt26yoixPc/5aq8&#10;54V8EQWX9aRCB1tVTDzFie3ZnXrYXj3DkdZdkH7gMN7HRCAz/ibtPN0LzYuF6L1QsiYy/LIZc2En&#10;npBcZITnsDg2wKhvArs8X2baytbp/xk//7wC/Wu5YbJq/59MRfCH5belq0kM2bjPJA6qPQz57WEz&#10;7CGqS4WZvu1MQBDyH9PEbNiJM8MnAs+SkLR1F043aYwX4ybh+aLluMzw4lidlkjYs58SridByBRq&#10;oSROk60yyoG6isbI3iAhuKfK34oJVTyc6Cl/q2igMCKPr69JgLu8NpKE3UvN2QC7eQHDoUmehMim&#10;gXBY+tHtDiQ4GwWbdTo1YzXH7sdrL7E+5bXUFsn1rSxKyKY8jkVh+kfGFjGUr7/XaLoB+T+/lwM8&#10;ZHuvy2qFOf0dHlCgnxw+CnNGOplG5G0wQH8rFg/nLsTpRq1xrVMfXJsxF86sD6QBG6PbkUe+1Zbp&#10;MDAiMKuHcXyMBqDGjiPnPfukirdaWMSN/2Qp2X6mquxE7Dg8HEZddYYeI2lSr9KnqBVGmHNJ1Iwc&#10;nCfsf/39fOXO/ck2PXG6y1DGfmeRGRqEA03b447PYTjsBmog9YiawOmTaNQGEk4emhAQQ2xDnyi1&#10;6Dv5gL+XBzdkq74cdiDnZzjtK2C1tIPFUBkO9Tdwa8oxNCpODPItzVc9jrElDOrWjHk7MTbsAUtB&#10;L8a9HWDL78jxNoVFTX+v/RpObQleV4rm7jsKpheMpsGwO+RwKlkPziGTBSyJjgsTZaziT8lkVnm1&#10;KPNgkf+xyriJGBQgJnc75cR1XWwszvYdglMMfbLXbULGgmUIb9QUZxlD27IyKNh0AmbqPLEGXCnE&#10;HIEce3MqTWvYLHKGYwryC9Q0wSNZ+z0v4srfWMoNuKwqPhYvUoYypmrKOp/jfgqz26b4StoJxC/9&#10;AVfHjac5fYyHy9ciskkrPFzKsOVSDGIGDMEVxm0OByWUgMAqKy40zeQddc2DQMWfyYPvaoIOtUWO&#10;3tBRUDQEOJJVV45nlEd3IuGyjIEc0SGJDBy6MrDm1yVjBsFqWE+fKw9NPiYF5XQLI4XGArXOgGu3&#10;EhEQegXHY+4i6W0erZ+YdIl989ljOgXrAbX1ONtYpqz72nWVWYvRnZRi2CWZJ+jXnGc4UoYj1DTK&#10;nuIHNQ49aUB/TlNqlzyTIqTibjgv8pnti0CS6UqGJg2e7zmASAp5UKsuuLNsJdzPH+PdkSM40b4n&#10;TrRoizMDeyPr8EG88vPDFb/tHE8YjNrOjBZqUuvXk0KpFC4zStSfwfhVtohV+kURh/6KUm7gHfGX&#10;anU/otc6lOIf2Gg6nGIeGW6Ykt7g9OIlyAg+Dm3kKZwdOhwhbdrjyWr6gws38MY/DO/j71ErLbid&#10;/RJdNs+Az+PTyiMWVhKjgKy8pU/BvBsH0fjATNReOwon3t6i96M/k3MWCmNpHmdxctVhN3wGk7Yi&#10;9AX9GR7uJdEe8XuGBCSi2WSGQZ8Fk/kqjOZAZGRdQ79e81Cj2kLlAdUa3qvg5b0S3rUno3btQYg+&#10;vpXIeh8Vfwtfj7Odd2SsgdolaZVz2PZdCg9/o+4JR8F3cJLBJn0d+sGVZOxjCqIJZ7WJqLx9KOof&#10;HodZF7YgNv+V2A8FcecwvjyYfAkdtk7DheQH9LFE8TYylnRwZmQicuBIXOnRD/lHfZGxZycudupP&#10;uvVDwa27FHaCQzvjA4eOwnkeFn1fmuDGjPakb3EtZlRsvaDodn/9nxdx6i8opQfck1R1ObmjoGdc&#10;adb8yIm/YHMkIn1eYZ4O9leJlLQneLZhPUKIWG/0GgJHSBQSJs7BhTmLUGgxKdtT5emis5pEfLt3&#10;KD5Z3wkzzmzg0PIw5fwufLG9H/7lQCd8uqcbhgQtQ4GLJhXxJN4SKn9VFGq+hDWvETT6hfQptyj+&#10;edQUed5BFtTdOOR3EY0bT4Z3rV5Yv34G4u7uwPKls1G96gh41VyBKrXnokqdOahaazmq1foRVb3n&#10;on692rh2fjhDhhF4+rAntBoCM2cKtYtEl7kRfcnDJy6yptAtGTomUVsr0pyXgiW/IX3xRmgoUJNP&#10;b8VvdnfFPx9tj0+3dcWoyE2clxoL7hzAZ9t64tvN/XHmfRzZS4jGduUoP0HwyUHhCGrdEZGtu+Pl&#10;1m1wJsQjbes+XG/bFUfq18GTQ/TtDJWsTh2Hw8hB25NgqTEcetFUxuD8fzVZRvxunBwV8RdscSjR&#10;5ohIQGbmLKp8LQbC8oDwfVgJ1Qs5IM2JKJqKdshavxbXu/RA3PBxiJ+3CFn+Ici9dgUFb19S8q1I&#10;pNb03bkAcy7sxVnrM9QNGocv9vRAPZ8xCDDfR5V9Q1Fia3fU3z0Gm64FIM+RTO3wp09rDpf6CwKD&#10;WtDrltGNPiWR8zmPZzCbT1PjBdrn8XMjkaIWV6+ewKYNS3Hm5CakvQ9Fnu4hwqIuo1HTeahcg8ys&#10;Kc/Dk7E1xmDa1D1IfJONNZsD0KDRGFSr1gdTZ0zG+xzBBETqEvMWvofddpsK9Zj9EicoB5TcJjKd&#10;SJNfhlpTHFptXxQ4TsDn/jHOZyiK7+6LMttGwtf0CI3CpuO3ZHQ1n8GINj/E0ttH0GnHNNwpeEEX&#10;QvAkWcRMWlxc8SMCOvdE0rLVSJm3GI/GTEaGRATDx+LEQkmOkEv3QwF2R8JJn+rIJV2sIRyfZGsA&#10;qrSTteF+uiKu/YlSrGUryQt3+eZGArO6yn1Dm/W00ojLxrAgqwDWpFS8PhSIGLH/1ZvgzfwlcMRe&#10;wuuAY0i7c0d5NkLAQSqNUO/Ty/HzPR3x1Y6BWJkchWbHpqLs0TH45d4+qOY/AoPOLsX3F3Yh6PFx&#10;PMo5ird5i/Dq9XQ8S6S2qi9z2BKIG1lf0fQuUY6Z0uspraaZJP5OMnQvzI5D9GWXUaBLxWH/GDRv&#10;PRFeNaagVq3ZqEPtrFlrCZo0W4s2HVeiaau5GD9hC+4/vIQnT/3xIe0Jzp9IxJD+G1CnQVPE3lwI&#10;t3kYjOraUOcMgMV8hgzVK35TDu4vlDVadQPkmCrh+vteOPhiB2bd2YFuFxagRtBIfLG7M6r5DUWd&#10;g+OxIussymzvj7KbuqPrwRlIoRsx0mBLsjKn7A2lKf7gH4wztZvjeN3GOD9uFPKunAZSX0Fz4zYs&#10;D94QHRPVu1Nhca5WTurVqAdTyOKUawXpS3ZyVZm+fyIv7W9KlpB1xZ7jV9DeT+CkGlGQ1pFBmQqa&#10;tT57ihMd2uMu48v3R3xhfvEQ5DgMD5/j6q79SH/6hCDHhseOLDT3mYpvtw7EhCcH4R00BZ9s74oq&#10;AUNR0W8AvtjbA7/d3xW/2tsBX2ztjeYHVmLAmp2o0Wg8qnrNQG2vhahdc6aSVqMyGTNwyAi8fSuP&#10;Ocp90N0wGCfgTeJ4rF08EAN69UPTlnLW6mBU9x6LBg1no23bNahZZzHkaFvleKCay1CZfrRqrUXw&#10;qjMXNWp+z9dpqFJ3PCrVnYlqNMtNGvfG+cuzkaedjssXJmHc6EFo2ngIGjaYjqaNFqBXnxXYsPMk&#10;Yi7dg9bgC722GXLtFRGU2gwt/Jui2I5O+GxnL3zCuX2yvyfKHhqGKiGTleN4q/sNweRXB1H+4DjU&#10;3zAWSYYsz/5bKqrb4qCCJOPpunU436YTLnXojYR5y5EbHYTYmTNxcf4yBVS5iLot+oGwZDViuLiN&#10;ziabOMOBCzefQlV6FFRfNRhZxMWflBIdIn9NAtpsh4ny6sOY04kIL0oxd3Yy1JRNCUvJgFtrgvFN&#10;MhJ37cGZngOwq3l7vL9BM6hInmQSc2Lr0xP4Yks3fL6rC7rfWIkOV3/Av+zsgk99+6GU72CU2NsL&#10;1Q8Pwazzu7Hz+HlUajQJlesugnfNpahR4wdUrLkElerPVtKP1PTqjTlzKsKu6QQLxwTbUna1Fy+T&#10;VuNo8GDcvDWTIckeOMxyc/wK/egN1CUAqum1mqZ2BRkrJnc+KlSZhDWbAimg2XjzJBj++6fQTPuh&#10;betJ7HM8unabTeGYTobPV1IjeNeeTx88E1VrL1XOi6pVcxHq0nRX9xqMefMbwmRoBqOhCq6m9MfE&#10;67Pwnf8wFNvdG6X290Oxo33x2z2d0OLMbPRL2Ijf7u2Ckps6YdvNAGqpg7hCnrsjvQguC/PzEPfj&#10;esQOHYeznXvhaNsOKLh9Dx/u3oazQEMhphsAgZt1DV1QfWX3RaH7FvlCiWDpOGKLbMJWF3GxqPzy&#10;828lE/OaPUcoNosYx9WgD5tMM/OCNtyhrI5I9Syb8b0E3YTlhXK/UIJqMvM+EWvrA7Mx+PhGnFE/&#10;wfLHgfhif3/8Wk4z8iFIODYEJQ/2R5l9A1FtxyiMCPgRsXl3kF14DT9sGoK6dZqhbq3x1E6ar1qS&#10;nWCRwtCWzadi/75DWLSkN3x8OiLx5SBk5UzFmVOzMWFcP3Tr0h5zZg7A9h3LUNO7G5kxi8xYhOrU&#10;UO9aRLmSyqH2YlQhM/oOWoj87BOcW1ua8Hq4dXMULUJvVKk6FD9smYwnKYsQFDUZffuO4DjIXC+2&#10;w7FUryOZiBaSsUtRre58VKreEbt2ViNQqU7A1gpxxm0Ye2k1qviMRkmfgSh9cADK0wR/ergX/WkX&#10;lNncDbNuUgF0iZh0Zgfa7ZiunL5mF4DH0Mah08KQlgq3VTlDhtonq88kP/8nq1cuUJHcwRx3Oxjy&#10;WtD9SUZfImHyIOldjmdHYfG2PxZxk6VkxwA53UXAj90ylgz1gk0v6QOz2Jj8kw4YZxWtnChxJBuz&#10;8L2TVTJv5vJXC28ewmdbO+Cz/d0x4NoGTE3wwbfUyM/398Ln+/rxtTu+2t8eNXb1x6TAlXhvvKL4&#10;Rj3jyRdvFmPNujVo1nIFvIhKvb0XU8sW0WTORdV6c2hW5zMUmY5alafAq8oIeNcYhc7dF8I3IAYv&#10;nueiUSP+ttZSBdlWq7OAWrkM1ZUkJEvITDKDn1WuOQQ/LO/GWLMtXMZijPW6IC7WH61b85qac+Dt&#10;NQ11ao1Fy1az0LL1Cppxhj9kqJe3WI956NCe46o2AdVqNEJwRE0i4K9gUldFlmk7Fp3ejBq7h+OL&#10;fT3xhVgiMrakzxCa3+EYQkwyNn4nUXFPfLKjN6af2AwrAzRZqJTnMKkhnuoQ2gqNySvSXG4KSI4E&#10;WeaUk+McuoFK/lmreTd5I1tfPFoq+5uopUWn10gpPw4dRqznVzcY8w2EmQGtnQG7W5JP81PPCqey&#10;ICds9XTIjvmfsqqapM1GslmNF0SF3cLm4xOam19SmyocGYT24bMRYXyIyQkHUT9iJgZcWIOTOQ+Q&#10;W2iHiY4k5uQFNG80EDWrTyRBGY82mEUfN1PJ0VXD6wdqxkoSmyFInVE4dTmOvXPuNAyy51yO9re7&#10;DDDqstC/bx80rD8YtWhevessQuNWi9Cg6WJUrUGGUGOr0Z/WYHgTd28NnKY2cGrLUdqbEPT5cQZG&#10;HAqKR/nqEubQ59b+noJBUy0ugOOoSb/esuUCLF3qi9QUol68Zcw7kn7tK4IkL8bG2ynQ2YgxPcX4&#10;+1vR+dxizLrvi2hrIkZeXofyxwbjV4d70Kf2Rss9U/DU8gFv7Pl4kZcBE62bnVZQVsSkSlDmJKiU&#10;lWmF1jJfhQt34DQMgYHYxmotYigVSeQh5vJDz55fsbSqT75tIonxz1yVO+q3qJlDGPvVhYMMlTBZ&#10;LmCLvFjR8CLG8lUgODuWcPyqIQU1d41E2a09ybB1WJV6GtUOjMG3h4fj62PD8YtDPfCL/T1QbM9g&#10;VF43Gj+cPYEpyyRlDxlXl4Su04R+qRrSUhfSRyQoIKQSTWSNWqKli6kdRKteK1C71nxMnXIAN65L&#10;SGFgzeec0ijJwdDoeuHmtRbo3aUyGtVvx3YHoFaDGTS7C1C9+liMG7eMCDmF8/CBiYjRZvqKxGlI&#10;PxaC+IQXqNlgMv3kEtSsQb9dS8CTJLD5kVo+B5On7kOXzvSr1Rbz73lo374ZXj7rBouhHLQSCdiP&#10;M4zR4NjDc/DeOZrWqD/n2w2f0XdWDRiF73yGoeqOIVj9NgJD725EKVqoqpuH4uaHF5BHwsWFKcQl&#10;rRV6k8IuURVqqKK4RPuSW8ppHMz4uSk1dB//FobaFL6Y5ElKOQGlVCdflarckOmyMdlTEmA3j2YA&#10;TZOrXUaC5Ugfnr5+Uj9aCHkvCS807Hza5e345bZO+JVPNxSnr/zalwzePhA+OVewL/k8liX6YUty&#10;JPzuxqJGw/FEmYvxXa1RWPj9VORlzKX5qwJ7fj2aw+148uolKtYZr2TP86q2hoxd6dEyal+d+nNw&#10;4sQpxsU7lDDGapScpl/BZSoGp+5LFGpLEEA1xOuXC9G0eUdqWEfMm0eQZ+gNo6kiw7Fq0Gn6I+7W&#10;LIwZ1hV1vIaQ4ctp0tcSZdPfiu+uvUDxu9W9p+Lk2UeKYZPw8dyFN6hUYzKqVe+FuTMrE+32R55a&#10;6JQMs9OCAnLjav5z7Mo4j23vzuNo8hWEMeb2OjIS39GvlvMdhH/eTbC4rQfGRq6lTst5WB5akoz8&#10;30cr6GGp6KdYQ8+zoTdg0/WHgSbXZvHh3xpWuQ0nFwKfestmc0n9Urb/5p+VH6N8KPGe0zYfZo0X&#10;g+gJ/CCJF3hM60+Z+dP3ApTkZtU7pxqDI1cqUP2XB7vjlzS71Qjft2eeQrU9I1BsZ09U3zIUFz+8&#10;xKv0D8jN09F00qi45Aznk7BpOsKh/Yp910Fejh9mz91Chs4gOJqjZBX0pvmtTn8qGte0UV+8fDqD&#10;zK+EQt2nRN6fwqn5mui8BmtNGPKbM44cjstnuuPGxb7Q8b1Z0xIFuQOxa2s3dOs4EHXrz0AltleF&#10;YU11r2U01QtobufS3C6hj5TDBulDa0zCxGmbYZBbgwQnWr0aI4aMQ90aNbBgflVk5y+Cw3Wd7sdI&#10;82+CnhpzQf8S3j7jUHLHIFTfNgw7si+iXuR0/Gx/F/z8cFcU29YV/fwWIcmSp6y6CffkJrwYWLF+&#10;IjxCWzur7MhwFopT05AXUbDo2kCraQWbI5K/ZHxOtyXLn1KaD1hHhkrSotI9Iko1nKN86ISarQXR&#10;0beg8+0KtzOcF+r/DROl8r/fVUlkIls65DAkCVle2fKw9NoBVNo5ACX39EWTkBmouXMkOp+ah71v&#10;opCU+16AMWXTQWDlgFkW4Wna3e5T7LMX/UQJmAqqwmbchWWLGHpUn0aTO58Enq+EIJXriF+biE6t&#10;v0V6Mn295dcwEvkVuk7TMGWyahW/LvljrJIIkN7NQt9uLWTA4DSRUOKnbPy7EE9f6VGnITWfJlbO&#10;Ba1CplZX4mABYFMpPLNRhUBs3vwdvDYeZutUarrcmakKrXoknLKX2MkQhESVcMTCeb015GNb8kX0&#10;ou+svnMwWgTNQPk9w1Ft0zAsjNmJ59YMUpkGlf3LrUPRUEnT8zFyUBSV/zzPhgroFP+ZAqd9KelS&#10;k2HpGDKSLof9fQSoUiYuPgol3Zacr/KJ1xTlQzPELz0kIJpE/0JpN33PT1No5z2NC6EElSlM5as8&#10;8iypsIJf3kSPQwsw9NRabEwIwMX8RwgyPILXxmHYFB+KoLx7KLmtP2rtnoDnlhzlbo1sFJNJ2Kni&#10;FjboIAArdF9m4DyCWlZGSVP7+vEKjBxOdCrpuIg063t9jxHDNmPn3u1IerMCZm0jSm0pmPIYM9vP&#10;U6T1QB6hf1o27ElJsD5/xdd3cGVlA3oDac/xOwR0OHD52jPUqcp4tfpKVKFJr1yb/pKaWtP7ezRu&#10;Mg9nzr3G9RuJOH/2Cn5Y3BMHtpehyWtE7a9DZq6gJD9nnxrSwqQ8ny67K+wU7ER7HpodmYdyq/vh&#10;wNuz2JF8GlXWDUZA2i1cMbzGisRIDD2zAb1IL7+405y1BUY5cKDIj9KIwkDaKicHylgJmgpxjdFA&#10;V2Kb+uTNDupylvJ7D0NFrYCB0/aB7jNXpfpm2HLJWS9FuQ8p66ZOP5j18ngBHb4jgn8TfJhJKKMO&#10;heSuaKxophKL0qmbXTYkGt5j5PHVKLm1D77a2RvF9vXCZzS73wUPQM3oSSizsSf6hizCRdsbBDy+&#10;iBw7NZ+2xi1QnXNRbma7rHzDAMhxnL5uIIFOE1y73Bpb1xIB1xmAb2pNxOxlB+jPCggIfeHObAX7&#10;xep4NKE8Ehp741HV2rjjVRunmrXEsyUrkLduM17MmYHcLVvxaMZCRDdphItt2uD50nVwvUqFOisX&#10;g0fNoy8fTW0kuqZ5r1NnBlq3mIgOLdth+JDSiEuoAb2lNAzasmRmPwKgk9RyOZOZXo60lDtHklop&#10;nzTwf34ZF82vMOrCRny+tSvKR4xAxahR+GxXZ3y5uwdDtt4ovqU3Bvn/iHh1mrJhzUV6Uh5o5UhT&#10;UU+ad6fBxM8kEaaZdHlLOq2ASVMXRvUY8ucxhZ/XiTmmhRNtllK5zSJ5JjGVPrTPRHkMTmeSe4/8&#10;RkFOj2C3zocuvwlMKbMQf2AFMgLDkHQ0BA8iTigLCrK7Tmy+g9ommiv3JzIcBuqzCXH2D9h4Pwxt&#10;Ds1E6Z2DUHrvAPQ+vxzD7m/B5xu6Y3TEesUYSp5lMTdieuW2nOy3sVB3rW7ZGkLGOkMJloZSY7sj&#10;7mYXTBz3JdasbgpX7i3kHdyM6/W+w7OqdZBSviFeVqyLCzWb4sP+g8g9vB8niJyv9yM2uHEbFzp3&#10;w+WpU+B++gw35S5Hpfp4WMkL1ztUQG70ALy8MxEzxjRClzYVcP3SGDgsfWDRlqaP/pS+txLBzxiO&#10;9SqFVzKZUcuVzWUyds6d45fE8fm0OJMv7cAXazph8LW1GMJa1mcwiu/uh+aHJmP1rQDEm9LxnvTJ&#10;dugV/+jRRlmboVCzTUt2Dq7vPoD88PO4e/AYnt2IJKePwJzTAlZ1JzgtweSRXowtlU8233iqFDm6&#10;y5OcU6UqKY/iLdkSxY9FjelhXHJYciIntAwZ1wYjcc9CGENPQBsWhRdHj+LFRU6Opl0SxEvoIj6k&#10;gB1cy3uD5numodS2fvDePwqrHgTjrO0tWu+fhiH3tqGi/wiUXt0N2+IjZDWSE7Mq5kquFxCgbABj&#10;lfzskkXNLjeO5dx6PIXV6c+YbzJc93oivmdpPKlaFW8reiO5Qk2+euFO5Wp4N3UO8mYtxY2KtXC6&#10;fRdYX79FxqbtuF7eC5cGjwRS0/H2+7mIr1KB11VHevl6eFCtHOIm/BqFHyrAbfgMTn1Z+qkm0Ggn&#10;wmILJwE/0C3IapiEaeIoRIhli4ps+5RIvRAZNhMy+NfO1+fw+Y6uKHegPyYk7EejXZMQY0jE1pfR&#10;qOs3BWW2D0HjTeNxPu2REuFLgifZemoVbdfrEH/wKLSBkgkuHPlRx5BwdBhceT2hz21JVySHUudT&#10;M4U2wkgBUp76LCULsrFd9Zn3OGVdgVr6vkbHpfxKTB8rByy7vOVsB/XDCNzbtBSGqAjlVEldZDTu&#10;7T4MddJ7ToWS6pIb0p7dB5JsQseJHXp+BpW3DcJXu3ui5M5umPv6MBr7jkMVfrb0lj/OWpJQf/94&#10;BtkTkGTL5QCLBifSylf5WwkVKDDKdxyURVazDXoyZD4eVSBDvvPCu2/r42WF2rjv5Y1zXl5IGjca&#10;CdTGqIr1kbRjPwrfvcLNLn1womotPNixCUjLw7OeQ/C6fGUkkaGvKtXC28pVEVvlN3ixoQPDnkgK&#10;sxyinkEGGhTBkqBfLIhn6wlFnq8fUwBaCIheFeah/bG5jCuH4YT6KZY/8UeNvYPhtXck5iYH4pud&#10;/VB6R29UWt8fW2LDyEgbDPSLFtlkxsnxraKdL06cRbpvILQh4cppnurQ/bh1sDmxRB9OezX5IvG2&#10;7KkicCKdBAyJ6xN+bfG9CFX5n56mUKbXPFXxoVAb5XYsf8hfiQy4aR7chhzc3+vDTqIpPSEoCA1F&#10;bvgJ3N5LU5Clpu0XNCm3hD2JT01kqhxz/8SWhZjcRziWdgPhWfdxwfoa3Q7NwbQEP/S4tQW/2N4N&#10;lTcPRFxBsiIMHxn5kbFK9gEST3k4XyRZdshlvMfdXgPx7LuaeF25Nh5U98LFJg1wZc5CQC07A9iC&#10;1YJzO/dB/+IN0qOiETN0LPKu3KDPtcH4NgmPV/yIW3Wb40WV+nhepRYSK9XE3SoNcHX6TOU+pcMp&#10;5t9DLGUXolgMzs9TaRZpiUz8TlyOgLkEolbJwfjZ9l7oeno5Vr6KRsftM3DZlISg7LvwybiB0IJH&#10;eGzJhZpCKSBQEX7iBwPpLLT+cDsOL/ZTO0M9J/+ago/iXdAK3AkdRqR6mlwTEETlEfPOUQgwFaaK&#10;y5XyOUEtQ5bHRdwsKuXHF9buRvTG4hSG8gJaAoXKj0JPIt8/CubAUCVLkZqams/Ob2zbD2MG2Uf0&#10;KEot+51EkUSin+e9Rd+tU1B94wCU3dUfZTZ1xdLXxzDg8mp8tYHM3NYL296E46b6DZGyZ8O0wkxP&#10;l55axFi5fUg5UZ4jebF6A+5VqIZHNKsJA8fC9TARd/b7EODmK/4ceiPeXrsDfMhGzh4fmNdtQOyI&#10;0Yjfs09BjjbZV5vyDve7d8PTSt9SMCrjgvjhYwGQbZWyWVthIn/rqW5Wjk3GoVRPSMEpEwza8VD/&#10;Fts+nMI3+4bgM86pfeh8/JgWja/39lUsVKmN3dF+83gkZL+CjthA2YskPpPC4KKQJV+/gRf7DkEX&#10;EgFtcAjMchB3aAwe7N+Ld/cu0ioUcDxmWg66NvYpY5M8Xh9pcyjsFn2nkoD+Ww8jP5YyvXvKru0P&#10;mfQKsmXto04TeD44cxZvA46RoWIOwjwJAcMkRU0EHu3zx+vLt1BolZhSNnxRqjUG3Nvjhxxq8qug&#10;AGxctxD998xE14AF2Jh0DgsSjsH70AiUPNwXlbYOxNUPTxUG/huGFg1YLIYQUkydPNLg1uTi6dSZ&#10;iK1UlxpaE887tMXZoUMZrmhgZSzssJuhffUM735YizvVauOOd02cbtwOeTdjKWkmIDcf6bt9cM+7&#10;DpIqVsd57wZIWLeVKmMiw+00p7Kzl8RTmOkZg4xJPhNLJP5ezkgiRscl/UtUo2n96tBAVD04GrMu&#10;7cGurMtoGT0P1Y8MQ7vdw3D05H7ciSSdYi7TgtDasEHZBGDVa3D/WCCy/YJp+UKVLHGe5GnhVJpI&#10;xNKtadMY4smtS/YppyCIaxOW2IQtpLWUfyknKQUGXCvi4h+Usv1T/7XiOLw5EoPYXX5IPH+VYujG&#10;6zOX8fboMUjmRMn/pwmWtDuSli4YGg5GHRmDuB0H8PzkJSVhqexTTYm7T604DGvoaf4+FDkRoTh3&#10;eAfGzhiCSVvmwTfrNr7eOgRtfKfipS1T0QAJtmX7tIANz/ZJ0Q4hqic+s8rE5BEGqxlmtn+h+2C8&#10;HjMd2RvWI+fAXuQf8EPe3sPIWrMemQvmI2vhEhQsWYuMOcvwsNcg3KzTnELQAE+q1MWlmg1xctgo&#10;mN5J0C4POZFZ1DgFoJFgHsHyABAZg6KV/Eu2bhqoxRKuJBeq0TNoISqs6gKfdycxLHo5yq1juLKu&#10;E1qv6AGfQ6vwPDqaLsAHllyCOzZszsjF7YNHkHIkFKaQ4zAFUCOpmZJyUBcq6cUkb8wJKsQhGNKz&#10;YMrKxx2/MDzcH4j7fhGIi7mq6Jpsd+07dS9U3xHdSt6JP17K/Ur17ejCKk1mICc4UmHGy4N+eO4T&#10;gsRNZGDQSSU7T37oUcWXGkLDicjkOO4AMlrSD4UjLSAId3wO4S211vD6AxJ8I5BMKTQFRlMgJA9a&#10;FDQhkUjcewBXAnwRFOGHZ0kvFLQnfkHJ5ExGSvWYPom5CAXE/9AHyFHh4lMl4LbbDHAXZOIdrcft&#10;4cNwtWkrxNZqSc1sgHs1CISq1sSjyrUQX6MGrtWuhgst2+Pa5KlIPXscLoPEu2QktcVCsZdgXtL1&#10;yuZ2T3Zbain/iWYqFoOfi7n1hBq0FrQGrxOfw2/vDoRsWo23QUeQc5L44niYcmS5hkx5fCgQiRdu&#10;QPcuA88iTuEpgZqRdDUERdK0RsAiueNowbQh/orVU4uChIYh7Wg47m8/hCe7j+CD5MkJO424Pb5I&#10;j2c4SemSpXqfsJtEtmOg+qJO1yLm/YnyWePyklBr+bKDeELgowljuBJyivFdKGLGz4WaZldN0yAd&#10;S5ZOHYGSnloq75UUh2S4hhIn6QfzwiKReiwET3cfxamJC/BuC6WO5kSS1eaHBSMz/CRyrj3Fh7gU&#10;PLzyGHGXH+Lts1TkZxtgNLqg1VuQqzYo/ir24SscCzqO7Ow8OPhBxgct1HoHdPSr+WoaQ/ESpLom&#10;SwtzgZqWRQO3Tg/jBz1SErOJdxj3UkOys3XIz7fDRJPwPldHP1jIdoxITXuPrFy1sjtDkLuVACs9&#10;i/44U48Csx1m9pmdpkP2OxtORN1GaABRaWImUh+kI+3hOxQ8T0VufCL0tx7h/JL1ODv/B7w84I/M&#10;oCjSKAomf9KLYCcv4piSgkqhU5gnT6xkW1PQLUPD15v34eKUhbD4n4D5WDSyqAQXDx+BXqOlhRCQ&#10;6ILGYIGq+BCoSnZfW8S1P1N+/W1debJs47bjiNvti4LwCKiphdbIE7gzfy0Slm+mEw+nFIZwQMFk&#10;jic7qD4kCGZx7GSwmf5VTWYLcjPR7yonlFMIlLxbnMR7vjc8eIuZ41bjWMA15OQDAwYtRFT0Q/Tr&#10;Pw9ZWVb4H72AxfO3IOmFGuNG7cTG3ZcwY9k+vE7OxcTRa7BqZTC27jmHKQu2KXdDJI/C6MlLEHnq&#10;pqJVa7b4Yem6g4rP+X7OOuzZfRbDx2zCijVR2L7nIqbP2o4NW8KwcIUPHr3WYO3GcCTcScK5qGt4&#10;eOsD2raeg6lz/TFs4lbcvJ2O4UN/QNCJN2jXdy72HD2Hh08zMGvOVqzcEoo1WyMxbcSPyL+VSKad&#10;hEF84jE/IlZ/CjE1T8mBK9aJVi04SKGVklSNymEOjkLB4RBcmLYYb3YcgTHsJCOJCDyk5bl74iQK&#10;LbRGNB2ympQrzJRETsU7bCvi1l9YflWuoRzfs3n/WeQ9T8Jt+sOsAI8p0YQdZ8x0FE83bsSHgz78&#10;TEyFME8kTRIWFlV5r1RPNke1fC/mmVXyiGXT/OZeuoV3V+Lx4mI8Xl+5jw93nyH73lO8PHcTb67c&#10;hvbpC6TGxiHjRRLir15D9pMXyI1NQNqNWLy79Ri5SfnIyibSFhBD05lNLUtOz0DyB/ofUiAjV4OX&#10;b6g9eTrYbC5kfShQwFNWjh7Z6VqY0vPx7PgNvDwTi5SL96C9FYu06AgYbt3H+wvxSL5wF8k3HqDg&#10;0WtkcZy6uJdIuXCbn99A7p04ZN66A92jp8iP5e/P34aZ4CuPjDKISxJ3xPlLAjkleRzfK0kcJY9p&#10;kCSKC0XS9t14sX0XsgUYUfh1ocfx7FAQbotvzaFboEbKYob4zBy9GT/7hvFmiXa7irj015ZflVF9&#10;Nw5thzEoZzFpdLh1JAQvDgRSAmmKlWx3x+gfOXAOUMkoyyqmV8l0x8GLNBolBSCrpOFUk5GKhAYe&#10;pWQGwETtFq2VRKoaSrNkuJRMehr6JE2oPyd/jBIfhNTTF5EVm4isG3FIP38WmTdvIjfuOW4FnsGD&#10;8/EoyDfhIAUu5T1NMjVSpFm2b8h6pxJq8G8BNkaiZQE9ssf4nH8w3j15i3MnY3Ei8jLyH79D2tnL&#10;bPsG+0pA/vnr0AVxriFHoQvnWIKPwUj/WEDi6yOiUUBtU4fREpGBBRy3Jkwy7IrWSUpSvioM5Vw5&#10;X9FGAZM6MlEfSEtFhheQdmpek0fa5ESfxLXdh/DyCtE4/aSNwilI1shXwRbh5+4z1qTPLNZKTt//&#10;T5ZvBud/qdyRcbMj+hhSLCvxDRL8QpHsS8ZRY7Xi7Glm9WJeORlPXkZJJ0yTw4FLxj/JnyzJKMVU&#10;K1qtaK7EXwLZqeFyHYGCUvle/hbNz2LNf/oKU0dvxIC+yxF1PAHT5vihZcvpyEzR4zon273TdBzx&#10;vY0WLUfjxt3nygKAuVDSaACr1gWh/4B1mDZ9LwICLmPytJ1Yvy0K+w5cRNM6/fHk5iu8fpqJ3n3m&#10;YsbsrTgeE4969QYiM/4DMqNioJFUqTI34ge9MFgElK86CqRUfRDnqCTDFXAov4nifMQliYuhpnIe&#10;BrFgfJ/P1zxJ86gkyY7CA98AxB0/BR2tjJ0uQxYrjBQ4OWBUso5K6TZ+B2PN0W7Vr371X5hJpUT7&#10;vXKso//Ju2QrkSDRpixSy+PwBQzULx46ggSfoxzwSfqNKKI4Mo8+wEjNKxAfy0mISfakGZdclpLa&#10;2JOs01MlQ7dos6cahFD8TMnSLcyOjUdm3Atk0CSrnyQi92ki3t6MhybxHV5ffQjjkyQ8ir6ANw9e&#10;48mzt0pWRLnxbmR4kf4hH+9eZynbdt4+fYunl+4h7+Fz5Dx4jozEDJwMv4qgo2eR+vCtksFf8zQZ&#10;b2n+7fdfIp8xpJ7CaAsIgd1fBLBoLuEe3KBYFxk/5yu5qA0UYF0YNVoEmWM3ycpPoOTYjYY24jTS&#10;gqJxjaHV/ZPnYNWYIamcxWKI4HkW3SUHhdxQBzLUes9m6rKD/l7HzH/1iar8mMLPa02DWbZvchAS&#10;btB9wWGj5nJgBq0OiXfu4jYn8ojSl3YsDPmUWo2ihXJgBatILycvgbQ2jN+HhyA3kuCKRBLUpyGz&#10;1SSIoGExSVL1bE8I5kkoLCaLmk5NVtpgVTIp0yff3cdYlP7W5bYwpi0gxM+ntOsgRxMlRZ1C+jGJ&#10;pcNhCfAIUj7byYs+hbwT59lfFPvwADjJ9qqY0jC6CY6rgOOR8EIfSCGkKVXchpjSIkvyMeOzoP88&#10;Xl8QHoX3nPNLCsG9o0GIYx+Zz1/DZbTSwjHsok+QZU1hnHK6CWlpLWKqKGafKYwxy0tewpoDioj/&#10;dyzFWs+VQ0Laj5SnjWUg4rg9iwDC1N9V/i1AxW61wphbgOw3yXh9Ow6PYs4jITQad44E4/ahY7hH&#10;zU7Y64sHjLWe7j6MfMasJsWEC5AirI8QUCFmXIRAzLCHcBoKgzo8jMQjAfleGG2mFbi9eRwKXoyB&#10;Ib8DnPldCA2n4lX0DLw+sJvXSNhF3892FeFRBEh8nJhVWRQXV+HxeWYyVwJ/Q2AkrzmOt75BSNjn&#10;i7sc6x3WWJ8juMNY886xcDwIj8GLc1eRlvAImtR0WBgyueyMpOnHJa79uD4tjPuYG+IjEz9WWcw4&#10;dvyuJ69g2YH3i6j931hKdfWVtKLTVgRwKL8fsLK9Qv6mrMkqjzBWqWSyklNVXlnlPqCy+M7v5BoJ&#10;8OW8njfXY/Fg/1HoSSSDfwjDHjHVArIEGRZVea+Yas/nGmqPhEMCVJIDj+B+9C4inwfsJx7Wgoe4&#10;tW8jtZq/V3w1BYNaJWcTiKn8aPYlSfzHcxMEjRqo+WoKVlbUGVzez1gwI1cZr4mDV8bM8UqyevF7&#10;JnlV5u6Zi9ykkL9lp4eEUJ7lS8/rT5ko5lUs3Y3HyZ5w5OvBeaTsf/Ej+H9tKd3jmuqbceg3dS+H&#10;5pG0j1UmpEil8uqRTPn89+u1HobK57IQLje6hfvJV24pgbmAKAEe4n89QMqDpD/miZaq/C0mV0ye&#10;mEIiz4SdB6F+nUamAs9jziCLYZYIhfhAaUuW2UQLpf5bdC5mlChbfCO/UzPYv0qt1BO0yFqqIGhh&#10;6k/Xmz054j3CrLz+9O+iKosC4tPl1SPA/JDlKDGJwshyg7UqVfHfFlH0H6R81el7WWUqVncG8hkA&#10;c/7/hrl/qsqElfecpEB1WY6z52hwZ4cPwUc0QyQhPIlOZv27VO9FVUIFOavCQMBioJamHg3Ho8iz&#10;cOTrELv3ALVZjkHxtPOnqtxFUiwBEaxyzgWF6QN94CMiXREyOSbwIxP/cA7/Vuv+eJVlQ9Fa0dIB&#10;0/d5wpByA2KLqPcPXD71qqj6drhF9ir1mSy7vEkE1j8kwu8qJygmWAglE1eOGs7V4i79qSYsmoT1&#10;MPGnGdx/+l75mwyV8EBWZiR2VEecotlmjHfxDl7R18kxaaJxf+zaj1U01EBzLoBH0WQyNP1YMB4z&#10;rBDplF19fytDxaz6RcXin+R8K0kL93nDYUXU+h9WirXvoeQFIHMnLJUEjn+cGPKqLNAr94gKkXXv&#10;EZ7uO0Kt8oQNnsUHYWxRqPCT955K7SKjjAz+9QKkwiKRdCAEN5dtRe4xAiyia4+J/TMM5atJsQI0&#10;3fSvmrATykFMVrUBNBx/FUOl+EbH4tcfs3KW6raniCr/S8pn9drR6X+QpErV2y1GfKJkoy4iAIkk&#10;D8IWSo6BjA9EkvtI+AgSV5CoLGgT9EiMJ7HpR6aS+MqZKGSQVvncc+fCA34IZohKL89eDLOcm1T0&#10;W0+V21SiiWQsq4FASLlbpJhk0cwAarQ/AZKY8CgkEZjdi4gm5xywkaviM8XiKP7w4/hZpcjy3NA5&#10;B6H6agiZOJKC3O3vnDzqH6mUaLtJVW6YTs4F/1W1iTh+8QH06ZmMJY+gIOoC8kJj6ENlofs4mSo1&#10;miAlmoBFahSJLysykR4tZmxpFNQaKAE+NTLwOLRHoxG/ZD3MIWSoP78PFFQri+NyTSQFJIrtRbHd&#10;KGo025S2+V5Nv61RfPcJavZpjuECUgJPIj74OCRvhIAiyp9SHr7+gGaya700gY0wsNwAOaf/S88E&#10;//9ePvXuqCo76KXqm5EuSbb0q0rjMWnBYaS9eofc5HTo3mciLykVH569Ruqj53h3/wne3ruP5zdi&#10;kXjxBp6evoyHJ84iLvw4bpP4t4NO4vQ+f8SSobeCo6llcibcOTw9dxkvLt9WDgJLiXvEdp4i/clL&#10;ZL1MQt7rFBSwL3VqhnJz2aUzwaoxQZtnxL6jV1Cy/ixJWEHGkXnfjlDT6sxRqWr8a9EM/q/82fKF&#10;19eqEu2Hq0p2uqAqP5YBN0FFiWH4rOY0yE7FtkM3YdGmSBy/9Bhas+Dl3xfirN+9ShXULeBEtEv+&#10;lldZdrsa9wYbDpxTVme8Oi9D8QZkGn2+qrQwjb6vTK9EVfEWM1WlOlQvGtX/lb97+dd/raoq0aKP&#10;qnib/qqvRy2i+VusKjdwvap0r6OqUj2PKK9l+u1WPpdaotMwVckOg1S/Ll5HrvY08n/lv7f84rMK&#10;ZNJQValOh1Wlut9jMO5QlZ/k2WQspzR/NdRzHsunA/DzyuKXf39ey6/lqI4vis5z+Xyw53wXOedF&#10;DjKQPa2l+rxWFe8UoirXd7rqs9rC5P8r/6Xlsyrfqcr27KcctiOmthxDHyLHX1efjO9azkeTPj9i&#10;xNx9OBx6FS/epEGjVRcZUg/+9CxXiIH1rNP8/m833rz7gJhLD5RzWdoO2gCvjsvwVd0ZFAoKhGQV&#10;kcMOSvV4wpBrlqp4x/9j7t9UflOrhKpYs4mqckP0ct6W3Kr7rNZ0eHVYjFW7opBTkEFmSF4BOTRH&#10;Tl54xRpPRxjLeo18ugQ5cOf3B+9c5utl+s0rfL3J395lfcwqKdYkXJIU4hpWEQB6U4YiAcfvoMXA&#10;9SjRYLYH9MiS3Lfis1vtUZXoXqFopP9X/kT5uerzur3IwFRVuRGFsgz2ZZ0ZWLo1HHpjJhyutyS0&#10;MOAWyX0KNtc+OOxL4LZMh800FmZbdzgMneFWd4ZN3RFmbTuYdG1Y28JS0BZmdXvo9Z1g0naBTdsd&#10;dkN/OMxj4DDNhhzJYS48SB6eY/sPycxUvspBO3IGjAUWqx3+0XfwXasFyolOqrICjkZZVF82Xk5z&#10;/FceO/u/ugz8Z9VXzVaTOEZZzP/5t2MwbcUhZOc+J9Mksf4tws4jcFuXkQFjGC50JaOakyl1Ycz3&#10;grmgAfTq5lDnt4K+oB0/68zXrsrDyZJN06jpCYO6D6z5PaHL7wS1uh30/K05vxmseY1ZG8JQ0BA6&#10;rZyg1BhmI68zj6egrKJG+7J/yZ/7hq9yBrQdap0Gu46cx6feU+lnGap8PcytKtP3uuq3pYsVTej/&#10;l+XnqtJ9IqmFdslUVrn1AiQ8iaMno2bgONyOtXDaxsGp7waL5LmVJPvqNtBrO8Gg6w2jbgIMhpUw&#10;mvfAYvKDzRIJm+MsrK7LcBReR6H7GgpdN1nvMARJgNsVD5fjJsyuSzA7T8FuCadwHIVNv4PCsRjm&#10;vDHUYNHcFvS7ckRWY9g0reHQ96QGz0Kh04eaKylVxTp48uqlZhRg+ByfosUDWVAf/ET18y+8iub3&#10;/5NStmeosoZbciQ6j9qAZ2+ukDQXyMD1sJpHwGhoBZOmCTWoOZnWhcwbB5N+Hb87Brv9LE3fXbid&#10;SXC61XC5dSR0HplnoN6YWS3EN9Qim5HBJQGP3ak83miXXfUOMsHG3/L3KDRC8sxKG4VIIaOeKAy3&#10;22LYDwVEtwRmzVgYcsngfGqsVlKvdYfNPBVOxz7F97oVf2tGXkEeVmyJJFgimhbQVG7AE86ynGey&#10;/1uLoMJv5QDeERg6czPefThBYvjCbp4Iu74jLJo60Onqo0DTl+Z0FaxZvnj9cAcc1vtkYA4xqAk2&#10;txUOh4m+kqjURLBiMFMI9JAEG7KPyWWx4P2l63geHorC/AwknT2Hl+cu8/cuOF5mIDk4GuknT8Od&#10;nUM/7GIbbIeMd0hiZTfblXQ47izWt3yfSHN7GXbTLjJyIq1CR2goZAa9mOMu7GsuBSeM5lgO1TNQ&#10;wGzY5HPGs6NAHkEo0y+oaOb/i8rndVupvh6SIbFgpZZzcT+RBMBWApt+ZF4DWNSSN7ADgcls2K3H&#10;yJhHjCJyYH31BrEhgVCnvkOhnGlGBjoz+HlKKiz3HuDm/OWInjYdunfPqHVEonYypkCNO9O/x766&#10;9WC6eBIXJ0/C6ZmzgPRkXBk/ATFde+BE1664t2wJkJeFxzsO4cri9bCnv4ch8REMqUmKBtuVU50c&#10;ZLDsh5KHs55SoE7Dat0FM028OY8+V9LjaSQn0BRq+FHOSY690sJmtWGI5DMoJovvRMClO88qosT/&#10;8FKi014xPb+sMgkHgw8pmign9+k0zaCRnOnaPpTyH+GyUUudyTRhYv6cMKcm48yylUgMkrNbaC5N&#10;JqQEBuNs1/64OWAETPt9cLxGbUTXaYBcOcSOzHQ4aE8ZZz6dthDh1eohc/UqxI+fjAuTZ8B5NxZB&#10;7TsgY58P3i5eieP9+gNvnuDm2AkIaNgS1ps3cHb0RJz/8UdqqjwzRsFxU4Ak/6/NQuugo6bSCrjF&#10;RJOxtmM0xVOg17SDVjnCpA2slon8Ppzfv+Q8HXj6Kh01OiyhhgpD+8hzmZ95iPI/rfyyzNeqsgMy&#10;JfNYh+HLOLkAWE2jlUfY5QxOi2YQrLptZOI12AuT6Ok0DBEcBClyn9MM6+tHyDq4Hw9XrIDu2VMS&#10;2ITsI0dx2asR4kh8zQ8r8LBzF9xq3AFJ2/fzOtlXS6Yb8/F05nzcad4Rb0eNwbPBw3FlEv3c1Rvw&#10;a9kJH0KOI27hjzg7fAJw/yGutu+BM/WaQn/gIC507IpXBw5TeGSnHTWSlkB/5w7idmyDlq9urWSO&#10;JoPdNvrMHMXPOu1RsBt/oIZ2oY+vRca2hdO6gL85RaZKDEzTe+BUkT9lWFOshZwG/D+olOg0XGD7&#10;P5Ufj2NR2whEZjH2a8sQojHDhiFwGvbSz8XRhGXTz1jIPBOJwppNQJORS8BiQWFOBq4PHY2LjZrj&#10;zux5NInZNK23cKJJa+SNnIQnnbviyaCBeDZ6LC5MHEc8o1X2/FJVkPD9YjzsPwp5c+bjfN2GuDZu&#10;EpzHzyCoaVtoTpzBzbnzcI3aaj99Eaf52dtRY5ExbRbCW7XE+8vXZe8HNd0NqLPxaMFihLHP670H&#10;4OayVUoKU5hp0i0GuJy5HDsBlDsVTtdxmtelFNYuBEy1yNzONMmbCK5iydBMhlq5KM64WdlGUqan&#10;+NJ/9hDrH7mU6hoiuee/bjqdsR8nb6AvLKgNY3Z/gpwdZGI8zWkOtVH2wFITnXZqpw7Ga9dwZ8xU&#10;3JgxH8g30PcZcYvm8vXQUTjZsi3eH48EMt7gVM8+yJq5QHl2M7ZTT2SuXYugbj3gSHpLy0Zm6nRI&#10;WLwClygIpuAQhNVvhAsTpsN+8jzCG7eD/VgEzg8eh4Slq5B90BcBbdtCt3cPrjZshsj2zaBNov+V&#10;WywER6YnDxHasgNSli1HzuofcaRxU9hfvEbGpRuI3XUYhVlE0sqT6DTFgqrdL2FneGTXLyZDGeJo&#10;GhCfjSVKjmCDshBhxQB5PlPu/pQblKsqXuMfbIPX78vPVGX7PJL8uQOnL6VPmQ+rtgmDd4YYuhmw&#10;Sp4eSqjDaSSx5EFZEwoNWphj45ETcwYfNmzC+Rq1EFOvOfJPXFRM3aNNu3F34AAkT56CE30HwP36&#10;Ge5SS28PGgP12u2IatkZ9qAw7GzVAamx8mwHtclsxNX1GxA8dRqc/P2RgQMROWchCl+8wUlqYGjn&#10;vvBp1weZMWfxYOsWhAwYChvfx9DUXugnJzqkM+QgN61GvNuxF6eqNcXr/mNwpUMXnB45HHj5Apfo&#10;h0OGMi6NTcSrYIYy6jxIEmeiN6q0loJAEGXfS/TbnmbXCzrGr07bJn4ny4gmhJ2951lF+nqYTfWb&#10;EiWL6PcPU37OgDlXVWoM1u+jf7QNIBMbMlbsxvhwI4HEU4IaNYyM+0Qb5aC6QpcN7wMjcbVRZ1yl&#10;3zNt24z4zu0R27U7Lo6aCLx/jwz6yHPNWiBl2FhEeTdF+q59eH/4KI506gvd2SsInTAVplu3cX7/&#10;bqS/fEllEn/LaDMzHSZe7zZpYfmQAtuHbNLQDEtmCtKuXYYmIRHQGJBw7Ajubt8H95NXCO/YG5dm&#10;zSHYYYjBNgpTknCt11A8GDIRicvXIWLSZOTdugl1eAgCGtVBth+B1Mbt2Nm2M/IT42DPY8yp1iDv&#10;ZTLSn78h49LoU0OJCybCpG4ErbYhze50fnaBDM3Cw+dJRYsNI92q31ZoXkTH/+eluOrb0UZVsdE4&#10;fnEJzWgbWPJrwlIwhoIaTqalUGMYwFvpiIg4Jc2LgQG8w+6C8UYCLjXugqfNOuFZv4G416kb8peu&#10;UA5QzThG1HvuNEJrN8KzWQuQMHcZAvuPgP56LO4e8Ye5IAfaTGGYJG80k4kusYyQYyAlH5+cHCi5&#10;2SW8KJR9jwQ0kqNPHpOXbYIOolSXhVaCTHYzNtUmJiL3+Ssln5BkQ8k8dRr7m7RE3mUS32qCw0Am&#10;v6Uf7z8YZxvWwasRI3G6eVvEr10PvH6OE+Mn4un+o3h75goeX7wAtzmb42KlINsYzmj0XYjcvRmO&#10;DaGwhJKhOcgt0OHnleT2G4HRFw0nFtHz/1n5har8GKuq3Hg8SVzOOdOs5DdhwL+YBImnFGrJPIsC&#10;ckDCiQmULCE2yRRiNzOMMOLlxgO40KwNCuYuwoXqTfB6wmykzF2KiO69obt2CbuGDsX7mzdhy85A&#10;9uMncBnJPPooyTQiTyLLY/bK0Ro0c2LpZCO2hDZiKeVvSZMjTBatlUxlktdArpOUaha+ir+Tk5I8&#10;iS7cRLECfgqhf/UaCaGBcOjyCc4k5LHi7RZfhDTlWHdvR2zbbjjXqQ9sDx/g2apNCG7WHXkxF/Fo&#10;yzYkhjM8MRRwAJLskbZIFjycUUTwA5X8uibdMOIEfzI0idqqRqU2C4qeQanVr4iu/+3ln1TfDDOp&#10;So3FizeTOdC61MY2hOnrSTjJDatnXCYAh36MTMsIC8SFWVOQepwxocHpITqZ6nqdhFNdu+HZnDnI&#10;ICgJbUMJPnsJ/gNHI+3yDagzs2AzEOlSyxxWSU5FDaRvlL+NhWyDxJdH5CXjimw+9pyoRN9FbSTf&#10;BGKR8fJspORTEObJIoCdFoRxJN/bnFYqrScZv1wnjxlIfoRCaqeDwmenH7SS4bbUDOzr3gt3Vv4I&#10;c/QpBDZoizTfYyiICoY/EffbXYegDo7AvvpN8NDXjwOhAHDukhdJDrZTbrMVnoddN5JmtzHBUVeG&#10;YnImmcSkLpRuNIehyyQytHbbIvr+N5avh6hVJcbgwYNJZKQXLDkt4dJv5cCpPdRIixCIQAdmM7Ki&#10;LyCsfU9cGjYEgcOGwfkuU4kpzZwojBYkH/bFrvbtoTt1FuEzZyPt5nU45GA7mmXROtmSKZZSskbK&#10;Ia60XXwvjwF4dp9T6fh90am6FCPRTPm9p0rSCjKQ15BbZKRcQAmgRheKYAgTxRSzbaq80q48fqCc&#10;+sT3kjbG6WZ/FjPe3LwN3YNnODd1DkIHDYb77h3E9OyLS6NGwXn3Jk4RXJ0fP4v+PgU5UdF4udMH&#10;hufPOX5JYkPxdTPswgVOWU4OJNLNb81h7OFn8piFC1/Wnu5haLF69Yuo/N9QyvRLlnPMLl4nANE1&#10;oaR1IvjbRcK9Y6X/ojSLRDssOjLLgEfrduJ4pwFwEKwUnIvBvcVLoY69S5pygmSYKz0dh2fMxBMi&#10;U1kzdVMjJCuJZC4hXRVmSdYtsojskkeWyARFnuWdJ78I2Sy//kmVf7/Pf6LkISHB5Cls8kjkQamS&#10;eUva8TBcKj8vqh+LktlT1FykQ2/G49OnKHCX8OHQEUQ0bAtT9EncX7wI/q07wXD9JjIPH0EIw6nL&#10;fYcimn5e9+gRr5dFfTP7lPx6N2EyzSZIrEuQ2Iku6TA7eU96GPDbahOhqkCTW6xV5SJq/x1Lqc6h&#10;qrLjEHJiKuPmhlBru8Fu3kUzlQgjvZJkFxF1caZ+wPUflkN99SyMd+8hokNv3Jk0D++378KFjl1w&#10;qs8gaJ8+UVZ2lIPs8vLg0hFk0JTKedpmaoo8ziCEF+2iUfRoHVkjzJXPPZUMEHb8jgvCJRmEaLDi&#10;AJUqDOY7hWkiChJ+eBjONqTKpQpD+cr60yLMVNJ2SyI9Wd4TAbTZoL4Ri6ieAxA/dCICm3VAemAQ&#10;soP94c94No7xb96ZMzjQqiNehxIIOkkb+ma3cvdGy/biiTHmwKJuQMDYA06LMPQljOZc/PI72R4z&#10;WE9q/9JD9L9HKdZyvDzmN2nJGHZeC4a8jrAbOAhXGk2enqykD7SQ4Ll6OF+l4dr4KYjq2ArqCzFQ&#10;n7mIiOb0jZNmwhlzAhHduiB65nS4CzwpXyTJryQ+lg3HYj4le5h4Gs/RyR4mKIwUBshnJLg8Pvh7&#10;pnqqh6lkpMI6j0Z6rpRXMqLocw+ThUG/b0RMsXJ9UVGa4v8+MlPJlEkzb3NwrPTbLpsF2XFxiN+2&#10;A+knT8Jw4RKCGPvekhyBRNr5iU8RtnoDDClE3ZRyB6VT8m6axHo5abVcCbCYpkGnrQ2jtjcZHcRx&#10;fkDso7dQlRwqDP07PXD0a6/askRXo8NEApLaNK0EPLptcNslQCZAsJOJJIiN8P4sfUgcYzZ7ZAwe&#10;0Leca9oCBgbmGUcDEFm/Da506YfzM6fB8PQhg2mnEkIojwDw+t8fqywGVfRJCO6huxDb8608fWYh&#10;ezyhhlT5J3hU0j1KEnG3UqUVMcOic7xe2mH7hWSKnBhYWEgzzyppRT+evqt09u+KfCZMV1b6lAeN&#10;ZblPxqs8dCvYwKbBg42bEdm9P6yx1/Es5AhcGqJYhmBWmmcBxDBzNAYNhUFONeIHDiJz+lCdaRDk&#10;3DNH/hj2IXGoHmv2xkBW0lSlO28p4sB/WWEIMtrym+oToVPLabZy7O98qssTSpOaIWQBnAX5eHv2&#10;Kkz0GVd7dMVF71q40bYD3k+ZjntN2+IszY3m5BkkBwTj+PLFyHn2gFbLoeQoEOJINkjlSGVqlZhB&#10;YYL4OqmkOCcpaiLfi7bRzPE6p5gtea8kwpcjIiWldzbbSuXvk1hfs77h5W9ZU8nAD6wEIYVyfigD&#10;FfYlIY5cLXv2pC1p26OJv9dQ+Uap8pG8lQySHLvYewGq8vh7ocOK7JgzOMlwJZZ+8kCbdsh5cI+/&#10;J7NpbWxmA6wJD3BxzGSkBkWSXwYaEM7RpeVcYmDU9YdJTq0wzGAHd1hN6DB8s2dxXlIA/ZeV0t3O&#10;qkqOxbNnY5XVDEPeBA7+Fh22Bq84wOvhBC73nyC8S19kh56A9VYcrvUfhGtt2yFt2Y+IHTUBJwjl&#10;g3sOgjHpNQkgE5GHcjyaqPgRYRSJKtXjAz2vwlrRQBfRsQAdYbjHPEru+nROWs5XuUSC+NJ0yY3s&#10;lQwpZjJEGg27aTDfy9nYrLahsNkm8HUh+9tJpkoy5rts6y19co6yY0E0+afM/D1DPcwU/Vbe8XOP&#10;4eZnEn6QmQ6CObfJyHDqIu5u3omM6zdohhlb2wh6GF4l7TuAG70G4jLN8Omu/fA+JoY05DWisa5c&#10;WJy+0Bg6krZNOWY5sOgJrHYLflWFgOiboaYiTvwnS/G2nSSt5qTFY2DVecOQ0422P4xmkfEfpTE3&#10;5R3ybt7Bw9nf43KrFjjdqRfSjkbBFncHN8eOxFkyWB8Wg7Sok3h2PJJgiWaG4EYC80KaIOGLIFcx&#10;V2JqhZz8SChGgnsQrCwCypFPcryyZMn17MOJomZvIn6aQETdgb6nGizG7wjKvuY4S8Cm/5IB/5dw&#10;6uXo5RKwa/mqpAMvSekvy++r0l3Ioe1T4LJuZX+n2HMyGahRTLAsMgjjRKQ8I/IwU/mbPBYULKOR&#10;w95c4mZoXfS0FrL4IFlbbJyfJK1AQQE+HPRDVKM2ONGkDcx+x3CxT09EzRirmGZB9LJC5nI/h8O2&#10;GaZsOSmjB5kcwJ4ycPdpoudOS+mekUUc+U+Ub4epi3lPZIdNoS9oBIdhF+lMaXZaYLPQnWfkoODM&#10;BUS1bgdnRBiezFuMkHod8HDZWtgT7uDyxCnwoSQa36dS0oxkGCdLInhWaUTDigjCP8VjeWJHfi7f&#10;SS48ggUHfYgLavb7ksz3p4aNgNVch7Qor5yh4iKTbHIojrYGUXFTmApaE1CQcJrufN+bcbBsCusA&#10;a65su6wHq/o7IufSyuHodt3XsGgrwaRvAZN1PocjS22vyFAj403xwpy6sJWMEo8tcaj4XllFEmZS&#10;3uQHCvPluA85ZVjWSSQbpisvB4mbtyG0TjM8HjcZ2q27cKfPQPg3b47kaJpasUgW+ltlqZNCSoRr&#10;1k0nMwmI5IgNl5xrasOgGfupnWTob7+tVsSVv6GU7uKjKjYWF26MQoG2Lgr0Mzjoh6x03IyJ1Iyf&#10;gseOg4ngJpLm4+qQkXBeu4bU9RsQVr8Bbs2eB8eTl0i+dZ2mTs6wJlnoPyTQl+QNwjTBmA5ZkSFV&#10;FD9IJ+SgBir+i9+7qSVy9Adc4XCZp8LKcVhFy6h5TmqYrDwZ8ruSeWNh022mkEfR9N0gIeRWGzVY&#10;Dj93PWLQzyo3wm2HCP+XQ28cD52caq/3htVQhhpaAgZdeZj1beEwLSFhz3IMKbQG9MXCPY5N2SjG&#10;V8mlK3Owk2uedV+RSWqyMJp/e4AyNTMjAzHDJ+Jq98Fwhkbges/BCGzaDu+jIoAPamjPJyCPCPj9&#10;uRO4fdQHzrxERgmBMGi7wECBdJg3sKF0WGxWKBvgvhlqJlf+gmOT/30pJs6358Sp1ITm0OX0gNUa&#10;SjOYR+kTp26F8f4jhHboDE3kceSdPIezPQbgVNeuKDgeiPTdO7GvXWcYXr2AgVJuIuKTM0Fk4vyP&#10;zCRtikyVjkwrcFhgsEqeaR2sDh37EYAjJjUOhbZ1sOvbwaz9lgyjNmkqUsPaU6Nm0Wz70dzKLnUB&#10;PHKQKS0G23qVlImIk7EIDLuCW7FvoNFY2R5FhL7WqZyAKIvq1+Gw7Ge7YwjoaHX0ck5KcWp0eTK3&#10;F8OJvSTmEwqVWmGSrOEa3SZonSb6OPGTHD/n5MkPzyGQrwpsI30E3MixGYanT3Fh2ESENu+CSDIz&#10;98xp2GixbkyZjajGbRDVtg3erP0BT7duw9OQQLy8exQ2+n1DQQ2OpRetwBU2a8DF2/cZqoyG6suW&#10;S4r481eUsoNvq0qNQ4G6H8w59WHLX0XJe0PLpyY3aHwMBuhuP8DpfkOI4HoiaccB6C/dwu05MxDR&#10;oTWiBg/FiSU/kEBq3M9+jVS7FmYSQwELnLg8OS0HR6S5tYjOeIb1p48hRZtGBhvIEEGmH/gaRUml&#10;STVUh8lYDkZ9NcZk3ekX18FpvUrifaDWFCgVRLGFhRQ0qxk79p5C01YLUNVrNusc1Ko/DcPH/IBn&#10;r96R2DoyNZ3MzPXMxS3bNAminMcVjTSp29Bkf0MTLIfyCLqcxd9cZh8aCmAhkixqbLgSiJNpcXjv&#10;UhNDU6g5D8k+IqGZZKfOsBXgeU4K9GS6LIpY36bg7YVz0N27i+SdexHTrhuie/ZEhs8uvF2wEKGd&#10;e8L++CnM2dk0rxkczzkKE61GgTcs5tWkhezmN6N8y/meOyx/5XOhX6i+HYslm2cQodE3ZXenVl0g&#10;E6hdNsIvwuwnQUG4+cMaWMjAF+s2IahVG5wdNhIFjC2zI8/gZfRxGLMzqHUWLD6xH8P8VuCx+QPM&#10;nKyEIylk2OE3V9AnbAW8to7H6IAfkU1EaXdJ/Ediuw6RaZ3oo0vAqi8GvboJTelcjuMMvycTRTBo&#10;yrTqPJjNr2EwhsBsOw1//2OoWX0avGosQQ3vlajhtQY1a81Dda9RGD58LPLzg4l411MYDrCNBNZ8&#10;xZTaC7VkWBKtaDQFcDqcjPuc6uIEShQiUz8KViT7zUYmWTfu4g58t2MguofOxcFnMXjvNCiLHEa6&#10;h0f2dIyO3ICpARugdpspvBZlQxgBBt4EhSGwQUu8WrIU+sgQPJwyE6ENOuLOEqJXTQFdgEU5QN5Z&#10;mEw6r4FJ24ihoCwmnCIz1XiRlOq5B/pl279CO8sNjFOVGYecvEHQa+rTR62lTKYopkOxj0Ybnh31&#10;h3+L5jjXrTd0YSehP3MGV/r2R1T7vrA9429tNlgIrbNpSGdeP4CSq3tizPE1eI8CpJNwS24EoMSW&#10;vviNT2+U2NgPa2/7kUwSJ6YSDB2BRdeW5rQEX8sTeHUhUwVxPiJBGdMSFJkshXiXREGZuwV9e9bD&#10;zbu9kV2wAYMH9kOtanLs8QoycxGZKQzl395zULtWG/gdornWdyWR2sGgX0ONfg0rTaek/5YNYU53&#10;DvuJh8u4FRZ1SwrUJwwJy/K3fegHQzjGt9j2PBJfbuuJTw51RSm+To3ZiSwKbT7N4dRLO/Hlul6Y&#10;cnwzDHQtcqNAuXNEJiX6hyKmQy9oaFJPtm+JwFbN8WLvQSDxLf4/9t4DIKpsyxqumXnzcue2DW3o&#10;ZM4555yzYs4555xzVjBgBJGMoGLOgCCCKKKIgoiCZIrKkQLWv/YtfK/nzZv53jf/5K+vfbqKqls3&#10;nL3XXmufc+45mT7eeOp1CqVmPcO/lpV8j3w+Gvo8Cf/r+bc85GRH9c4rnGNy/6YxRJ/V/0JVdQJW&#10;7lpKiLeGsaA/pftlHiabIYThVVox0t7B8foFtDeu4tqo0Qho1gEZ67bB7OEHr459oI6JJWokjyyh&#10;J1sx+c4B/GF3b9Sk8W4XxOGaOh41D0zA790H4DfHu6Pq7sG4lErRgnQa0xcGS18a8iuUqqtBqx4K&#10;i1WWcU5hZTLRZwXJyPXcQiN6912BFi2monvPgbhzczsuh+5Bpw5DUaf2UtRqsBI1Gs1HTVkissF6&#10;lo2oVWcQZk1rygqahzdJvfD2zWLyk6wlLaPiyXGiQsWgDMWlNJrDdpjoaM9Uh2qZPGrWjCJCr+B2&#10;TjiqHxyNX53sgt+c6I4fdo1AcMZjPLCkoPaRMfh8/wCMCdjAQG6iVmB2zAgik10UvUvHtSkz4NOq&#10;K24xSuiZkxqu3caTcTNwsUUreDFlKUrP4q7SupVGjbKe9EaKyxvK67vDazMj4dV7qL4ZBVW53n8D&#10;OisPeyIhtiBvGrR5TSgOlpPcX8LCECvjUo2P4nBp5DAEDuiDTA9flLx8hbS9B3ClW1/4dxuIqxs2&#10;k07VeK7OQopRTSQaMfP2fvxuXy+U39YbBxMCsDspBF8c6I/fHeuNL/f3xKDTi5Bpz6HBrsNmHAKN&#10;9jNyVQVY8obxhnx5Y0nkjXwaWkaeG8hPdqWSLl1/glbtXNCxay+MH90S48a2xeChE1Gn/nRlueSa&#10;jZegBo1aq/5GcudKtG43A9269cbeHSuwee00DB1UF9HRB3jcZ9QBBlpShAyRQcEji04ByRRBjBL5&#10;vZUlKK3a78kwM5FffBcTA9fj0wM98evjvfDlriHYEB0Ejw/h+GpvH3x5oBfGnl+Dd4w0yZZ8PC94&#10;C6usEiXts9n50N59CG3QVcQxN7/RoRfC23TH5Q5dkel5DvoXr3nvsm6gtGRdQBGjkiO3EYW0K+tB&#10;nj0F6vZYI9xZXGaxf2H7ssWnqirjSofOWs6EvgcMea1ht5xg6JG51eld6e8QMW0ynkybguTFi3C3&#10;a288mrUQr7bvZa55FdkxkbBqCqArseFQeAj6uS2G54cwbEg6hy9c++KLnT2x4aUfZj9yV95/f2AI&#10;hnmuRFTmE4a4GPLYXDjU3yriQ8f80GoJZEVnE5EUQ1SsJhMTe+aaxTSoGDYj6yXOnD6IvTuX4PUr&#10;T3zIvYzUjCRMnXkA1evMQc36sv61rCg4Ha1bz0XIxRjcfZCIfoOXol79MWjZsj8uXj0Gsz2RqGTa&#10;RNVdXBzP0CoPHGXQqNIqxLBv5z6allSXn8GgqQe9ZQviC29hTOByVHEdhM8YWVzuuGFnzjX8cW9P&#10;fEYjz3vkBv/8GAw5swIrr7opC0/abdJIYkfewyic7D0QdydNR+62vYhxmYAPG7cjce0mnGRGkB4W&#10;QcfW0HivUGxZgJK8mrAVzua9v2bEKMKtBy+gLF5evueIMsv9le3LVlNkSpfXb1Yz52rIEDeI8fse&#10;LDL8w2KH5mEkPLp2xbWOPZAxZRbCuvXBk1VL4M3Pjg4ZhsLX9GResI6J1qHUW/hyb3987z4cm/ND&#10;UevUKHxzYCBmpHqj7vHJGHV5PYLzo/HGIdONphL5u6DRUT0W/gRLbi9YTSdZke9hK87njcXRmbYg&#10;v2AcK92XPPeOKMrijb3nd3xvy6ERCsmjakQ9SkLolSSsWnMZzVusQbv227B6/SXcZXpSoLfj0dNk&#10;DBkxHWPHrcLESWtx614EMnKzkJ79jsejWi/eTS0ynzx3hREgnyYQZZ1IqtkBe0FDht2KUOv6QVsU&#10;hLfFr3FBE4vR9/fg+6MumJnmjorHh6LaERdszb6C5qemodLmAdj+yJfK3cao4mDaZSbC85AeEUbx&#10;eAtRAwbjQaeuON+pM3z4PuVcIIryaEi7dCLIlODHYCxsztSqD+viKu+dEYTbZ3VmSqtQTJnl/spW&#10;dYzxd7WmkEcm8cc1odctpTfIAF8rivVWWN9nQhsVh7DZSxFUtxXudx6kTLxkDruJR6dOkeeY51Ge&#10;68lqgXkP8eWhPvitW190Dl6NZQke9OIR+NJzLD5zG4CuF+dh2rWt2HHfE/ffXUJSwXakZi5EwvP5&#10;ePP2CI0jT1hJMsDUoyiYQqwfjV2XYW4Qiqn0iksOM9c7zHw3gHlwPJ4mvsaUWZsodiaiQf15aEi+&#10;lPWxmzTdiA5dNqNNh6Xo2Ws13I97I+3ddcQ/9UNacha2rb+AFs1HYfpshlLjevJjG+gLWtKRt7Dy&#10;U6gTZDpxGc8TiWLdJAqh75GkaY6A5IXY+swdLrc2oOPV+fjarQ+qnhyMGq7DMZmRZ8CdnSi3qw++&#10;29wHp1/cUNYFN4pBmZoVSxTIzkT40LG4Ur8lgjp2QsKhXXCkPIfleTwKb0UCmXpGRx3D7S3oTbx3&#10;eX7U7MY6yWMpxvTVHhRCM0QI/ZX5h77tVl0G5249vJuJNH8szycaTjLxpWS3F8Pw5Dm8xoyH5XE8&#10;oNUh+8ZNXJs0F2fb9MC1xctRUsjwSkV3/NkNbI87j0BTPOp5TsYfXQfj+30uOFBwA418Z+Hvj/XH&#10;35/qhV8d74rPDg9E5Q0uGLR5IcYtnYXuvUehUbN+aNWJlTtrH6IevESRXXo67pBLV8LAG9Kra8Kc&#10;3x/5WVPwKnUGImO3Y9f+HWjUcjRD6nTUq7eaZS3qN1yIug2WkT83o3b9tagrK/DWobKtOQWzZy/G&#10;4SOu6Nh6AhrVmIUmDTtgx+6fmM+2ozjqjfTXc/HyiSdev3iF9+/zYLbKiiQ6+tZJJvMtkZhXHVO8&#10;v0HlvY3xB/fO+N2RzvjjsX741K0fqruPxlbtfVQ9PQmfkzsbu43A2YKH2BN/GacjZY1PhzKgrVSv&#10;w+1NO3F3zRYYbt6B8fwlJC5cQt3RFac7dkPkkk1Ku66jNIFhfSbMBfUZtZYSmamsDzsystVQfTES&#10;qkqDdpZZ8Gfbl+2P/8P3U2A2UsGp25GzBhMB95TWFHloJ3H3LoQ0aYLkVauQf/8GSrIY3rLzkBJ8&#10;Gfc8vZgb60jPNuxJCEGFDX3QKXgZRse64ov9A/Glax80DZqMLw/2wuc05h+O9sDvD/ZE1X0TMPKM&#10;O9oOX4qf6k1B3brL0Kj+YhpjHmrUXoRGzUfj5Km1rMzz5EhvcugqhsDJuOAzFtPHDkP37oNpxOGo&#10;XncMGjSYgY4d1zK0MiVpsJzqlUqWnFm97kZlldyaspp9o6U07ALUajwNNZrOwo8NFzD/nIQFC0bh&#10;Q85SpL6dRnE0Hj26DUfLFpPRstlidGi/DLMWuuG0bxSeJ9+E2TQLWuOPeGFugnl3W+M7tw40Wl98&#10;6joAnxylQV37o37gXHx9dBjFXS+MfLgFXW9vQLltw7HzlhdjTYnSWyRDjorUWhQw1N4dORrX2nVD&#10;+PDJSHY7ghyvE/Dq1R+F0XHcL4PRZ5+ygq4pewQjZTSRbaZzAXV6rKYxh/6VKcKrjSv9ttUchpPV&#10;9IJmMKunk6yfMmF1wJLzAd5jxyJx6WrccJkI//ZdEDZ6HJJkRaK39BQZV8qcUrK1S3lxqLZnGD47&#10;NBDd7qxDhxsr8LvD3fFrty5ofWsRXJ7sQc/ryzAj/CAC0hKw8XAofpSliak6G9Zbgwa1l1GcLEHN&#10;BkRTw5no0q0ukpKnw2RdxRvxg9F8HQsXjEP9ur1Ru94wtO88AvMXr0bohStISf6AmTMOonqNOagj&#10;i483pJJtsIZqlghtOBWHjlzClGkbUK/hENRoOAaN262gyp2Lbl0mISL8Loa7TOW5p9PgVMINKZ4a&#10;rUPNeht4DKY3DeejdefRCA6ZCZu2A3mvMlJ1QxD4YT9mPNiFXtdXY+ijPegQuQ6fHuqJL/Z2R/uQ&#10;ORgQtRGfHemH73YNQ2jSA4baIobuEgKFeVChBRHL1+L2sBGQeezj5i0lQq8hcs16uA8cDF2SPFAs&#10;Q0wCmZ50hjGvI8WYL6mHIbi0GBsPhED1gxJqP3EaUdkqVJMpWVbsciXRT4SFRG/TLqPtX/BgVtjN&#10;RdCmUFEW6FGUr0Hmzdt4OHchPFp1xvlFyxgyNDS8DP2gVCjKR6vTM/DJwd6ofGwwZr87i68OD8Fv&#10;6LXfeLig3OFBqHp8CLp4z8HhyGsYMXsnvmNF1WbF16+7FjXrbMD3DJE1Gi9GI6KrefPqiHnQEXZ1&#10;B4WzULQLWr0rrt2dAy/fkchI3UquO0Vq4A2bEzBn5hbUq72c3LmJaFylGKZGnYVo3nY2Ut+nw6Rh&#10;nsu0IdBrPbZt3ovatSaiUeNJGDpMUphZjA6rUV9+x2uq0XAJqtcn0hmmG9VbRC5egBatWyIquhus&#10;xp+QUdgeh55MQ/sLM1DOfQjK0YErnRmBT4/35j33xqzUU6jq6UI66YU2B8cixSDtRzYKPhnmaUep&#10;2QQ1letNAuThiEnwatUeD9ZthDbhhTLkhIoHdip3lN5ShpXo9RSIxp20Sz6NWYIXyRlOVft124Vl&#10;huRWefBgVbmxSMsIIU/2YkrSnBzlxgQ5R+kllxXnlJmPpaFakmurjbypR1ZULNKZd5oJ+zfWPKQV&#10;mZj227Ay+gS+3teD6cgAfOc5AZ8c64tfM7n+9Yle+P3xfvjkUA98v7MPVgbvx4rN+/AjQ109IqF+&#10;3fWoTST9xPAnyKhPDuzcriFeJ45HkfRZqhtToteDqaALFd4EqPOmoiBrPClhIp7Eb8DKZWvQoulc&#10;NGi0iKhdSSPweES5pCn9hqxi/st8T7+ZBu0Ok3EGliwbjFq1XdCs5UCs2zQfTZu1YXSYxFDPMF1v&#10;Ia+FyKy7lccimukUDWjgWvWGYt6i+tDp2yC9sCY2XGuG7w52ptDrh9+598bvjvbCHw73w++pB6p4&#10;UPC598Fn+7th7rW9yGXk+kBRk6TPhokiyGEvQmm+GkEzFyNw7AwkeXih6N17Ch87NQ4rXHoIlSlt&#10;ImExkgILCTKKUpkuR1Ip2f5OVmOo4hJeZklu5br4f1qfIRYXeLMC5zZwWGTEtV7p2pHjyk95ar4v&#10;6+qhKiMUKY6KYOBFrgv3ROvj87EjLhDXTC/Q1GsWw+tAfHZ0ICpS5VXxGIVyR4egqqsL2rjOxoEH&#10;3vhQ+gRRSYcpfFqwEgegcYNF5MslCufVbrCKgmUGFi/cjT17VmDt2o64fmsgMnPG42XSQuzcQTQN&#10;7ou+vdvC02MTBlDW16k1jr8nKhvwGPVWoB5DdR2GyNoNpcyEj89ZOEzrYaSIMumHYeb0PqhVfSpa&#10;tO+NmKRduB4+Htt3UwXXdyE6+RvmqLUZJeo0krbdNQz9K1CD6O3Y5Tt8eNuaTvEjMqyzcDzlMFp7&#10;zUdlpiTfuA9F1TOjUMHLBX840oe82RtNDo9DoDoGri+votvxhVgd6k6E2pXRCQ4bk58M8mJhPuuW&#10;fxfblPpVOmEUY0qu+xR20yJSnzwqOJvfJPELGaIADJh6iMYcKV1jZdv3k0paDJTFVX1g0bWnMdvT&#10;O4L5t5kHlM7jEhY5gRizhAqLSGVIlWk7ZWCyLFt2Mv0Oyu3ojWp7B2NR1Cm45kWg6tFRFDwD0SVs&#10;E3rf34JmvpMx/OYa+KdH8RLl0fIrKNTPQMTDwZg/dyA6tptLdDKs1dmitK02ZCVK70eN+pNpnElo&#10;3nQEJk2ci34DRpHLhpDLRtEQLliw6Bhq1iJPEo01aQThuDpUtXXIwbVp1Jr1V1NgzUXffgNRkLmI&#10;3l0NFkNbrFvRHvVqEolNp2DkhGHYsWsiLlw4hQkTyNsNptIRiMT6FFJ1l6Bu/TW8JvI4na1V+++R&#10;ltIUDl1F6LWjeCePcNP4EvMfHEGPa6swOGoLhsTvxFcnh+L7/cOxP/kiViecwzcHB6HS1v7wjL3A&#10;RMXOuixiPkujKGOIpMtPus9EHLGeWdsKaJjpSq9JiXUzLIVNmOdOpC0Yglnn/BKnAsKZokyD6tef&#10;1BRTfquqPBk7jjEZx3FavhWN2ZUVfZ37/mmkqmJI57gY6erhoXhiGfktQzukhzDK+B51ibpPjvRC&#10;teMu2J55Bc28pqHc8cH48thQfMLc8guq2Mrkj05uU+AT600v9IchfyTUmpkIvrQRo8ZtZrhdpSCq&#10;fp0VrDgaksio3YQqtO4C1K0xG/WrU/XWHMOQOIPh7iDinqVgz84r+L4GRZOIFnKttMvWFqcgmmoR&#10;qWLc6jRMq3adkfRsLEN2FdLJDyjI2YjNG91QvdYshuQFaFh3Bpo0mYQu3dfw+ORQhtp6EiVqL0Xb&#10;divRqvli1Kw+HIOGf4esnHqwGz6DTueCm2/PoDsRV5G08vmJQfjq+FB8e2wEyp8cgxonJ2Br5gVU&#10;Pz2eIXgQftw9EtE5z1mfRUxTpPNdwqlIW1aqqFz+KfUs3fbKIDfuJy3csB+gMG0MfeFIfi/T6zgV&#10;7cuUTCpa6eeUKVP/2LStqsI43HkYRugeZFxuBmNuDxrzvmJCGf/mUA4tXsIzcftoUAm99C/G/xKk&#10;kjcHBK/Hb492x+/du6PqiaGoeWYsGp4eh7qHyR0H+uFz136ovH0AXE6vQURmDMxFkchPP4TVS8cw&#10;rA0gAuZRQRIFDRZTbBBZFEQ/1V2FH+oswqx55+B5JgLH3a7izPGriE/IVvhcNre9wajO/LF2w8VE&#10;8RIqz2VUwgyz9cmb0jbLv2swNWnfoSsF0zQKqe+VliYj8zabLR1LV5/CT/VnKPvVIt8KkmtSQNWt&#10;z0I0du26HU+f5iAh7gN273BF7NN1MNsawWz4BBrNcCQUhmDWlX2o7NoXf9jXGeX2DkCD/RPR+gzv&#10;h0as4jEcv2HI/YQ5d5fjC/C+iElc2bgnWZhcRiSWEqViQvm//FOMKXbmdyWleaxoN1hpG23hcO77&#10;mHdNY/L7IiJa9bWMsR0SKM+MzFR9OYrGSUepY68y45Upvx+NGaH4hBxcihjz5+gUj5KqzLWbkFSQ&#10;Rf6z4ETqLVSi0X5HYwrx1zg2EjtTQ3A46w66XF6NNsGLsCneBy9tecoiphnZBZg7ayVD3Ugq0Dlo&#10;3HQx+Wkm0UlU1tmoCJg69Teier35GD5hHQzkaHFi6dWX5fZtJSZeiwnn/c+iaeOOaNJotmLARi2I&#10;pM7kS+astYX7GizDj7UnYcascbBblsGudRpTVyAh6zmyNBZ06beDoXgNajRajupUsTUF3dLYQHQ3&#10;ooGHDduEkOBoOJh3F5d4EpF1YNV8TecfAQtzvwTKm53vgtHvLlOUO1tx6MNdnCwIQyOP8fjKYxB+&#10;x/y6/I6BOBAdgPeMZc8LM5FjMcBSTDiImJFV5EvtjHYfB5pKrQtnyr9cWu0QLJrm0GlceM0yqwkp&#10;UHbg9tsaU6GqOua5SlWp76Hf1prBjzLpJbtozCYw5/Vn+HxAA7PmxHD8VrxEDCoGFI+y8SJsJQ68&#10;NOfA5fhKTA3chKCCR5hy/xA+3zcAlSgEmpybhvFPXFHl+Eh65SB8Sc+svWs41gafwqOXWRjpso/c&#10;N48IGEvJ3x0BQVcxauR2KkxRk2vJV8spaESIiCCahtCrTKIlItCaNpkHgdGgtPQt8tUHEfFgIXp2&#10;HoI61WfDZZwrTp6LQ5OWPEadJRg5zh1b9/jjYUwA7Na5DI9VYNdXhkEzisd7ggeP3qBuY4qduhvo&#10;AExLpDOb5xberUtRVrsenaTOaobjeVi5eifRsQdmrTR+V6GYmgRtaQx2P/BH7UOjmYYMJqWQG3nP&#10;MxOPoV3wfFQ544Lyu/vBJWQDfLXRmHj7IPrtX4LEggyYiEj5JzemrEaomFJZaNmJTMWYGaz8Pcxt&#10;m0JXOJb3LGHWQhs5rdlj3B441xer2De6eqcV/CiTJLyfOWZzGlPGntznwXgSsR5/I14gb8WgIoAc&#10;9CAbQ8AHBtpFYSdQfntv1Ds+HuvfXsCw27tR2W0kqp0ei688R+BXlOx/PDIYFXeNxKCTW7Ar6CY6&#10;917LCluAOo3HMvGvitDQvnBY/REUeBk/1JIuLKKTIbY+w6YYVEYOdOu6AYcOXkRBAfNaEVBKR/IT&#10;GMwLkZffDetX1kTHVs3RsHFv1G86iaF2CRo0WIhGDUfj+lUZ6RZNY05keKzAPLEKDIVTUGR7gwVL&#10;jjF9mUXOZI5Zb7FiwLqSJtVegy7d1hDRbmhcn5/V4Wd1h2HX9g5U/c2Z+30Pg24Jo0QKEgrSMcl/&#10;M8rtH4rfU8H//ijzbFLNT6SZaodGYFDwGmzLuoB6npNQfs8QzAzcAx2RKIBReFNBjNSzBFkhLyKV&#10;FS71XMyED459FEAtGU3GlBnTxJ3FIsAqmR2s8mgHc8wR5s6jJBHNJTKPkmRbwqKE2bs8kDCmE5V/&#10;WfgfM5NipQHZI+0evt5JTnRn3uYxEWtzL6L8gSGo4DaUr4NRYf8wVN05EHMuHkZA5Es0abWQyThl&#10;fqMJaNO2Hm7dZOUUdkRR4WKo1W/QlcpaREuD2pud3CkiRNRp3cVwGbMZGkMSbEXMyYp2UPkthdnc&#10;VTGOsaAhUhP6IDJ8HZatovipMxYN6vXHuFFt8TRmAZXjLOaaTWGUMUW6YXj6cDOWzNvJsL6cnCrn&#10;W6c4j7NNV1A9HZ4+d2EylyL0QjxathIxNRkD+tdCXlY3KtkWMFkO8hrylEFur4o0WBF1At8dGIZq&#10;ewbgJ9ZBteOjaLwBWPnOF/XOz8AfjvZFxc194BoThELWHTWPIEQpUtfyVtSIPJUitpIB18WCzKKD&#10;rKPW0OdLmI3n9wYWGQhaiit3nzkf1lVVG6fkKkqrQrG7MkrNlNed/HnLSb785udGFL6SIu+VZ0vo&#10;ReHaJPzgNgL/6NoDn7r3x3deE5hfDcbwG1vhrX6IbYl+WPfqNDzfRWLqGjd8V3M6fmi8BC3aDUXE&#10;zc3Q67qRx36ENXcYKyYes1e4oVrN2cwbpRdkE8Mewx15VFpyJk3Ziby8m0zaRzJXrAyr4Ws4jOXg&#10;MHyBEu3XKNZUI2rGYcuWCQyT/dGseS3Exg6jERvTKN/DaGyLzPczcPTgeLRr2ZOqmelH3S0UPQyx&#10;dcnfjZziqSbPNWrsLhQai2Bh6mAgEIaN2ocadWeiWZOf8CiqJwrUo2C1XWB96GAgwpJtOpwjV+7J&#10;volDSVdwUROHOU/dUeFQf9T0GI0/HhuE37j1xY87huBGzjOawzm4TQGYvPKfUt98FTxKNJQgWywU&#10;aJdhLE2oZkfx8+fcg3pBjM6d7kQllRnz+xmYutKDXzBslZ4mF7RkmO3APFNGeEscdxruY3FIDlRm&#10;UGlAkICQWlqA3gHLeKG98avjvanc+uLz3X0wP+wQHljfYPz1bah8cCAa75uG7rOWUJzMwoTp+xD2&#10;8BHvIAJmXR8UactRlMhotNMYNXkRqtedT3SsJhKoLBssQe1G8xS1WqvGaJw9tYx51yDYNL9FqfY3&#10;KNX9BsU0anHhpzTmp7DqumLxgjpo3LA6xo6ugMwPFHWGSijM64Lbl2ZhzOCxaNJgAkMmubDhaoZ7&#10;Oc8ypi+ihKmAKYRqkh8nTdsNrY3GZISyknEWLvFFbX7esE4DnDjeCjrjWuaFD8nfViKzGHc+JKDJ&#10;3jH4ft9YTA7dh0hTGja98sUne7vhs6N9qPL744sDg9Dt6Fy8tTtH9kudyhjcsgYfZz3zVXmMSbrK&#10;CBfhzBK7DPCqRwE0gXZK4reyUJWoYOBR/FsoiwOoqk3D/M2+/IFMuxkEi74rTOrWKLbI6nxMWOXg&#10;PysfUSmvyjgl7iVDJv3TwlFt31D84Vg//IYc+cm+npj75DAm3tmJb/YNxFe7+mDuZTcka9V48y4T&#10;ZgsvRJ6EooAptqyAVf0Dk/lyRNsM3L4TxJBG4zGdqNlwKSt3HfM9Vjo5sFatKdi0bgLsxoFwaD/l&#10;yb+AQ/M5f1+TwqYeI0tjGNT98Pr5KFzw74G3L8fzs14Mq90REzUSU8f3RPt202i8+c5QL91lNGZd&#10;cutPjZZSkFHBUknXr7cUDRpPwL2ol7xHcesiXLoUiiZ1W6FLu0q4GzYMRqtMW/oe9hIxppn4MWPe&#10;g+NMTYai4u4hGHt9O1am+it9un9/sg/rpjd+IipPx1/jnjQdLSiCruwJFyXEikEl9MrIfrvyfI2J&#10;505GsW0xOboutPp53PMti7QUOY354vUHqtnJNGaVqdjkdpkHkmF398k9w2nMFiiy7OHfOTQaT1hm&#10;yI+F/ylF+ZsXI6O39aU2HH4eiloHXfCV5FuurLQ7y1HlmAsqHB6CZm4uiCt4qfxQSL2I3l4quZaM&#10;tSn2oyrsw/BYnq+NKIR8sHr5HtSgMq0l4odcVo/iowZVbT2is3Wz5ohjmLMbK8Khq8YyBsV2L+ad&#10;fgyJV8in4Sguusvj30Sp7Q4cljsUOg9gtydCrXuHF2nv4H0pEqOnHWd4XYL6dZcqzYDVyZ11mQ7V&#10;pfCpX585Z+0ZmDH7MKxMiRwliTCZDuJiUEPcvt0MeYUL4XBEUDRaYS0WsrHDQA9/aHmHZienoxzV&#10;+4/uLhgQvQe/pYr/lAr3h529sSfKG3liJKk4Wk4AoaCQheBXEOo0JoHCOpUxSTIQ3GEex7y4EQzG&#10;Ldwzi0Z0NiqIMd9m5Dkf/5OnoI/43qed5XAJcJhmU0g0o1GX8u+X/0djyjMX8uCplWIom/4Wmh6D&#10;Hp7z8PW+fqhN5SY3Vv/wGCxLdMfFZJ7H7oCFFyEzw9rpWQbpzuF5bKZNRFBNcl85ht3heP7EF62a&#10;T2WoXYKG9WWopITBlUTqcvJcJxza/SNKir4lLZSHTb+CR0umD+fyuPKYEYMQ808r8lgp+VBWweXf&#10;MgrfShQpMwzw2pevuYgfpRmQ6BfBVZPnqF93ORrWW4g6dSTfXYLGTWYj7kkE7/Us9PrWvM5q0Ba0&#10;pmEPsOY/kOOpK6n6zRRARlriwrvHWPraHw1PTUGzoxPQ+OwMVN3ngm6us3E+5Z7S2K6jIWQhdFlX&#10;RdbjVGZNkcJr4v+JRKWxjvdE5uS1y6MSVn132qUFbBaZnZpqnudTgMSSk6+jmp340Zj3+GOh2jco&#10;tq7lj5rDoJ3EHz1SPOgvjSmF/ykn1tLL0u1afCg2Q1Nih565X6zjA9qdnI1BvqsRYX8P99xw1Ds8&#10;GosvuIqgZmU7H5EV8lYeWJVe/JJLsKiZnmi+oVF/gNW8WWkYb9BgrrNpr/5i/NR4OX5oMJufNYWP&#10;RwOigmJHV0WZqkYUn4OJdwnRXsJXJXXitQvrSP4m+Zqcy8paFOEW/TCVnEoOrrsO1Ruvwo8MsXUF&#10;+XXmYWC/TZg+8wgaN2PYrTUWmzfJo4DzqF4rMbf8CebcSQx7d3jNWmoIGQ7CwnOIvlxxzxM/7JmE&#10;w+/vIdKWinE3d6DZnvGIM2fQkKWMdXbkkGOz7VYU8BrFlYtoXAWiSr2yPngsoS8xtjKNW6m3Mg7I&#10;XNAJRVZpM5fPuB8dQpwpT60vM2aVKdh29ArZUdJUGQl3hqGuDfSaTnwfwoqR+bTEU2ShT3lohifg&#10;RQhipZP1lbUAswP3ob/vGsxjMnzuzXWE2dMw8d5BtN83BRGONAwM3YhPNvfFpiiGUx5DRrXLVC0y&#10;jYuEEysdAqUpcNj3w6xpTO6sBEPOaJxx34hmLRYx1K5BvZqL0K39BixbcQCXr++CXj0BFt23MBVW&#10;h123hpWRQSFkROkHDRxp6bC/ZPoinbvvmT+rC1BqZk5HVSro1PP9lEl7UPcH6Q3ZwPC6gSF8PXmS&#10;yK81C8tX+CM88g3Cwp7B88QeLJ5ZFa/j5brqUEQNgt0SzLrJ5jlltJNEgmIKJHnc14F9L67gi02D&#10;MMBzGe4WvUaXs4swzG89Ym0ZOJERgZkPjmKw/3pM8diEV8Ys0pNVaYApYcUKOHgHimOIk8j1FpfI&#10;YLWtdPTaFKYjuV8UP5OWL2drnKAzLaOgLMxSAC3dFqAYywYtTX2DldSbCXUT8uZBenOO4tEyA7OM&#10;X1EEUFlIsPOEhTTMyRc3UHkPk2W3Aah4eCg6BizEsKidqLq3PzbnBaPOifGosHUQDj4LpWa2EZ1F&#10;kMVQS2WmLHqW8sCtNFDIo4LWrTQoE3J1D8yd9j3zzM6o01jSh8WYOvEkUwxpL4mGhqHYkV8BSG8J&#10;R8Iq5Ae6ImndSjwdNRm3B4zE7Z4DENF/MCJGjkH4pOmI37YF+deZRmTS0NYSBPpHoWmjWXQUGUqy&#10;Ao3qLlM6tRs0XIiGjRaiaZPJGOnSFbkFc6DOrwtddjWYeU0GywFW+huFK2UsjownNrI+ZBxvNk3r&#10;/v4+yjGnrnJwMDbnh+AnVxcMurMVXUNX4vPjQ/E5U7aftrlgX4Q/CosMBGQRC6MG60PmNrLRkNJU&#10;KXMSyWOTQCKsluk0Zj1Ytctp6lTWlfClxEbnlpicWSaAmJpMWXGGFSSVKuoyjkacwjDbkGFlPn+U&#10;RKuZqBzlgSF6kDxEKhCnUeme9HQ7dAytpxKvor7bOHKljPkZgK9kgNPhbmhxcy6+pYG/3zIAp7PD&#10;4P0mAg8+JMLCcEhHZiIv3iXxn2G3xEhPecH0ZD1lf3ukprZBoPdIDBk4gnw5FbVaTkdcojwQy2vU&#10;zgSS6iF77w+I7lMDT5guPK7dCHcYgm+OHInsXQfxfsVKpK1ZiQ87DuBGv0G42LIZooaPQUHQDWWi&#10;qfNBV1Gr2Ugee5ZiwLr156N1q7no0t4FPTvXxr49VZGvrUHRUQ46mULOuJWh7ynrSab/ZlShAWUq&#10;cVkNNyY/FWeS78BfG4vv9w/DZ4d7o8mdefj8SG984doH3zDH/PRgX9TbMxGuMaEMtVQNrER56FiZ&#10;mIpOLdG2hFGj2Gxk1CJ45MGm0ivK4xQy47TNdIpVJk0NRK6StgiWSRl/Sk2+m4gB0w7xC/5OrF1C&#10;3mROI8+Y6NTDGQPv4c2da7h75BjeRT1S0CSxXBSXSGOZDsVC1Bp4gzGFKZh1ZT9+3DcCn7r2Y15F&#10;OX6iPz7b3wdNT0zAkldeqL5xOHxeUDXT++QGJFQ7imVWAQlZavKHjHl5Ab1pETTGBkoO6kmPrlO3&#10;OUVKD5zzCaRzpcPxeAeeTa2KqHoV8axOEzyr1Qo367TEw4XzYLt7G2HDp8JXJkw8eQYRM5eg5EoY&#10;Hnbth7jqTXC/fhu82bUOxblM8PfNQt1m3RhuZ6Jp87EUOzcpqo7BkDUEdk1NGvAbqNXtYNTvJ1oo&#10;CBkIiyh0ZNIJE+9fWSid93E5PQ411g/AgsfH0dJ3Fv5AY/7juQH4+1O98bXbQNTYNggTGV7D85OU&#10;VM7E+5dOLBt/zypQnra264145HseYcc9kJvKdKT4PcFzABZNM+qYvsQSlblCUUKJziLmvB39isaU&#10;RoMqLqVdxsgkt2XGLM1l8YNO24cxuh/e3VqDZ0cPoSDwEsIPHYUu7YNiBEl05elnebpYOEPDsPC+&#10;2IBXJOfArEeYfGkXartOwBcMKw3PTsbcl+6oc3YSvtsxHNc/xCthRRrMZT47B11T3su0Khb+k6fN&#10;UPqUImgtTJpeKMwahkN76sDF5RM8jd6L4oRbiB/dD1G1qyH5x1ZI/a4xYmrSSINHwxF2Bw+JzKC6&#10;bZBz+hwKDrnhZNOm0Ny+hfR9boj8sQle/dgY4fV+wLMlrKTn83DatTcGdq2LRbObwqhbwFy7AXn4&#10;c+VpbENhWyrXffRc3jcNIGiScGinE4uQk+dpLEToXW0Sfto7DDWPUui9OIkmXtPxBdORHxlmxwdt&#10;RuDbSLyhMs0sMSjPd0o6IvxopjGVTmh7EV5ev4UXx88hM+AqrrsfobC7jWLDLFjyGjLEyqOFr8rq&#10;3NkuLr3NonivhD8vawGq1D+uZhdpaBdDEu+invAYZtMK2LJHIHx/P+cqseeCkepxDgkXLyuWFHRK&#10;liheIoQdlfkG84MOY3GYB86+C8fTomxczH2OtvtnYHLYfmzICcY3+/uizvaRiCl4oxhP5rKTVhDF&#10;OVgkXRC5JaJCZocuLXlN9XYUBuaRGnV7FGSRHxNH4dmU9oirVR2vq/+I1B/rI+3H2oio1RDZh07i&#10;zep1uFq7Pm4MG42SpJdIHDMRQbXqIjMwEJZrN3GjYRMk16iDt99XJ6q/wrPV36I0vTtyUhpA+0Hm&#10;OZAmvy8okn5CoXYMKUfmjs9ivYjb8b55jTKFqYPCRQZnWXjv8jhGhPENah8ZyyjUC5uTfbEizhMt&#10;9k5ESFoEEooycS7zMdbdD8CCgAO48/Yp75POzBsXZV3soIFyc/HokDvr+SI0fpfw5OxBfHi8hnTS&#10;D8bcLigyyYT+ueL6iiM4iwRaYMfx6xRAY4pVqvK9zv625nR+RFvS20TMyyyMJQ5/2D/MxCOGCFlk&#10;W0Nj5rNCwo65w5orEyuIMXkwcoZ0Tqc5DNgQdg7fbh+KKoeGYUDASoTon2Pz0yA0d5+GgY924svd&#10;vdDebRqeW/OQzRCldtgUWa44BjlInEM8r6jUORmFzIgpPQZFuAOzeRNKMkYja28TRDaoiOTqDfDm&#10;h9qKMRN/qo2wZi1R7HYasc064UatBkg4cJjGfIXYtt1xpU4zZAaFoDgyAuHNmyCp+k94/11DvPmx&#10;Hu60+B3yQqoAxvIo1n1BxVoLWk1f6I3b6WCSmpHbFJ3A6xGNoCh56ViWqR5LkV1UhKwiC54W56GT&#10;z0L89kBXDLyzER08FmHJgzO4YU7C8NBNqHZkPKpuHYYlIW6sKx1M/L1z+Q5JMRxIj4rB62OeMLGe&#10;9QEBeHlmLTKjR8AqU6EXTKQ94snTMmuCjFCQQQNkG8VqQO/J+6ULLFelqjp2ruprSl56nGSO4ilK&#10;lkORUVp4GA8Pj0Uu871CvyDkBwXg8bHjyHiUoIgXJT+iUaXHX0tvfVtaiKmXtuHLvSR98mT9o+Pg&#10;pr2Hlp6zUOHIEHy1vRfGBm1BJD1swaVjuPT6ES9I2p7EkESqIqwE9RJymY/yvTRryVNfxaXvgaxQ&#10;xPSth6Tvv8NbGiPlO6LsOxqzdl2EtW8F04pVeFi9Hi42bgltWARMV68jknwa0rgZ8iMp6e/cwwNB&#10;5U/16AiNkfp9A8TX+gpx0//IlKY3tPmDYNKtR4n9BtH3ltdCduO5JazJMBmhFkGmqG/hTXlo/3Zm&#10;Ehb4HEAMjTn7riu+2t8DlQ4MQt3Dk3BQHYHGntPx5ZHB+HxPXwzzXYW3tjwFyTKdnOSJZjmW3YaY&#10;s37I9gpkFAyC3t+L4XYe3t5vQ75swygpvVoFrB8nS0r9SIYhukW2Ci0XUs2OfqFSlWvfU8ZeRj2V&#10;R60FnfI/kcSZ9NY4PDq2BllnT6LQ3w8aGjP9rC8e+1wqU7WibuXAvChWukyb8tKayYtejXJ7+ynP&#10;mnQInovZT93w7dbe6OG1FJcKn2NVLBG8uR/2xwbwN/w9z6Z4mlQWX+kiZRUnRi4b4kkEOB5F40GT&#10;xjRETYbJJkit1hQJNeshom5d3GnXFplzZ+FqrWa42nEQHG+TkXn0KK6SSwO7d4X5dTJ0nkGIq1Gf&#10;jlAdSURlMo2aVLMybnf8AuZn22G13WVVUXiUsuIo6qTqbNIAwfOLk0ndyLgnpXWGDlzIqz/65gYq&#10;rO+HmbfdcNXwEj3OL8S32/phzIN96HNtLcqzHirs7I8+7osQp3nH0FwCPbMCUfEyqSdtCtOHbDw6&#10;6A6dXwi0Pr4w+3kj/shUZMR0oRClDnDIaoPMKGhMqRdeDq+nrPBv1ZcjiczhF1UqlSwuOgnbj5EL&#10;uYnklmgsj11LIh7vRxV7/AQ9xh+aAF8UBoYgzPU0zFmFvBDJdyTsOPlPRIG0CL205mDnIx/09VmK&#10;pq6TsCTuDDocm4k1Md64X5yB1kdnoPyOvph/ZZ+SpyqtHX9R5KJlBKAUi4wjtZqh9QtEVM2GFDB1&#10;8aRGXbxu3xbJk8cifs1GPN66FzkB/niyehMSd7oB+ZlIOe6OyBkLELVrL//Ow6MVK3C/Zi0asTbD&#10;NIXQ9zzWTw1xtUV9aJ7SQUkvjmKm/jSUoEahAMVFGe55ndKqJE5rlmuj8MnnlS+P9sQXuwagzsFx&#10;uGZOxu5XF9F6/1Qsf3oObQ9MxeDTS7Dt7hkkGrOVbjJp9pP5bOX+LPyfTAqVcjsMr0+cVVa0N1Gf&#10;mAJPIvrwcGTHj2M6It2Tb2lMkToSx8RGfy5vPhRAWevzy6aLZHQec81paDVEGnCdluat8J8oSiMy&#10;I+8jxe0kTN5BJGZfqAMC8eq0L5Ku3Zd4wwuTW5UmLVG1JTDwhtMcWoTpU+CTHgmvDw9wzfAK+19e&#10;QBvX6diYdwtfHR2BP+7pjYVXDypjgcSYgsCfI/SjMYVTZPJe2M3IP+eNiOoNyZMNkcBwGt2kIc53&#10;ZWJ/O1pyHFaMFR/i4hFx0hP4kIlbsxYgZuMOOPLyIVN4p50PRtTgkXhci7xZozESq9fH858a41Lj&#10;tsiPuEe0MFHnPYkhpR5kapuPKYDQgLRfK8YUQ9MgBfx0Taw3PtnVT+mE35FzHd2PLcaOhwG4YXiN&#10;k1nhOJEdiVuGN3hnN8JCNMqsn1JMvC/p0Hbo9Ih190Ae69fg7Q/jOS8YQ07gruswFL6hExbJEpDO&#10;hnlF/BCdio1YxLAB1x8zLZlGJftJ2ZSmFXre/aLRHH4p/5xdMQ6JKbxw9fNkvDh4CjZfCQE+yPfz&#10;Q4Gsuu7Kz3K19GJWOPeTMCSiSBq5b7xLQPvdM1Brz1g0peCZdmkHLphiMMhvOWqfmYovjg5BlV19&#10;cTbpJvQ8z0c0SvloVDGmGFK5FokrlLsF12/jRv2mSPmhHvPFxgjr0hvPtmyH5vlrJfTQGshJTEbi&#10;3QiG1RQc79oDCdu2wUZV6zAx0bewIp4l49nQcXhMZL+oUR3xfA1t3gH6hHgaUdp0WWmKIf98fjGc&#10;FFGQ0otoolHs9DjJjAOyo1D1wDB87joITb3moOexhbhoTsTku/tQ5+QU/Og2AS22TsL5p2FKiJYG&#10;dtElwpVimKyHj5B4+CRFphjTFyYvH+iCfXB13wyY8u7RBFSwvCalpYwOJVMRyNQ0cn2yjV54AspS&#10;zX/aKg2YLKusq/UyAlaECOtFbMmifZOFp1SJVt9ghgA/qKlstYLO42fxLOQGiplPyPTY0oqhTPPD&#10;H0pju9stLzRazzzr4AiU290XnX1nY3vWBeXGK+7ph0EBixCc/5AoNlHe/9mYf2lQKYIU+cD+PAW3&#10;WndgmK2H+zWaQhdwGakM+6lElahfaaHKe/YS2lepsEY8RP7GLchbu0GZxkb//j1TKCYXZjMKTpxk&#10;uK7B41SjAGIa02cIHNmZNJh0AAgKhTJEVUtXHQ0n1yfXobwXQUZ0sXbzKJBCCh5h6J0tyjwG5XYO&#10;wKa359Hz8kp8dbAvvj7QDzU2D8TWK8egJufplV4bUa+sLzqerSAfUUeOoeCcP7TefjD6sFAEqQmW&#10;e8f2odiUwavR8ZykInqV06FEVf/ZmL+vKasCukSVWZLbpz/+pPp2Aja5XVJ2UHhTKpAHMDAmPzx6&#10;goYMhsUnAAWSpvhLCWJedAp5iamKBew0qMyRoQyO/pCD+2fPwO3QenRbPRTf7x2Mr3f1xrDw3Rga&#10;sQfV9g/GqgxvNN43CsHvYpWelH9mTF7sz40pwhlqA55MmYmnPzRAOBN/3bZ9uDtpClKDz7NybCi2&#10;m5CVnAjD2zfI3LkXN2vUQywF0OVOfVD0Lk1pXy4xa5F3zBXRP/1A7qyJm/w+btMelNqsMJMrpXtO&#10;PF+cWoyqGJZ/SX+lMlVcmTG1/OZ+wQs02zMai9N9UYupR9+LGzA2zo1KvjfK7emOFtsHYNHBxbh/&#10;7wqd3qK0dikpGM8Dnu9lyEWknjpL4UMFSz2g92GY9TmPzHMhiDkn07FJ65p06hUpLUUCMrkWab+V&#10;ekp6nwdVudFQfd1tQ5kly7ZqE/Bjx+XcRQzJmpMapDsaKXTuHnWDMeg8rGfpQeTNwoCz9CQv5PGk&#10;EUSo6YMIB2cXkISQd/ceIvGoJ/LPX0DIgR2Ys3sRep9cgHGXd8NDG4t2p2aiju8EfLavN6YF74A8&#10;Nv8vGVNsKFFCyUWZ/uhuXMe9Jm3xuHojvGzTCjc7tsc7otMhkz8U2WBUZ6Hg2nU87doPD2vVwd3a&#10;jRCxaCWg0yhTjNvjniFm0HAk/VSLIbY+znfpA1MCwzBVqwwPEbmjSA3FqM7rkZEG0mMkOaaVhhCj&#10;ZNAF50ccxSfk/uq+U9HMdTK88qMxNnwfmvjPRG2G3UVnVyD8RhCuH2f++EENK+tTolgxw1hm3BPE&#10;yxzuPtQivgEoZNQTgwpC05mmPA64wtySl0zukj5PmVNRqESaDj8q6u3uV6H6Th7p+221MiuWbV93&#10;Cv7VT1Px/HI4sqJlyQnKGfKhNUuDcPfDMJz3g9nLDzqStCaAodb3HPS+5/H2bCAFxzmYczUMtbx7&#10;RrvMmOd4etQDOv8QqP0DEOl5DHPXTsHgrZOxL8ofbq+uoPK+4fj0YH/091wItUMaCaTiREc7i4x8&#10;kVcxrBhSMbSQsiEXaYcP4la9pngqqGvZHtm3bxOVxSgxFUMfHa/MGBbRsiPud++JmGUrmXY8hePV&#10;M+S4u+Nxz4FMTxrjSe2mCGhBNcwEvZTiROYAkqXhJIQJ8pRQJsj8k0FlSCRZy8G8mMZIpzGHX9mO&#10;3x7qjy9JIyuenMH2NxfQwGMKvjk6CLX42aR1Y/GAUew2jWkpMMDGGym1O/Ah9iliyJM6ih6Tlz/r&#10;0ZcG9aFh/Vj8kc7PYs+HKmmLzM+ny8xHctgjPL1NLaAhUlkfvCw0HbBJ+FJbZsGfbeW711NVmYCN&#10;s3Yj+UwI7rt7Qpv2AbZsLaKPuENPnjSco/eQpAslzPp6kbCZe/qd58kDcH8/86S3WQqsbFoD7hw7&#10;BTXzUQMvWB3gh1f+Z7F72xL0nz4QJ5+GwuXGHpTfPhAH4gOohKWtUXJVaSxwFjGmjItx+oeMHJDw&#10;xsJwhcJCvNi2F2HdBiNz1Xrkuu1n6HSH+hhV4YHD+LBqFbKXLUHeyo1Qr9yKVxNn40G7HnhYtwXi&#10;KZwe12kK/2ZtkXj2LHnBxGMSdzSUwpniOIoB5fwSWp2cKdcjbcfSciPI1JKjvd7fR7VNfTHUZzGO&#10;p19G7V1D8O32Hqi3uRembZuIiPOeiGYYTbh2V+mgKDEX4c29CDw85M56u0BwBMJMvtT5sD6ZWxoY&#10;9XT8O8srCE8CSHm2ErwJj0HYgZNIPncRlw6coi/rFBGVTcpR8stKQ06UWfCfbH+nqjbe8WmtqSjw&#10;v45c70uI2HcUeY+eIe6QBzTeF8mbgSiUExOZhd7eMNKwej8fxno/holg3NvjirSYx1SNVqhfvsGj&#10;3afpdZdJ6kQ1w8kHctuFA7uxbf0S3EqLRo9tU7Dj2gnmX1JBUmGsW6XSxLgS6qRFSorMniXr2pbC&#10;wEoRgKJQj3j3o/Dq3B4XG9bFvVo18KBWA0TWboKo2kxbatTGsx8b4UXVBkj5ri4VsDQwtMbNBi3g&#10;270HeTaAMYwKl2FThIU405+K8rfwpTNJV9QsTyntsDIiR9ZT0fG6joeFoOdK8v4Df+x1W4vVe+Zh&#10;79EVuOS5B69C/JAYGIzQM16w8jy2PA1e+Ici7sBR6AJDYSBl2bzpyEy3ND5eKPQ7xzpk4WfvPYKQ&#10;5H8JKaF3EEtDav1vINndH88u3lZSJwmx87f4OUPsbyv8RYj9uH3ZapXMw3559xEmsKE8SQhiD51A&#10;4kE/ZB4LZlgIoCHPMnSeY5j1V0KCwZucScPqz/lAy4uPO3ocj89xv8S3yLj3RBFJOh7H5BVMRzgP&#10;TdAFfKC3xpw4jvO+JxF8MxhGKkxSLY3mFB4fxYc0XSmdPKzwUhKn0m0kXEZOtxfxNzY9dHEP8XTd&#10;Wtzu1g3hTToSfW3IlQ0RW6c+njCPjKtZH1H1a+JW06a43m8I4vbuguHNcxpRFqBhWOVx5ZgGXoBF&#10;jMjiHFwlDkRs0nBiTBEfEiE+9nQYdQZcCTmPY9s34MGxQ8g+74O8i37IDwyAwf8CMs4G4cEpb6jf&#10;pCP9YRzijp3BB/czsFKpGhjJrKQrMw1pYITTsD7VAWJMhtsA1uHe43hxxIu64yzyqdjfnT2PyJNe&#10;sGuNyjgj2co1nw9VxQGpZZb7K9tn7b5QVR1bMnL8ZqSdoYF8LlDsXMLTTSdxbcYG5SKVE/tLjA8g&#10;6iilvSXW05BEqIaoNZDEc0ngzw6fQgI5M9H3Ip7vPw3j2VDuf5Go580SyVqfQLz29MeDMyyXbiM5&#10;/jWMGlawmQGOlWsj4zsbtmX4RAkK1Xoa3URDWsiPZr6KwuN30jpkMMOS8gbZobeQss8d8WvXIGbR&#10;XDxZthxPmJ4knD6CjPBrsGRQeVsZ1BWVWMQUSuaIlz4aHovvne2vclwz/xZB5FDQqOTR4kB0Kj3z&#10;r7z8fLy4H0Et4IuUoIvIDgpCNmkkmxFL43sJuWeC8WTfSaSF3EL8SX+kHqO+oPEMNJiO2YCTG5lP&#10;lhmygIjU+lFcMlt4T60RNG0J0mlMHWkqOygUN9yPI+d9mlIXcj0xr9Kh+sqFIbbfbKfh/qWtysi3&#10;skx91ElfpHsE8CQX6D3XcH/RZibo+/l3ED1IPpeTS9eY8Ci5kwQuBtXyVcfvCmnUbDHYSW/cX7UL&#10;4Qs3QOfJMC1q2J9KmPtkXLyLwtj3eBn2Ao/vUBTci0feBw20aqpSswPZ+VoYmWCpjUXw8r+Ce/cf&#10;0nisUI0F6R+0MNGOeWoLLGYZqUA+Ndih/pCHUpMOJYZCOAotyErKRc47ijNCzsjvP2RqIWuP51JI&#10;FBgtTEdKkJmdi/fpWdCbhTvpIFTNhTzHmw96ZKhN3KcU6jwT8tMtiH+cAY/Tl/Dg1hPkJuXhzaNU&#10;5L5IR/6TZOgfJyHZKwR+M5bg8Z6jSPXwRYE383NyoNHLCwWBZ3jvYjg6PjlS3kuaV0jjaiTksq6v&#10;8rdpu91h87rINOUSHhHNLyKjaEiGVxYZ7d5p1C7nRPyyEMK/uv2+eiNVtcnYtt0PsUwvtP4XiTiR&#10;zP64MGk+so+RJ6liFe7kBUmqoiNCpc9TitabF+jjy1cWhdzP0+gh9LRTSN5zECblRrwYli6hIP4D&#10;Vi7djz1bz2DhrC24cTkW+/aexXH3EKSl6TB56nLEx6fhdbIWw0avwpqtx5WmMNeDvujcaRKeJORg&#10;xZojiH38SuG2qEcJmDp9KawUGkWMmdu3ncaGDaexZOlBeJ0ORYD3PbTpMAFX7iRizwF/XAp5gGNH&#10;/LBq3QGs3XIUh4/4Q9YesVEV79rpjVETdmDszJ10pDBs3XgC5wMSefzDWLfZFydP3cGdm6/QsctU&#10;uJ+9g+DzMTi96ywSg0PxypN1EMi8kVHL6OULK9Wp5Og6hlHF4VlERErRSkriGwQLU5EHy7chdvVO&#10;2HwvsN6CkEqghHn4UKUz3DM1sdFhtYxCqopjZKq1v3GJjCqj0/+u8jgkXQ9Hohs5L4hGoaFy3b1x&#10;bfoKZLqfhZ7hspCfqUUM0ag6EriRIcRKlCoKjRei8w9SUhkzuVXLoqPh9fTGXBJ+9pU7eHbjGfr1&#10;o4PkFcPX/yHmzd+PzVu84OYWgry8IrgMX4DnT99j19Zg7D8Yhn5j1iLudTa2bTmFbRt8sWGTL6Yv&#10;PIDwOFnyAgh/GI+h4xag0OhAWmYhOvWdjOQMDZ48eYNRI5dg7/6rWLzSC8vXeNMJPHDK4y5695+D&#10;p6/ycMr3AU4ev4aE2BQ8uP4UOzYEYMiIXRg4ZjsCLiZg+eLD8PSNx5CJ27By21n4XYjEzTsJmLlw&#10;DxatP40tm71xevMZ2MJjUUDn1zMPN5zzYDg9y7qTyBVIJz5P6vLlZ6wvxfml1YfpCdH7YstB3F6w&#10;nkYMJVACkHH+PG4cPQJ1WjqKmYvYqcwk5+7gsrNsvM8Xf+Ni5L+v2lQa3/e4XsITek2KF9HEi5ET&#10;ZzKmhy1fj1f7jkHDHFPn95E7ncVU9qrkTjSeeJ7CkX6SxghnkOj5PvP8FSrlFKyftwNeZ25ixYoj&#10;cN0fgOuXH2P10j0I8LyElYu2IunZe8yZvZWVHYVVmz3hdtAbxw6cxbVLj3HiyFUMGDwH0S/fMjQC&#10;cU+SiKZ58Lt4C1HP3mD9zhNwOxGEXXtP49jRQJz1uoPDp68i4Eok+gyejuu34rB73zns3ReIA3t9&#10;sWj6BmTFvsKHyER47PLH0lk7sGDJfhw9eQ0Htnjg2vnHWDh/Lw4dPIcQ8uG9O4+wa4c7oiNfY1jf&#10;OQh0JcLuPaQxaTQJmzScpB2FjETi7AYWvZ8n359V0Kmj0dWnmVOu2YFHa7cTHIx4viEUPVcQccID&#10;L6MfKj1TZAJqBFKKwYK/qzyeqOx6oMxSf+NWdVTqryqNRTEP8IQk/PzIGV7ABaXkEW2vDroiae9u&#10;FJxzqjAJtwpfsuiFS6Uo751hWAwrCNYTlQYfiiiq4awQGjTsMZJuxSDpdgxzsDjkk3dSbz9E0o1w&#10;VupjclECsp+/wsPbd5H98jXeRzyC+lEcXt64j/zELHxIy4VGJpUSRWqyIu1DFlIzspBTqIXeWoSU&#10;tEykpH6A1eqAptDAFFUPEz9/9y4P5nwr0h88w4sLEUi68oDXQlTdvMqocRWF4c/w9loUUm5HIzsu&#10;CbnhT6CNTkTWvcd4ezMC727dRyHTsJyoaBifPMe7GxHQPYiF9tIlOr6gz4epnBiTIbfMiQWRGgmz&#10;jGDSDpt30gMJO/fi7fFTFJpU+szJ81m/99xOIvVhLIWe5LnORgzZ2gsqq06C6osf/kZUftw++5Ho&#10;nI4Zq8+hlGoy6VYYHjBNyWX+I+JGIXC/0wyfzJF4kU5SdxZ5L4Y08obkppwtHDQm3+u4v9nbkymN&#10;B/9myPXnTVGO5wWeR37QeeQS6QWU9/lBgcjxZ2gP8kPBrdusUFZmbAwyQy7iA8P+q6AA3DjkBfXr&#10;PN40FaiSFzLZV7yYqtRRxHRCvNqhtIXKxPgyAk4ZbGylciIvPr8dgQekg/xHT5EdHoV0XkPO+bMM&#10;cd54F3CBCDmPPCr3LJZcFnHAQm+5dxZ/ijlSjZrXKKJOEYDkwAKiUMsiKYekbXpFqUpYldYzRihS&#10;kJ4RTvhU6k7texaFwaKGA5FFVIazjvNS0ljnMv+SLK3hNGZ8cjakUUf1TefDZRb6v9wqDriq+toF&#10;z1MylW6YlOg4hB88zjBCgqai1VCVGil4TLwwPXNNQebPjamnkY00mCBR0pZCJeyIkc+SR503a5R9&#10;6bla3tTHV62vJ/f3gDaAN+vviXRK/8z7j5EVEY/MO/eQces6cpi7pd1/ilCKFm2WEfej4nD+yj0Q&#10;gDLpsrO/j+mLdChLjihNYDK0URonZCT9+/gE3KG4e/0kDf4+1xHLqKB79BKpV64gJzrGiVIa08Tr&#10;0fEaNL4eSgOJTtpPxZCknQLqADFsIT+XFEOEnc5fRJ+v4shSNwYxJN+L8pdRBHrm4GJUQauaIVdE&#10;UB6d4hVzz1vUIqbMAmbWUEb8SauXic4n/bp/rDODXEljqpr+Y5l1/q+3v5M1wL5rJ7NCSUMv873X&#10;7/GAyexb5odC6CZenI3eZjrnqyylL0Z0krsYVzhCetDFQ4V3+Rs6gQghJRwTrdJT4DS6s5hYDMp3&#10;DMks0iqSFXoRbx4mYesyV6QnfkDeu3zs2nQGkVcYbiOeIOb+C2zYchaLVhxF8luN0twl8y1Ig3l2&#10;gRnrue+qTe54+jodSWn5WL/BDZlpajy4+Ryb157GgQPBWLvuJEL9IqHJMuHAHk/c9A1T1sSW6CFN&#10;l+KkYhS5Xh0FilbSs7KiUAn3EyPqvUXkSKGekH2llYyObmAEEicXOtJwX60Uoj2Hhnx8ygORgRdh&#10;1jF/prOJ030s/BMrd58nKidC9WndHmV2+Tdu5bqOl2ElO46FkpcYsmhQq9aI56G3EU+j5vHiDX7B&#10;VK8kfHqrcvE0hoQWhSt+ZkwZeiKCSEKS9BKIcaXxQD4Tr5XKkN/Lq/ytpbHVrMDM69cRfT0ejeqM&#10;guuhKzhz7gEaNp2Ok0dvopC54IKZ27Bh7TnMmLYPcxfugsYig4ytMFH/pWbo0LL1DGzcdAHTpu3E&#10;1WuJaNluOh4/V6Ntq/HYs+4E3pF7A3zCUaveADx4+Ab9By/CrnVnYIwmV/JaNYK2cxIayYVUqXox&#10;HF+FMhTVqihXiVKkFdaHCBvl3nhf0tRpFKel6BNtkc+wrKZh1aSWN2f9EHHaC28eP0UReVxGIjBl&#10;hpEWlD5eabZ7LcNCKo2D6tshcWUW+f+5VRr0+B++m4DcQh1PImNdyT1MfPJevcHDE2fwnESuDibx&#10;SyrCi9dJ2BVkSoKs5FLi0WJkyUeFX0XNST+e7Meb5A1+DM+yrwgE5b1y4+fw4dp1PLn9Aq0bjkDE&#10;7UQkPs9G5y6T4MPUwofqdMjAhfA+eQWnDl9Cp47jcMZLHmaVR+1KkZKuRodOExATncbc8Ar6DprL&#10;3HAyUt/qmG4cxNTxG3HePxxLFh7EuNHL8D6lEKMGL4Tb+jOwRD1DvoRXRguzpxhTDOJUp9LwIa8S&#10;fQSx0ukg3wtHSmNAASlCXiX6yHfiyGo6u4xjyvELwoPDJxF76SY02Ro4SA3S2S0Dm6XIcDoZsSjU&#10;9lOHZQyv40tohX/TSkN/bSun+m5y8bfNFyjxXPIdG0WFiAlZ8v45leb1A4fx/hy90jeYfMg0xot8&#10;QaEjCFWMxSKGlJvViUCQQsMJt/w8zDqLNH99RAAr5tJlGOKTkXw/DpqE1yh8kYjkiGi+vkUqVWbe&#10;4xTkR8bhQfAtvE3OwAuGUwOvT5rqRNEmPX8Lo9YGXb4BCWFPeJxY6J6/RlZ8Cl48eoNjbv6IZs6Y&#10;8+w1tM+T8S4yAWqi0nA7jLwmmsAbRZ6SdonT0dEC5H7E4cRYzuY5JTXjtev9pevPk0gUpJI2KLCk&#10;50jvH4oCisenp71x65gHMhNTKMTKeoVYRLwpxmTtSoeDbBNXnIa0lau+bDmxzA7/Tts3HbuJLJam&#10;JNlkfIxciHRKy8MvuvQcRPsEI/aYJzL5Ku2MJnqj8IWGN6+mERXElaGukCmNRkQBecPZ6CAodRbh&#10;04/76vh7tZ8/cqg0s6l2PwRSDPE1KzgEWXzNDmaqFBjMyg1GxJHT+JD4ik4mA6fkgV6r0gQmHcLS&#10;dBR/8Tqe0ygF50ORGxCEVOnWi3+O+3RATTzzy+BgZAYEKIt/5/F9Ls9VwPBoJM8ZvRhJFPVJxAmH&#10;8r2kG3q5dnnlZ0IpOoo3A/820JlFT0j7dp7fJbw+E4iIw2fw+OZdWAxmKnBeF0OqDCORcCpFGvKl&#10;SP/p6ZAohlYKnooy89Z/xFa+yxbVt+Ow+6SsvursSRBDylL7UoE2WxGy3qbh4YWLiPE4h6ST55BD&#10;KS8tGhoWvdLAQNFAYaBVGhICFFmfF+SD/EAaTXoO6NGiCgtZMRLK1DKqgZVjFA8XsSQOQuNqFJ4l&#10;77LI3xKu358LRIx3MEosFlaSDkbIhPkaUoMZlrT3iHM9Dh1TDvNZ5oBe4kDSyxGMggvXmQpdpuMQ&#10;fXJ9FHPSJCmNG4XiiEqPBpN9hR8FiVKcgugjtytagNeh5t8FDKV5VMKpFIbxnr6I9PJD4r0HMOcU&#10;KPTkYFEeFGL9SU+N05BOYwpCk8mTf19+NFSVh6WU1fx/0FZxUILq27F4+OyttKDRu+hJLGZBguRE&#10;fC8PiZry1Eh/+hwJFy4j/ow3nrh7IImv78/S81nhGml/JCKkJ0ZLlIjcl3RH+EVaTiQciyHzApkW&#10;SAok3UWsSGmMkPZf4SJp6/yY46oDZdQgw+Xhg9CkynQu/kTkWZQUBTGGPcariz54T243kLcsPI6Z&#10;aZGOKZKG6C+UdmQ6hRhJQqWBxxfRYjzHSKHkg8480tmqE8RjUBvIgGVeewFf8/ia5XuegsYXT056&#10;IubkWTyi8724dRe5r1NgNchsYjQUHV7W17ZJ2lGWesiIfRnxJ0UMKjT2WYPZwpNQlavzx7Ja/w/b&#10;/kFVZbRVVXkcElKyGBIkTEjXEcMGPY02VcaqyKuEYZmoz6IzojAjC+8Y0hJu3EMcw1w0URRJ5Eae&#10;4M0fPoXHLE+l5eO4cGmI0hGuZcUWBtJQoooV8SQKmBUryCRqNFSFYsBCFg1DpvBv5skDiD03HJaC&#10;ETCrOwP5w2F7vQwP9s6nmCLqJEUQA0oEUHJDKRLa6Rg0mJIzkquFB01EloWUUehFpPmE4CmvMfYo&#10;UyK3E4g6wtfjnog65UPDBdNpr5GLHyKHYd6Yl48is4V1IMM2nSMVlAYNFqUDnp8pr39RZKvadqlz&#10;VYQv6rQrq+//8E36PYv+jklsBkOHPERTrCTnzo5cKco4Ht6MRTiBf4uhxcjcTVFQJUSv3Wonf5hg&#10;UWthzC2AMT0TTxgGE08SbeQao7SWEJF/UsISUsuKks4oxnUaWFSwNOiL8Lh/aBQsOYugKRgNu3oe&#10;MiLmI+bAMooQSRnECegA5OqPTZAKV9MR5BwfjynnEhQWUtTlBF3FvYMnkBYdB71cZ0EhHUUHm8EC&#10;u8mm0Izcl9yf3LOZqJNnSWQMsRJCxZgsUgdi0D8bUBApIwf4Bbc6ykpC06D6rNHwsnr+T9sqqapN&#10;cPzmp8nIyZcll8QD5eKdNyCe+PFhINqzrEWGr3wjfysPqYqh+V6kuBjdIiGI6c99ChlpNtQTvTIo&#10;WMKfVLjwlORySpH3LM7mQkkHPIks5m+BgQg/vB36TJlh7BFr+Dle3PTGWw/yJY/jbNBwpgrOkRIS&#10;Xp3Hkk6Cj1wo6ZU0DhQEXMQzUsOTy7eUliMZZSBFrlcebPr4qrQuSeH9ShOcjO5XDCn1IPcvDq04&#10;+T83pmythm5zPsr+RctpZfX7n7z947cNVd9NKv6s7gwiVOMMI7xwZeCVGFa8VBnfI+2LYmySPj+T&#10;MbbCIeKpYmAxrKg6CUelTCUyoh8j/ugpBUnCX5LKFFKESFiUdEDpgZBQyFdnekCOk3BJBEtul3ji&#10;FFLvPxD4o9RoRgxDeb44hOS3kibRoDLsRWmhET5kaFVaqyQVokotlG4rSY+4Ty758P6RU7DmqJXR&#10;h6KSlTAp168UGoufKfeiIFOcVGhH1D6/p8GcY23ldzIG12lgZ5jlj7h1/NiA/k2n9WU1+1+0fdaw&#10;s+p7Xgg59HlqtuJncsE/v2hnEZ5wGvkjf4jHCpqltUO5eYYmGe9TRHRGkT8L/UNYqTIUQ4z20QiC&#10;rD8X599OAaOMoeH+OV7+iDl7ngdlmM/OQ+xBN5ipMCXPlRRI+Y3SpOgs8rfSYsXvDbKPpB7ySsGT&#10;zFTm8ZWbdAxxOpYyp1Mij3LdzntQ7pHv/+TMyj3/uThFjhhU0FtWSDU/dFzO0DqFhuyyo6xG/8u3&#10;H1TVJhlVFcYg5M4zXrrTWH9LkRv9GJZl9hIRDVJrz6h2Mz2FAyX1KDPcn8LkXxYxiAxVkaZAMUwI&#10;7rueQpHOgqxnz/HM9ShMTIP++m+dRXEWFlGzkjdKuiEjAGKPnETm8yRlTPhH4310xr+8h3+tfFSs&#10;Hx/FyCg04jcy6a8M//i85ayyevxvs/1GVWWURlZe3XzY+Xjgz2/4Xytys1JJH8OztJQnX7uH1FPS&#10;XCbtmmUV/i8aU3iTIZNoUrg14BIiDp6EJSMfSUwP3jLMOpvU/vpvpfzZmPK35JU8jn8wot2OQ08l&#10;/nE87f9fY9InEJuUoUQy1XcTSlS/rdq2rP7+223/oKowIF5a+JsP3Kw8uyFNfz+/8b9ayipJ3osC&#10;lDt+e+cBXlH6y/AUJTxKhf8rxpSEX5r+jHwvRnjs5gHdk9d4ylw275wzf/2rvysrzjDurXQoS6uO&#10;mucyBoYg0vUYTFSwMvbooyr9txpTfrfRLZSGZA5ZZVSR6nc1K5XV23/jrVznvaqqE/FJ3ZnMRTMV&#10;b/z5zf9lkVRGEQ98L4m0/ODNjXAkn5DGeCfilAovM6Ze4bt/agyld0JEkTQGkB9fn/RD5pUwPDsh&#10;gin4nxjzr/1ejClFGicUdSz7BQQj6tAxGLNyGSxE2PzbjCnfS6NKw74bnD0gFQc9U9Yq/R+zVejQ&#10;XOYYUpUfjYVb/Xk7/7QC/rIoqpDiQrrYRBomBl3G+zOsaMkxRcEKj/1Fe+ifi+Si0hQnilQa92lI&#10;7xC8OhmIF4fOcP9g5fuPhvvXjGnm+WRgmkaa7fyCEON2AnkybRsdTKLM/60xeTe4HP4Cv5a6kByy&#10;XOelZTX0P277lapCnzvSH/pj26V4+CyNt/bXK0Kkvcy+IT0xJTozHh33Qr70lSoc5jTiv2ZMaWc1&#10;8r1BRinQWHnMUyM3ueLlPqY4vuf5G0H4/9mY0jMiDeVa5TUISae88ZwhX6K/0iDyNxpTPtda7eg2&#10;bq/i0KqqLmbV5/Xrl9XL/+CtQvcJqmpjofpqJHpP2g+NWZ6p+nNFSKOBGFMeQZBn1wyp7xDjehxG&#10;piby6KCMqZE8UIyp9B/+zJiSZzo7wkV98nv/s1CLsc5fxcXZK/Fy73EKIunF+bPh/qoxpUiYJe+K&#10;MZ3dckHIoCOEk3NLKcqkbfVvMaZsK/YEM92gEWU1oMoDj5XVxP+irWJfd+XmyrkoQkAMyrpRjCle&#10;71wC34JXV69SyZ5h2JS0RHpQPFjRwoVOZCpDNKTCxRBiGBYFtco+8rk/zEGhCFu2Hu8On6AgClIM&#10;pjzkpBRfGkxG0PG30uqjjCAQZxCjyrG9YOLxTD7S7huCsMPHUZgqU8k4x+OIYHPmzf8UibL534jD&#10;72pNd4bUbwfLE82VnTf/v3P7WlVlZLSM/JPws3z3eWQVOtdRlodQzZlZeHDkONRUpLpzUsmCyHP/&#10;tMFAhBDDoLTZGmhwI4sk+zLgWFqGpMffGhCKx+t3IuvYaX4vz7c40w6lR0ZQyqK06QqXSg7KIlwr&#10;favSSCE9NNLQrvGR4R0BeEJVXGqTR/7EmBRDvN6PqYZwqc+VWPxWHkmvyryxyphc1eeNBpbd7/8D&#10;2z9+Xp/yPF7pSa80FqMXHENaeh5Srt/B69OBRMRVFPpfZGoSojy0K61BGgoZpTD06Vi0yquMO5Jm&#10;P3+GSCkBLOeJqlAkbnVFuiuNSTGkP0ujS4riw30ZPmXyJBmQJkUcp1A59nmel+8DeFyez+B3iSi+&#10;CvX5W4jicXJT3jHMyqwfzk1tsmLvmVvOUXOCxCqj01Vft5xedof/L25/LKf6dtgDVVVJoifj89pT&#10;sWnObtw65Imnnn6IPeGlPPPy1N0Lz0/4IPGUH0WJH1JO+yPVIwDvvMhr584j24vlbBBzyvPI9brA&#10;1OI6nu08iaQDHijwDUX+uQvI8QpGFvf7wNf3Z+Wp7yCkeAbglQePedoPz09646mcz90Dj455IPow&#10;X496I+qYD64f8sDDO/dgtBYpQq6brPLD9EtpU606JkP1x+odym7ol01Vsd/vVV+1O8gKMkgl/cOP&#10;U/FD2yXwD7qP7JR0FL7PZMlAdlIq0p8l4d2T50iNfYrXD6Lx4l4Enl+9h/hLN/A4OBSRRFmk70Xc&#10;ZK5553QAwonUqIALiDl/GU9Db+LFzft4df8hUqMeIy3mGd4/eYEPL14rA9QKiD51Wga0GTmwqnVw&#10;6C0wFBjwKikTPcfvxW9qiKAhEiuPsaoqDryr+rTOT2V38Mv2V7dyvX5Ule/io4xKY5L9q+rTULHF&#10;IobiE4iITZbpiRTh9E82aqdSJXdwKH2lxVSfsq6zlBK+d9gcUGbeUgo/p3yW9lamtkouKNtH/pNx&#10;twlvcrB0ZxC+a78Mv6s9Q6ECVVUascKAZ6pv2rTmVf7OebG/bH/r9veqCr2bqb5ut1dVeVi+0t9X&#10;fgzD8SRUJWqb9F6HMQtPwCM4EgnJmYpBPm5i7J8b6aOh5PXn373L1sD32mNMXX0WzQZswo+dVjjR&#10;J2mFILDq6BLVNx09Vd/278Lr+cJ5Wb9s/x7bJ6qK3duqKvRcRyM/UmamkhmQZTFQmQ/nixH4DRWl&#10;GOObZvNRrd1SImsp2gzbpkyLI39XoRP8usZUZT9V+VHOtSdl7jlRod/zWBUHvVGV63pS9e2IPgTf&#10;/4C201+2/+qtvDLX3acNW6jK9+inqjh0FEP4PHLwJiUXr9AzVFW+d7iq0uBM1bdD8lXfDs1VVWNE&#10;+pHh/seZziLjhGTOvKp0wH+tyD6y/P+ffsfo9u1wnarS0GxV5SEFqor9n6sq9rpLcPjy3HtU1Uau&#10;pB6YrPqmxyDVV206q379ZW1eb1WW3ypX/sv2y/Y/ePu96jdVf1B907M1s65hqgrd16m+6X6ewHuj&#10;jKAUUFURgDCzqcC/vyHovmK0V6aNHYff15pOvbcQ31N7NSeNtxq8BbIq5oCpBzBo+kGWAxg4dT8m&#10;LD2OVXv8sfHQeWw4+LGEOMuBYKVs5vs1ewIxdOYhDJzC3007qJQBUw+i/fBtaDloMxpSeggLfdlo&#10;LpMIso1oPTKWwkDf8L2wmFyrAF1pnRxhUJXvFUmNelRVod9MVeXBvVRft29Sxkr/bk9R/LL9sv1b&#10;t1+pvmhaVVWpX2vVN+0Wqcp1CyUTZSmsJLpbHi4oT8cWB68yAZ/Wm41qlF+Neq4mOPZj5S5fHPK4&#10;ggs3o/D4xUvkFIgel3ZqI4tMHiUTSxayFLDksmSzyD4fWNLLyvufFfk7g0W+/7jPz7+X7+T3cpw8&#10;FjWLjkXOJ+eVtmbpRHAq/dKSImRk5SP66Vucu/AQB07fxMw1Z9Fx5A7U6bZKCR4yu78MFlKVExk5&#10;zqn/ZR2HamNKVZUGvlJ91fG06pvOo1Tl+9elSviqrN5+2X7Z/j23Hz5TfdP3B9UXrUaoynX2Z16U&#10;p6o2oUQZzCPDB6pMxO9rz0T5pvPxU6flGDbHFbuPX8C9h49hNGWhpETAkMUiAHnLksQia/SHsVxn&#10;uUg0BKG02A8lxZ4oLnFj2QVZCKy0aAtxs4n42YhS83oUm9eiyLwadguLdRXLyrLC95aV/G4Vikzy&#10;/RrYbOtgtW+Ezb4ZRbatKLbtQIl9N0qK9vM8hwnAEyxnUVrqz3KB5RqheZdJ+QMm5U+YlL/mtQnQ&#10;JUBIj4jSY+kspQ7uL6PwipHyLgc+l6KxeKs/2jIXrNpmMb5s+JGFpY7KWl2qjnOoKg1KVH3ddpfq&#10;q5adVFUGCNP+0gLzy/Y3b/+o+qzmd6ovWyxUVRmeoKo63qCqPNah+lYaGCbjVz9OxR9qTkO9Hqux&#10;bIc3bkRGQ2vIgNVGpioV4D1niWC5zL996cfuKLXtQ4llMxyWVbBZFsJsmQaDeSQM+r4w6brAqmsP&#10;m7Y9rJoOMGjaQqdrDq2+MQy6Rsp60/aCZijKbwZ7fnPnqv3qZjAVNoWR3xllRV9NExb5zPm9Vfbj&#10;/saCJtCqm6BQ3Rja/MbQ5zWCkcXE92Z+Z+VxLOqW/E0blo4wF/bkNQ2A1jIcOts4WGwzUGRdAod1&#10;PRz2PXA4jjNg+BKUobw3WWU/kkVWqJdgI0wtbCwALua+JTCabUhNz8OpgHBK8UMo12Re2TBTKgul&#10;nVvYdqxNVWWcjnl3iOrzen2pRmRGlV+k8S+bsv2D6o9V29I53FXVRqWpqo4xKz1cMiEW5eg3zeZh&#10;3GI3BF27heT0xwSNOGMMy30WMh48CcCD9MktKDUsQ7FuGop0Iwi2/oqzG+n0BnUrGAoJFoLJpGUh&#10;+Eza1vyMYFR3ZxlAcI1gGQudZhJ06hkE1Ty+X0SALoNevxJ6wxrojetgMG2A2bQRVhabcVNZ2QKL&#10;cRtMph0su2Ex7UGRcSeK9Fth1m+CzrgeWtMaaEwreJwlMOrmE8izYM6fAkveBFgLRhOcw2Eq6A9D&#10;fg/oczuxtCSI6/MeasGsrcPfNGDQaAqNrjWvpyuM+v6wGl1QbJmOUvsSKmIyvOMoVXEggXuP9SLj&#10;4mXZHBkCJnJaw2JmYDIit0CLp4nvsfPYFXRy2am0tCoz5FSTlICArTZOo6o0Ikb1dcs1KtXn/8Js&#10;rL9s/xu336g+bzJBVWn4NVWV0RnOLnI6hzR4MG9qMXgD9p/0x9PnEQRDHB3qIYuw4Ek4irZRPi6A&#10;zTyOjjkQZkM3mPRty8DWVGEufUE7AqsnATaYoBsNg3YqAbaAgFoJi3kTrObd/P1RFm9YrJdgsctM&#10;RjGwFz8hK8VTcj5jeUmJm4KS0jQKSFkZ7QNLFvmI+WIpS4ksO8ci75U1FvP5dyF/o6XMlAWwZMVt&#10;/l3C74oz+Xk6P5cJT9/w8xTK1TdkPxY5R/ErlDgSeG+PWO6i2H4ZxVZ/gu4MHCY3gnwHrAwMZv0C&#10;6HVToNOOYtAYxPvrxcDTmQzcjsBuxVdZVJmvhZ2pBPrBbhpNaT2LjLsWxYqMpnwukXWUnrI+mQPz&#10;+pxjqaRHy4GMvDzcinqKOevPoFzTebSFSGEGSRmX8u0oq6rqqBeqiv3dVf/4ddMyO/6y/a/Y/rFy&#10;PVWlvodUlUcnqr6jPJV+tPLjlDxx+OxdOBfij1epN+kkItX86C976aDL6JwTYDf2hc3UHiYDJaKu&#10;PjRkPl0h/y7oS+noAlPeVJjUC2ExrIXVugd22xnmdxfplGEodsQRFElwEBhFJRkEDQFGIJUUawhA&#10;I9M2mdGf+CkitigDS4st/FzP9xb+Rubscc4ebJEZq7hTiUwuX1AIW0Ym7FnZKJElIqwmlJqMsOUU&#10;wJSeC2uujjkn97fT5WVMvsEG5GmJ5Ww4cj+gVJ3Dz3RkOpnoxPnspfMRA/5VKlN0c1/kMRhksxRw&#10;HzXvIYefv2Pu/JLXHsPrFRCHUu76UfaeZqDax+C0BiYN2bhwpLK+s7mQUlkrQasFjNo2PGVHGA19&#10;GKRGsZ7moMixicc7TrBKvh3lzG8l2EBWSiklMxsRGZOMXUevolm/DQTraOau0tJN21UdY1F9O/im&#10;6svWk2jd/8MkvL9s/922X6nKd3RRVRoUoqriYlD9MB2qb2jYShPRbuhaHDl3CulZIXSCAJa9KCoi&#10;s5ldyA49YNO1pSRtwVyvqZMN1B1g1PQja0yAzrAcRtMhMkIQc8hw+lEC7B9i8eL6OVw6vR0Pb3lD&#10;m0MnI/BkEVU7wac8hlFcqgxjcdhtBL2FYDKjOLcQlpdp0Dx6gex70Ui/cw95zx/Dps8maLmPg2Dh&#10;bwTApUVEmkYLHfPbR5t34tzwUfAZ7YL4YwdhfxkL06Mw3F2/Fu4jXHBt01aon8Yr+9tkZtDTPgif&#10;swwXho9F4HAXhE6cgtgNm5B39SpJNQOlMn06ga17nIi8e4+giXsBW2YWSmSGbZsBsOuV+4HDzGsx&#10;sGjJgBoGmUKysIYAlifpydilBQrTlxQRvParfPVCsW0v1YJIacp03Uiybm/ote1Yn5T2hQ1Yt41g&#10;Y47tMAxCsWkmz7eN9+xFwN5itOI9lLyjfYRhnewaEfMaS7b44duWi6D6YjhBWjbIoNLgRFWFvjuU&#10;6XZ/2f5bbl+ryneZq/p2yBPlAe8qNNqXY/B1wzkYv2QXQu+cg6OY+RBcySrM5YwjUajrDrWmFdTa&#10;xko+ZdAQiIWDGPUn03GWEigHUGIliB0yt+8rMohM+qmlr5CttGoUPo5Hol8w4k+fw5vL16BOfAk7&#10;mQ0mC4sVJQSIKfEV8i7fRNopb7zYexipx8is12/D6BOAyCkz4deqAzwaNoVH27a4u3IB1HFhPDyZ&#10;ldRXLGPWbDaUWng8jQaGO+GIm70M55t3gkedRrg5ZCg0Z07AEuiHiKnTcaZtJ9ycPR+au3dQkhCH&#10;ZLf9COjdE4GduuDl8uUodDuEp9On41yr1ggluD9c8KXCfA19WBjuz1+Go8064mSnPojdvR/W+HhY&#10;H8Xi8f5DuLBiJWJlaqT3KQSqgSA0UgWYYC2VlbLI0sK8xaIAJJhY+apFkZ3M7pDW6XeEVhJZ8hE/&#10;v0a25f0zF7ZpZsBaOBAWNdOCgobMv+s717LXdmIQHAqjdRbVgrDrKR6DYMUL1rvkrtL1A+Tk63Dw&#10;9G10GikzC0i3lQwZkz7YUXbVt4P8VJ816VzmF79s/0Xbb1RftR+oqtjvnvJgYWXmJxUnoE7nxdhw&#10;wA1pH4JoxjP0nDWwGcfCrOmq5IVKo4y2FXPCHswRR/KzebDqt8NiOcUcMJS52SNKu2RFzhXbDXDY&#10;7IpElCkqZCXqUosG2uexSPA8gSf79uCV22G89vBA/iM6oJZSUxYypNx0pL5CyqFDuNy1D4JrNsGl&#10;nxrhXpsuyFy+AsYD+/By3Djcb9oSEQ1a40b91rg9wAWZ58jmuXkMBrLiigPWEllmnQ6pL4A1/AES&#10;yYI3mnbE1XotcJdgTJk5C7rtO5EwaTr8WnfEzemzoLl+C46IB3i6dgM8OvVA8OBRSD/jDdutcLxY&#10;tRXn2vTExWFjkBFACZ8Yj0IvL9wfNAJ+tRojpGlbPJ6/AJaQEJhOeuDGgGFwb9cZ0Tt2wpL0EtSl&#10;lN8yXbO0yBaTIYlKWY8iNxv65ERoU17CmpOBEj2DmFUWJysicIsY1BhkCGhp0S0lYIUZS4vvsG69&#10;WVW7mbsvpvwdT2ncj8zaga/SEt2AOXtrGAhWs2URq/UgWfs8QfqIRRqapItH+mftuBb2FGMWHsNn&#10;dWcSqJTAkrpUGWlWVeh3UPVlizpl/vLL9h++fdmupap8N29VtXGlSod/xYmo1HwO5m3YjvcfTtJY&#10;O8l405kL9aGMagVtYRPo1dJY0QtW9VhK1qVUawfhsJxnNI+kk7ymE2XxVWavkvlxDDCVmGFy2Jma&#10;kQ3kAXmWYitlqYMOVqRjEE+F5tJ5PFuyFDf7DsCFrt1wnWBL9SZDp6eTOSkH8z5wn4t4NHEqbjRp&#10;h8ctuyKpc18kDxyCjCmTkTx+DF6MGIZ34yfjce8hCG7TGTErVsMc/5SMKfO3EZ4MBiXMRRlJYH4Y&#10;ibhFy3G5VRc86zcS+bMW4cOUaXg9YiSiuxJwLdri/rSZ0F5kPnj1Jp4uWAbPtl1xdew05AWFQn/7&#10;LsKXrsDJdt1wazJBffk6SsOikLZ6C2617Y7bLdrjQeceeDZmPAq3bkPm0uW42KkrAgaPwFt/Kohs&#10;As5EiWkVlpTR5wSGkXWR/BoZp07j2ugJ8O/VHzf5+mT5Grw9fgbqyBjYclmvDHCyYh4jHLEkCTHz&#10;XiWXfc+SSuC+IvB430U3mLcfJ2BXw6KfQKD2glbdEjpKYBOZ1arrBLvBBUWWVbyG0/zNHdqbrKr0&#10;IUtXjhm3wuPQc9we/EYUlAySkCfYZPhjuS7LVV81/mVs7b/79rufKqsqdN+hqjLWrrTikSE/rT8D&#10;I2avwtPnsnbzcsAylMzVEfb8tjDntocprycl02iy5BJYDIeYNgWj1B5Nz0olCPNhK9FBFiMVAJQy&#10;ujsoyYqYXxWbtSjJz4E94SVyL1xTVvl9F3wFttT3PAc9kyBFnhr5l64jfMIsOnZPJPQeiAddeuBy&#10;7/5I2LUP1sRnZDs6X/JzJO/fi+DO3XCvcy/oKB+1c5fgYcfuuFy7EWL7DULB2nVIXrwI/l27Imjk&#10;MKQFUG6SiWAjA0trDR2beg+m6EeIXbYaAWTfB8PHw+x6HNqde/Cgb3+E1GuEwCYtcXviDBQEXkRR&#10;yBXEEoC+LTshZpow4VXoQy4jbMZceLTvhqj5lO2h15Q55e+4jEcQWfjlzJlQr12LlHGTkNB3MO+n&#10;K/w6tsb15QuRGxdLv+d1yCAiKfL0NPPn4vS3+EDmvTrMBeeatUGYyxi837ABr2bPRVD7DvDs1gtP&#10;Dh6G9W0a5Tql8IdcaBJTYEhJRUlBPnNeKhNZLsxmIcMy1y7Vk1kpiUtf0kYRLBdgLzoBs3E9Fc4E&#10;mAt6srSEMZ8SuKA9tNphMJoZbB1H+ZurZFTpwnHK31IGt1OB4WjQax3+voq0OYwlUGVgxJAE1RdN&#10;R6lUFX9f5l2/bP+m7ZP6rZjs36JsLVFVmYS//24y2g1bijsP9sFuXk0HGQkb2dHMnMVc2AhGdUfo&#10;88cwf1zP6OvFSCwzs70hIHPpVIzWDoKx2AqLwwJzqaxPTIlWZEEJnb8kPw+leVkoeRaP9L0HcJ8O&#10;erlRK5yv1wxXuvZHyu7DKHqeStDROw3FMD15jahV2xDQsRdejJsA9dKFiOjXHz4E4oN1a6CNuU8/&#10;SYb68gXcIhsFNGuHxClzYd53BGmzluAK2fRm5z7I37YLhiPuuDtqPM507ufyLJcAANDXSURBVIkH&#10;G7dBF59A/yJjynrUEhB4fYaYWESsXg+3Tt0RPG4iCoNDYI+4j9gN63C6bTu4Nm2NizPmI+fiDRTd&#10;foAny9bBv31P3B0wGm+WbETcnFXw7jYEnj2H4tk+N9jCwpF6+DA8e/WGZ+8+eHvooPLM8rNps3G5&#10;YXME16mD0N6dkeC+B+ZMURcEo/IIaykdn0BV5ysNS/cmz4B/w7aI6NwfmvVb4HA/jjfz5iCwRXP4&#10;demMN66HgJevUBT/HPF7XHGa8v3k0Al4dtSH9ZmB0gwdirNY/3oTc20GSuccGGRYyuKiQqYSAlaC&#10;uyQOpbZgFBu2w66bCLOuM/S6BtDo6rK04vuhsBiXMRU5QZvfJlCFUWVklglanR6bD13CV43nOgdA&#10;SJ9q5VE6Vblu+1Sf1f/lMaP/q+2brmNU3w57q6pGlqw0EX+sMx3zN6xFbu4mAmwGc8i+zElaE5DN&#10;mEu2JxhH0TgbmP54k2wiCLrXBF8+DMxzDMzbzCz2UovSkKFMMVrKoi2A5ckz5Hr649XSTQgbPgWP&#10;yDIa91PQHzmMZy4jcJ8OFtGyFa40bYVLXfogccdB2J6/JliMcKS9w+sjJxDcsx9u9+qJvDUrUbh8&#10;FSI79aVjdkTs4iUw3b6JkphovCTDeXfqjdC+I1Fw6CSMp/1wa/xMnOs+AK+37YHl0hVEbdmKvUOG&#10;wH3RIjy/d5cSjiyizNPiIOMzmGS8Q1LoRdw8eADRXmehfhaH4pz3KHgchcenTuDOnn144hcEXWIy&#10;0zE1DC8TkejjheurVyFo+mwETpmHW6u3423QVRQlp0IfH4c727biQPc+OE+WLQy9Cce9KCSu2Ijz&#10;zTvgXP0muDVuLDKvnEepMZ9OLvM9CHgYLNS5MN+5i+fMga837Yp7DbvgYet+uNe2L0JadMHZJq3h&#10;16cv4vbthuVpDIofx+DV9h3w69YVHh07IGbjBhjuhVOC38L9hevhMWoy7hzYj7ykeLKolirGzNOJ&#10;SpFCFiTDFhtpO4uW55d+0kimGKdgMy9mBjGY8rc1UxfmqAUN6RftYTYwaFtXsO5O87rDWWT0FoNA&#10;iQX3op+h44ht9Ktxzr7UKmOKVJUGXFD9upo8ffPL9i9sf1SV771VGSEiU0KWm4Af283CmaBVMBpn&#10;EJTMGTWNYFbXp8RpxzK8TLIeoUFv0ZHplMV0IoeeEVeirshUG6yOsiXhS2WVVAeByujP3MeRnot0&#10;j0CEDRyPmzVbI6pmK0Q1aIe4HgOQtWABMhfMwdPBA5E0mswzcwZuUD4GMSdLWLsR1keRQNor6P39&#10;ET1iDELJNPdad0R0D8rb3sNxtV1fBLTuwRxwHgr8ziOPUvPawpU4NWYyHhw+Bu2zBGQ+jEKsny9S&#10;b92GPS0V1qz3UKenQJObQX808p7kSWISiDJzRjEDC/9P9mJSxuJQJoa3My+2CaOJM/NelbWZlBni&#10;ye4EUUmJiXWgYX6tQane6Oz3NBPsZhvsZD7Nq0RkR0VD8/Q5irPVKM3KR/7Ne4jeshtXF61ELAOV&#10;5vVrHp/7s+6KpVtHp4GZEjue9eDP/PUCJf2bA64oin0M84vneP8gHK/D7iL3RQKKMzJhjWRwWrMG&#10;F9u3pvSui8djhkLjug9q14OIGDMBp1p1hP+YcXgV4A3Hu5ewJMUi5YIfEgP8oIl9AvPLt4i/dAvB&#10;ridxL/gi8t6n0LYy+CLNKWPJksU2T9hN62DWj6LI6EAmbUS2bAyDoRPM5glMc3ewLqT7TMY0i+y1&#10;4c3bHMxe44W/U1r3JyoPCKsqD3ui+qRu/zJ//GXjVk5Vsc9RSlerc4DARHQftRThMRtZqVNgt3SE&#10;QdsAJnUTmPN7wVIwhwr1CEoEkCVJKEEOIyJlUTGZRhpsZHV5C/MXiboik5RpUovoxEX0SztMAlhG&#10;5RIT93mfgzzfy4gYPQehzTojjjLzHXOwJALuYefeuN2oLaK7DEDe8vUo3LCd+d0wBLVk5F+0kMxx&#10;Dbbwu3iwYjmOtO2A88NG470XmfvZM2Rfu46w7Xtwc8tOpIRehT01DUUZH6BPT2eUZ75LQNlEVhdL&#10;Q0kRnc3Oa2ehXCyW1k0HGZM4kyJtKM5J/J1LPMvcRXzhPrxVaSzld2Z+J6vby4oXRLLze+5nloDE&#10;D6x8laXCZKoAO49t5jnM0hfLV2kZlpy7mPsU8fwi+4sY3Oxka7uNoFRWhihVroU/APLVyLh6HSHz&#10;F+AMA1f0EVeYUpJ4kQYyvAQO7mPhztl6GK49ROz8dbjQpjNukTGfjByKp8OHIbpDV9yp3wohTdvh&#10;ztRZyL54CSWvkqC/egMxc5fhTOvu8OgzAvEHT8AY/gj51+8i9cIl5D+JhSOPUtiUy3MV8j7JhsVS&#10;CnjdskznQ6bqZ2Eyr4BRO4gBvJnSTaPVtIVB70LXWMe6Zk5fwhxaeULHCp1egz3HL+PrxnOgjKFW&#10;5nsanqX6vPFY+uY/OF30/73t96ryvTaTKc0KKCtOwpAZC/A6eTE9y4U5BeWquiX0BZ1YwaP593oU&#10;WQLoSPGUpTSOSFQm/U6nEgeik4lzGHUoyXgL0/PHUMc8gPY5pVJOjpK7SbdIEVmgqFjm1RemIYCz&#10;C1F4LQxRsxcjqFVbRA0YBM2GzShYvhGPug9FSJ1WuD9wNLRHPaA9eQ5XR02BW5suuDx3Id5dvIiX&#10;N67hlqcnHl++jMK0NDIac1g5h4X5LYOELJspy17LKByZTrCY+ZQsNigzg0uRQeIldmdx9hXSublP&#10;cYlM1yvuI3Fe+hOl9ZYAlnxM8jL6fwnfyoxxAkxZn11+6pBBD/xC8mkrQWuReav4hYP1I+u0FxG5&#10;VgYrM2lZJsKWJ0ukMUzYV1qI5VwWpfC9sLVIa55LWFxKKcFaSma3FuRAT7Y3F+bxuglkBhc777WU&#10;7F2SrSHgbuPG1AU42aYrLgxzwYdj7ii5dg3pzLGvdeiDgEYMcvOXQnfrBmVvNN4fO4bQwaPg2YzA&#10;HTMbOd7Mqe9FInX/IfgPGQo35vM3t+1EIVUHjAwEDMJKvyqvWexZxHtylDLoynBGPGc9XWT974BV&#10;O55qSwb2t2Jg7EJfGk6GXYQi+1H6kDwVxOMpj+WZcP5GNL7vsJTglGGd0m/q8lL1eZN+Zf76/8j2&#10;ddf5qqoj1crYyW8mocvoWUhInELLd4dZW48MWRu2vLYoUo+Hw7iTjnuRrBLPis9i1qOl05noOjRM&#10;Kd2S8rWEMq5Uz4j/Mg3vTnvj5qRJ8OncgZKpOdw7dMClWQvwLvQuSnKZv0hgp0PrST0WgqjESkmY&#10;nw/jvfuInjcfJ9u2Qcjw4cihM5l9AxC1YCncu/bEpQWLkXPzFvKZK73wCkDa9fuwZGShmACX0Twy&#10;qY1IUVmCQJhG2K/IRjAwIHyc5EaG6REBBFAJpFfCwCIy2zmKyMmGAl5hT1lNTNZtIGR4p9J45XTE&#10;En4vDCkYVQoBVqRM/89zc3+ZGFYe52LF0HkJFCrcUmFUQTKDBOyEuwxuIMNJMBDA2ujctmLm5MzN&#10;xcnl/KX8jHqRP5N+TQYSuq+sLWGV6+e9KustWfk7s5n5Ha+Q55Ihh8UEqTUnFwnBF3B23jx4z5mD&#10;VObCRRGPkLzbFQHdBuB0666IWbEe1rBwmO7fwpM1KxDQvgO8qUAerV4DE21hvXEHCSvW8bMeONW2&#10;OyLWbYCWuSuk4S47D4732Sh6l0Wb5vHCxK5SPxJWpNbkETd5VO8Vb/4aSot2U/ZOJJt2J4u2hFbb&#10;DJpCBn39JIL0IOvrDvPpVAWgrCic9A1DpeaLylp4SRyVh0Wrvmj6n7Y6zX/N9nWHEZQM2UpDT/lJ&#10;aNRnJh7GzqKz9INd0xSmAsrX/A6MylNRrHOlw98hIJMZ/2mIYjWdWvr/aHw6jYWOaqczKf2AJoq3&#10;xGQ833MM3l2H43Kf0cjafQj5Zz3xZM82xB3YhczgIGjvR8CYkAh7fgFBY6Wj0emLyATSKqrWQhsZ&#10;hRvr1mFbjx44NmosXnv5wvToMd4w4r+4egWa1BQ6N8/HKyqVlkuCglDg3/QB8X/+j0dSiixRxD34&#10;LY8vDSnyqUQG+Zz78l3Zvs49nIUsxl85XwmcsuL87Of7OYsc/c9FzuYsyic8V6kAVUDJVwWcyiuL&#10;AlYW3oNc5c+L8n9eo/zjDizOe5N3/KXzkz9/9aetVH7DY5cQoKVCtcK4Fl69gaBhPvvh+j2cX7Ic&#10;R11cEL5zM/Thd6CXfuDpc+HTrAMuMl9P3rcf1qh7KAg8h7CxE3C6URv49x2J10fPoPj5CxQnPMWH&#10;UycQNmkqQrr3xQX+5ur4abSvG/KZBzs0hQyAVEj0C1EBxSUyoimP1828GfcZgI7DaJ4Hg0a62RrT&#10;1xrArOkMs2km/UCY9AELc1KqMjuZefexUHzVYDZUFQhS5QGJYTdU5do2LPPm/yXbZ7UbqyoOSFBA&#10;Sflaq+tMXL87i1G3P4z6VlBTcmg1vSldZ8FqOcic7AYjdQq5QlbnK1IaRRTmkRzSwmiu08GUloq8&#10;xw+hSYiljMqAI/UdUk/74NLgcTjbshtuT5iFrHN+KHoYhSxvL9yfNAV+7ToiuO8gxDMf1D9+jBID&#10;JTCBrrRAWhk19ToUMveJuxSKuJBLyIt7xshMmWQiu5IdJC8sIvsIqGVhcIdcF51U/F2cVQAn7CUN&#10;OFIotJQiQJNuiL8GBSecnFCUX8p7+U4BxMfyp3/yzUc4CjwF9B8LJaVS5Pc8H///8Zs/g/lnuCx7&#10;lb+VIt+xfNxXuQb5V7bvX5Z/vsm+/JUEBQlCEgxEDsji4WIzk4nSMh+arAxFEpe+S8P7M+dwYYAL&#10;gjv0wuuFa6A/5oGUdVtwvtcAnGHqcG/eQuRdvoCiR5HIOXka98dMwbl2XRE0YDCerlmHzENHEDtv&#10;Kbw79UHIqIlICwlBSSFTnhKCSwBWyrSCQEUx7eco5CvTjtJoKhtPmM2LYND2hFHdhEBtBktBbxTp&#10;FjGgnKGdI3n9wqT5MJlysHzHOXxak+CUFl4ZjVap78n/BV0w5f+gKt91k/PRn8n4rP5UHDo9hWlh&#10;H8qM5swpm0Gn7g29Zj6xcYwS7C4r9hVdLAtGylcDK9dEiWWVESnS0CHaykQZlvQWTw8chQ/zw8C+&#10;3RG3bikK71xGcXIidHfuInb5BgR2HIjz7frh8cR5yN2xD1rK1Ixt2xA1egx8O3SCz/ARiDl6BPqX&#10;L5xPajBfdTBnKioirIoIFDpWqQQEkX6UpzY6mSwGLE9yMNth0HDmhMJ+H51dWdCPbs2YzdePxQkS&#10;SRNJJgqQ6cP/vCjHKDuQHPDjQf+0A51d5CqD1T8v8vnH4gwEktcKszth6ix/hunHIkASQP0FCH92&#10;PX8uAsB/ujn3+bgf64qAFOZUinJ8aYgie7I+HaxDWXbULvKfdVlioRTOykLG9ZsIW78ZF1wmIKjn&#10;YKXcnDoHb055whrxgCwaiPDZ8+DVthu8O/dF1JpNUIfdp6x9i3d3bsFv4WLs6d0fQQuW4cPdcJRq&#10;tAziPDbPaaXul9UxpeFLaWtQ+rl1vL8PLAzq9rMoMi5iXtpLGTIo/mgo7AurfjGvlSBFGO9DZoTQ&#10;4F12LobNOYJfyagjaSP5dlia6tNmI8sc/X/Y9k2H7kpfpQyxqzIZXUdPxrv3PZmk12FeWQOGgnYs&#10;02DRH2fe94DgeA8UmRRDmslksuK0hc5WRNCUFuhgSXiF9yGXkeoTAN3NMDjCHiH/pBcejp+AgOZN&#10;caFDG8QvXgDNpUsoiX+OwuBQREydC7/mHXGlXU8kz1kC9Z5DeLlqJS66DEfQpLGI2rcbudHRlNBG&#10;nreEjFgMZRk7IkiZzZ0A+bjEm/TySXEC09mgo/CUOCX//ujAAj6lyHvlnziqsOLPSxm7lQHoo4x1&#10;uvTPi/Nzp7h1wt5ZnJD/WJx7OSEo/z4yqzN0SPkZkKVRiZKPOYPy/mMRKfrzIiD/yIJyb39tk4+d&#10;Rb6Xwhv/WRFJLbmoiRXCrJBg4TWynmW9RGV5WZ7HQRXiYM5oz8uB6d0bmN8zjcl5z0D7Em/Jluf7&#10;j8DpFp1wd+Y8ZJ0PgPV5HBzpKSgtzEGxhkyc9h7vE16i4H0W7AYGWAvrzUrmt7AwepbIeVhfZl6B&#10;ibmohQFfGsCUp22KKWFLIglaNxitE6E1tIFeK111bWAtdEGRYROvNYRXLgMaZHhgKc5dfIgKzRdQ&#10;AX5k0cE+ZTM4/E/Yfl9RmVlARvVUmIRKLabi7PmplKydYNPVhkWm1ijox0i1lhUZymD/kgZjTmnX&#10;kKGMjLDMI4XB9DRYoR6luWoYwiIQvWgh/Fq3QED9Oght2QqRg0fgzZKV0OzcDc2K1XjZfwhuNWiG&#10;G6074cXiFdBdugzbgyi8P3oKN0ZPUcaZHm3TAR6jRiLmxGEYX7HCjXqlNdUsS/gqEZaGpcaTRhZn&#10;oTOVAUjYSCZ5Fyg4peo/hZQAQvFJ0YZS5D33F2A4+ZT3RWiXlDIfUgodqVSacT4eTf4xwvOfnSCS&#10;f84F5qUTxczzG+lorI8SRv5SKQYWurxSZGCFhA0JHzwfg5oAQ2k8ksYqUQHS2iTgVL7n9ZDRSrif&#10;XL/zzAJ/Z5E7cv5f9ik7ngJSAot18tfB+hfglD+F7PlWVIMEOLkW57BEuR45llNN8DKV+rZSHlmK&#10;TbxM2v5tMhIOuMK/5yBcHzwauXtcUeB+AvfnzYHnqBG4s3c71C+eUjLz3nmMjy3bomgsDPDFRkrZ&#10;Ai0sia+Y715H1u2bsKQmOx+Hk4DPfUqLmKoUF/J+XvIaQ2G1b6ZLDIO5oC1seS1gy+8Ou2YaycON&#10;NyJzPsmAewMKCgsxc40H/k4ajKRPXrpevmwmz5f+N94q9B2uqjKyUKZR/Dte9Mg5c5CVOY4RrR2M&#10;BZSx+T1gUc+Hw+RBA8WwYjJRbNMQrNn48CYJmakvYcnLhOPNWyR7+iN0/kpEbdsHw70HsN8PxzsC&#10;MZz5xvUmLXC7UTM86NQF8SNH4cXEqYgZOgp323fD9UatEdKgFS5QAj1ath65oTdgfvEChS+eIOf5&#10;Yxgy3zIFISgdIlOdyzHLQ802ySFZpKtCaUjhZ39mDjr4n8qfee1j+RNIFSf+iyJg4HcfnVt5pcwq&#10;Zh5UXGyggwrQxEGkeyiDx5BZEBL5m6f8O5bXEsX977FcZ7nEYBZIJ/dh8WQ5U1ZOEYgneSy+lvDv&#10;Ei8ew5evQSwMgKW3WGT1JZmJQOb8kWclmfehkPvJM5lmJT+zEtxWXq/Sn6rcD6FKhpVXuQeRq8Ws&#10;o78O0L8Ap2z8SHZTCutZqVv5vQQN1oXS8CQAtvOVpUTSF9qlWFqUjQYUvXmDd/6BuD1vEQL7D0Vg&#10;j4EIHDActxYvxZuLIbBk8j5sJqKf12e1UgHxXnJzYXn9Crrbt/Fu7wHcGzIK/k3aIrB1d4RNX4wM&#10;vxDY3zCfNJE55bE8iVn0AxTr+YYgLQ6AybocWn2fsocmGpNJ+5FoV/P6fLhPNG+MdmK9XLgVi2qt&#10;FzuHBH43qVT17ZCLRMF/u7Xi/k6Zn7XaeIuq/GRUbUW2DJrICuuqTFJlLGhDPS99l9tYj1dorNc0&#10;cj7fG6EvyMeziCiEnjiDyLM+KLh5H3rfYCTMWoBLZLrLXXvh6YoNyAu5haL417BEPsKbwwdxb+ww&#10;XGrfDvd7D8TrxWuQ5+6BnBNnkbRxF+5MnA2fgSPhP20m4ny8CEgZmylN7WQC5pAlMp8/HcGhOIMz&#10;govDSBeCM18SKSn//6dF/jkB9ufiFJ3ORiDpJbRRPImIkq4PZj10aX4jXT5kQBlC5mzil+Fkz2jo&#10;+7yuEJ7Xg9dykOpBBl7MZX47lrnZUNis/WE194LF0JmpQGtYtE1g0dTna23mSTVg0/7E8iPsUvR8&#10;rxR+rq/DdKEeS0NYdI352hJWY0cUWXqzDKfsm0L2WELFso3lKOvAn/d/g5UQxWt6xvuSJ0XyiS2y&#10;NVne2dDkZFDpWhGp6JTxfy78IcvPwcn6YSmrNdZO2SfcV0KWcLzUmQQByZWFyZScn+CU9XVFAlvk&#10;1W6i4iqAMSMD2jdpMH7I5j0bYCcYHUVUANJfbSZA8wtgj4tHyoHDuDV8LC5QKV1o1h53ew1G6pLV&#10;eL9qPW4OHIKz3bsibPNaaJ49Yiolrbm8BmFyq7Ap7VOaRpa/C5PDFSbzNAKzI4y5zWDM6856n8m6&#10;I4uW3OXdiA0tKOC1TVtzyrk8gIwyqjIiRfXp9y3KcPFfvlVQZgv/gfT+1WQ0HzgZcU8H8cYb8MZq&#10;w5DbEeb8WXQKRnVGnWJkMqczMK+0wSKGEBlrYOXmFcL8MAZP1m9CaL/+iBo9CqnMIZ9MGI/QDj0Q&#10;0KY3brrMRvLeUzDcjaQhopHl64nw6VPg27YTArsOQPSSDcgJvQlzSgr06ams0A+UyQalad3OvEry&#10;RJFPynJ0IrFk+I0SNelA0nBBYArgBKzELRnEKZekX1RyUZFmiiNK86b8jseQOV6LaSQbHdlKySOv&#10;Akw7AVnE+ywulVW9E/i7qyzuPMc6OtVM2C0usBn70NE6wKZpBlthXVjV1ZjrfENwfclI/TUBV4H+&#10;8y3/rgqrrgoBWolgKw+rnkVXkU5blfsIMGsQoD/BrvuOx6tMKVYFDs13KC6sxryM77mvXfs1X79i&#10;+QIO7eco0pRj2lCV5yXQC1syiHblcQfAbhrLOlvCW3Mlo4bQZuG8bplV8AMdV0McMcgxkClSlZ8y&#10;Yy2DrgQqgZ3ktkKHAk2Ckq9KazCrSz7mh6w6WclbRLszsAmLSqXLwijFdn7GH4iaMXAfHY+p4370&#10;EMUW0o9st0tgZd3LzBL5ZMrYWKS5HkXYyAm40LIzLrfsgpvd++PxhKnI2bId+Tt2IWbCRPi1a42T&#10;ndvgxvplyI8nAxKcxXI/MqCBhXkVwc7PiqTB6AlZNRh240aYCgbBqG7K0pxEM4R228B7ucC7kwEM&#10;eVTqRpz0vwvnEkiTWUabVF+0mkps/BfOJPh53YaqSsMeO6cCmQyXuVORldUfFksDFGqbQq0ZQA2/&#10;gVFaHud5RQvl8Oa1ZC5KClasrAqXcuMWXgacZ14ZBU3QJdwfPx0Bzdsj0mU88k6chCM8AoYr1/B8&#10;7Wbc6DEAQQ0pWzt0w6MFC5EXFAR7dCzSfYIQOm8pfOYvwtNLFyids+hcZliLLIzEzNsYgaX1UnJG&#10;yf6UTE8kGj9zciKjZ1kOpvTViW+Jv4iryW/kt/yN/CtWGlCkYYU7iUMpoBY3Y+4DLYvM9UpnZnQt&#10;Lfaiw21lbj0VVkNPmHQNCDACTU9gGL6EQ/811VQFgqUKwfI9QVUD5sKadIIGLB2Y+wxk1B4Hfc4c&#10;fr4SNsNG/nYLWXAnQbSPoD3AaH6QLHpQeW837ufrXoJ8F2wFO/i6DiamESbNeGU4m7awCwzaNjDr&#10;m/JaasOk/Y6s+i1/VxFFpvJ0unIE/zf8rhp0vFatrjOMRhcGksW04UEC8wIrRmYfTOX95rBuNIpS&#10;kMxYEb4EjxNorKNiMi7rRepHQSZLMUFnZ5EgqTS8KQDmJqAVpEshkcogC6lzJf9lHTMWKPJTvhOA&#10;lyrDoqhM3qUh5ZQXLgwZC8/G7XChTVc8n837PUvJH3geuZt2IarfCAQwzfFu3R63ZsxCmn8A7Cnv&#10;AQ2ls4ZgzCdbqguBwjzoU18jk4yqTo1noEvhSaWlNgxF1j2svyEwMIgZCltDV9CPKnAhA4kXLyae&#10;RaZTKUFkXAqqtKHMVSYnI1DL9zyuqjzsv2Bu3q9bujBCZKmqTccfvp+CLUemUYIMhF7fAmp1W+Sr&#10;R0Fn2k2WvMOKfgczNb2JRiNcWOFM1k0aZcTH7VWrcLxbd9ydvwDmm7dgvHoDkQuWw7d9d/g1bYu7&#10;A4YibccOWG5cge3uNWQcPkAA0xht28GrzwA8c3VHUcoblBoKYTWRfa1aWBjJihTHoDUVhpPGHSWm&#10;05GcDQfSPGOngzhjvdMZLJS1FhmYQJBK87uN4C7mtZaIVC3RM0elnOIvBagyEFyeQZRGGmX4Vylz&#10;uZLrdDA3lFrIPMbhZDFp9avOUh5FWoJRYS55T8bS1CJbtSDo+rAqJhAoixXZL7PzOewBxP8tBjEC&#10;wSGjXN7zCmXAdg5LAa+J92pVQ2/IQ6EmGxptJlO0PKoQ6SZg3ZaQBSSHKpHZAt4zCCXwnqIIpjtk&#10;pVDely/M9iMwm7fCZFhIMI6CUdMVMg+uRSPS+FsUGb5iMPhSCSRmgtWskcDSlUCeSKbZTJD4kBwj&#10;eF2vCKFsnkPHeuJ5pc6FKqURSuqPQVIZVsc6I9cp5hDBUkSAFSkM6GRBZWYFSTH4W+KR9/Hn4hQ6&#10;/C1/p+BcFEvZUE3Lq9d4fuwUgoeNw/Wew/F80ny8nLEE9/q6wLdJR5zr0BP3Fi5FdihVQOpLFCe/&#10;hubKPaRsd0f0pGW4NWwi7k2bgVd7tuKDx3HE7dmJmxvWItHrNLLCruHdwyAUpJ1j4NrHOp4IHX1b&#10;pjmVmQZthlm001nWsSgLqWsHMnJz0HXMduah4wlS5qIV+kWpPvmhehlq/hO2r1vPV1V1UasqT0GF&#10;5jMQeGUyL6w7k2dSf3YXmHKmUnIdYWWL8WShWTUZjDmCyCHmFjI3Dgr10Ic9wsNFq+DfjlKkV1+8&#10;WL0R+YGXYH0QC70sMr/vCG6PnQifju3g370dIudOxtuDu5Cyazcujp0C90EuiDx8FOb3bwlIPXId&#10;GlaRNJiXDeyWhJ/GVxobaFgJvk4ZViaRaHkBpYn75/PTNDp1giEfkelJiHufiGx9JqwyqF4cr0RH&#10;wFOySksrWbKoNI/O9oIOeo2OepT3RECaB5PVWpKZqtNvqtDxKUMNlKP6WnTulmSxvpRIU8l2G8hU&#10;Jxh5Q1lHUXTA5zxOKj1RRqcQgDy2Eo1Ljaw7Cx26CHqLDUmpOQi5HIMtOwMxeaYrBg7fht4DN6LP&#10;oE0Y6rId02cfwfbdgbh4JRopb3NhsDDA0JtlPG1RqTwyp+edysRczPcJ9JKSdJ5bGCKO13GVoDtN&#10;8DFAGOajSD+CQaQjA0t9WMnqNm0FMnQ5vq/EUpvBpSOl8jg4TJsoCWUw+UMei7m9g3XFdEW6SoQd&#10;xRZZdh3iclLw8EMiXumzkENb6Rmorax7Gedr4Xt5vlYG6ivpAwH4J4CWwdrK723cT4YX2uXhBTvz&#10;+iJ5BpSCV1sAc3wCkk+dw81FKxA0ZSYuL1yCuEOuUN+4DuvDSBScP4/EzVtwdYQLPNq2h3enjrg3&#10;ZiQSFs5F9ORxCO7ZFTcZ9NPcDiMv+CIKwx7g7d27eHQpEG9f3GaOG0UfOkkCGMd0rTHt+BODa2uC&#10;limbXWbqf8KrlDG6THF4v/M3ekKZz0pA+u3QZNXnLf4TRhZ92WqeqsooAnMqfuw4G/ciJrAm28Oe&#10;Xxe2nDaw5E1nvnSGETOezkAnKCaLyQwDdkpZFpkcS/86CR/CHyD3dgTyLt/B28OnED17IS706k/G&#10;7IJL/Ucgeuk6pJ3xRuHV65SvgUjcsR13J0/F+aEj4Tt+EkI3bEYSvzNlZVO+mpGQl4oT4SHYcdUT&#10;/olheGHOJlAtMNGo0sAg412lkcFEpyHcWI1WJBerEUn54vM2AltigjD5khsGHF2F8e7rcfbRFby3&#10;MJ/hP7vSskpHKNGwvCOQovi3F5lqFZluEA1Un3kfnZYsYzJUhEH/A/S6JtBpukOnnUBpuJ4qzIO5&#10;zF0aWKaYzKbjSVeIDDFTek5pVMmqpC+NLFnygsdnzlOSREN/wKvXydi/PwB9+q5D/QbzUbP2AtSs&#10;swy1665C7Xrr+LoOdeqtQO36s1Gz/ljUazQaA4csxLET55D2Pp5A4TlL6FwOGeTBgClTghSn8BwE&#10;aLGMkmKexVdHiYA2k7XDQFHymNcbSknrxoCzmDnuMIKyDeV3beaz1eAorIQidWWCtyalcDvYTONp&#10;5538bSjv5wUDWgEZU0Qvj+bQs46jMPH8TnQ7vgBjgzdjU8xZeL25ifCCZ3hTlKMEVR0DpEkUDG0k&#10;wdOmBE4bQ4kRz61ZCOYx9tz2getdf0R8eIF8+patRLremFJYqBhkjK1ey2uT8beZ0Ec+xLOtu3Gt&#10;/0gEt+qM0I498WDSFCTv2YU8b08UepxB+oZtiBo2Af4tuiNowBi89vBGyYcMnpxBURqoJMAxBbM5&#10;GIxLH7PuTqDIPJnM2YqpRz0YGKQM+umw2k7QnrG8d+cD3jbms8t3+OEfq08hOAWgg16pvm73HzhD&#10;4OfNZlPKFqqqTMH37WbhTiQZs7QjZRGjawGjbAGBKQ0/NH4pHc35oDBjn5UyRB4j0hqRxxzx1sbN&#10;ONazF8507oY7k2bg7b6jsFy+DcvdMLz39ETU/Lm40KM7vFu0QnCX3ohZtA7qkDsofp0JR6aagYA8&#10;Z9SwQowwOyw0nhXh2jdYeO0IGmwZgxobhmGw50qceHkNSfZsXokJmlIzX61Io0Gv5r7E6oiz6Hlu&#10;BeocnYBKh0ag3J7hqLR9BBruHodF1w4gQv2M+1PKSh+j0r8oSy5ItwbZxcwcUN+RMu8ngvIbBiOR&#10;gBUpT2uQHdvTcOP5+WY4rD5k7kj+jrKb4UBmrpOnaOSpKnk0UnoM3r3JwaXzV+F5yh1Bfjtx+/ZC&#10;vHw9F/nadSjQHkJE5H4smDcTzRu5oG71eahfax3q1lmLOnVXs8jrBtStvQX16mxEvXrLFfDWrz+L&#10;+4xE61adsGJFf0RHz2WgmAML80cL5bZJN5HMvpbBRaaifMjrek9YUCpLJz3rSh4ssPLei/iZNOCV&#10;UrKXOu5THTDAGNagqHAUc9rWsBcSpIYveP+fUPJ9A62+HvSmQbTLGkpPHyfASzNYj/mIsiVjWcxp&#10;1HGfiK/298eXh/qiklt/1D48HN1Pz8WyG0dxMe0x3pJVGbbIlNIQZMYrRzZOp93BkAubUH33aNTf&#10;Ohqz/HchIj2BQGa2SzZVHrmjImN0IKioyqw2WN5l4NGRkzjRcwACO/XC27UbYQnyg9r7FF6uX4E7&#10;I4YhqE0H+LXohJB+o/FwzS7kXw9H6dt3KE5Pgy75BXTv38BukNkErSQAsZ0wo0xO5s2gtZA+0Is5&#10;aAvo8jsyLZgGh+WYU0EoKQj1GIP64m2++E11GTxPiVtxwHPVl+3/A1pyv2gyTVV5jE76MKu1mYWw&#10;6Jk0mjBDA+rw9tAXzCaDeBCYNAgvTiSU0nhCxiq1sBgJTpPIWQ1sSS/wIdCHknYuQrp1gX/T5rjI&#10;HDN6wlxkup6G404Yiu/eR9YBN9wbPAo+rbohbO5KaCIfAwbmgIxoxcxp7JTJMvokm651Q/8aM8KP&#10;ovqR8fh8V398tbUPWh+ehL2x3kiwvuMVUVpZ3mN//EV091iOb/eOwCeug/Ab9774x2O98AfXfii/&#10;axC6us/BiafBSC/KUORfCYElM7+XlHpRSi0lM/Ygg/xE9iiHEu03sGvIkuoWKJRZ3pk3FpmOMiDd&#10;pJFeEpQ0pgwXY/4nOZmDBpMWzUKtFTduvMLeXdexboUfRg5ZjQZ1O6FTx8bYvacfEl4sgFq3ExnZ&#10;h3HOew0G9BuCujVdUL/2CjSot5UsuR616i9HrQaLWZaiVr2VLGRRfla7/jLUqb8S9eovQJ3avdGy&#10;2Q9Yt6oxkp6NhEU/DPrCDiikM6nzh0GrWQWL2Z+pRjxtRdYkC8kTLowd5DsxnUhMMogy2bTkVDKi&#10;JpFAZaC0HYHVMJ1O2Zb3TenOHNViLE/gf8/PmJNpBzNQr6c/BPCOY5FV8go+aTcw0G81Ku0djN+5&#10;9cSvTnXDr0/3wB+P9MY3tFlL1xnYHOGPp8Ysns2KN5T4J1KuoOvZ+Si3eyA+29kf1XYMxcSgrbiV&#10;9RSFpSayLIMdfUDku01aeyWplYEOWgPy70fi9pylCOrQC2HdBiCy52BcbtURfk2b4nzvrohcsQDp&#10;QedgeRoHx5MEGIMuI33zboSNHgvPbp1xfupEvL3IXDWPqQbTMnuRgT6XR19IoCI8x4A0B7qCTjDl&#10;NYE1rwuD1gwS0UnanQyrSFzpRivGws0++K2y7ARlboUB8f+eAP0H1WeNJ6mqjDHIGiJVWs9G5KNF&#10;BEh/aAoaE5TtqL0nMkehUxZROpW+Y9TLZ1QzQmYgKJbn/3K10D2MRcqZU0y4tyPR3RW5VyiZnsTD&#10;8vgJ3vn54eHipbjaqx8uNW+H+1364MWE2Xg+ezlCh06Ax5BReHDoMLRvU2BxmGGQHIzANNIgOjpQ&#10;FuP9zcIXmHxjN749OBS/39cbn7JU2dEHQ7wWwfvtDcQWv4NH+j30D1iNinuH4RO3gfj1sT4EZnf8&#10;0b0nyh3siwb7RmPl9SOIUycRRpR3ypP2wQzI68kI/WnvmlROX8Gh/wwl6kpw5DaljB9GFloNo92D&#10;ThJBJxaWLGDgYhBRBhsUKY1TwsAy16t0vKiNFly99QTzlhxGt14L0aj5ONRpNASt2w/GiGFDMXf6&#10;MCyZOxLTJg5FX0r9Zs0GoW7d8ZSvCwjKZajZcAlqNF7AMp9lEWo0WoUaDTZS0m5DzXrbUKOevF+I&#10;ug1c0KRpewzo2wz7dw5HQuwGpCdvxdXg4dizrQlOH++Hx7HboS64RMIRyZbGYEJpTZkoHfREKwML&#10;r5h5NjND3oN0EzmTAuA17/Eupa872WUuLOpusBTUZrBivTA3tamrwaxuy4AwlQztyiB6G4nGaOyM&#10;8kCrI9Px5d6++O2xbvjVma749UkC9FAfVNw1FF3PLMfBF9cR7cjC+cI4jLi6CRX2D8TnhxhwXQfg&#10;u92DMIoAv5gRSQvpyco2aOgP2mI7DCzyUL3yrK4wqIHgfZOKtxdC8HDbDoQvXY8nG/cjwyMQhht3&#10;ob96CxnHziB+9jLc6zoY1xu2xbX6TXGxaRP4d2yHGzNn4v2FayjJYp1YKXHlAXSmAM7lMR7C4TjC&#10;e58AO1VEUU5DWHM6UeYvYOAKoA+84n561hX9nwBdsMkbvxMGlbVZKwx8qswi+f9z+3vVV40GqqqO&#10;s8gM2182mo6Hj1dSRgyndGsCY35zGPJG0AC76Yj3GGE/wFJscT7zR+0mD+UWv36Fd8fdcWP0KFzs&#10;1R03BvTFpa5dENyhCx5Pn4eCMz6spJvQMX80XLqKXGr+F1t2InzxCtxYuhIRB13xNiwcxrxc6Clh&#10;X+lz4f80Aruv+cE9+ipu5STimSMH901JWBx1BNWPjcIf9vfGZ679UW5Hb7R2m4itT7wRbHiClU/P&#10;os6J8fhkXy98ergvPnfrg2/29cWPOwah++EZ2HX/DIGZyCpNZ6U+pIMeRolhHOzahrzfr8gIfyAz&#10;fEMwNqCcGQyTlrmk+TyjKHM4vCOY02m0t3x9Q1Cm8PM3LG9ZLzn83MBXG5xD88j4dhuePH+NPfvd&#10;MWTYOHTo1BnDhnfH1m1j4HFmMs54ToBvwGJcvHIIJ84cw+QZa9Gs5XRUrzOTwFtMgApIlxOUKwhI&#10;YdGVqNOAzFlvIWrXno1WreZjxqz92HfQD+s2umHM+MUYPnwexo9dgQF9pqFZo65o07IV5s4dhitX&#10;dyAn/yLsDhmRJH18MiSO7MPrLSkpZKG0Za5dXPSWzMR8TBqsCItSKgswGJcWP6LkZQ5uWASLpguV&#10;RRXYdX+EjUHMrPsBRm1XmEyLGUzPIdl4EyeenMHAM/Pw/d5B+PwgVcuRvvjj4cH4bM9Q1Ng/FXPv&#10;eeCiIQmH399EB+/5+GIvg+2hXvh8X3f8SEk86dpmXCiIwbPiLNzXvITH8xvYedsDp2JC8KwwBUYG&#10;RqX7zFKMEpm2RaaM0BhgepKIt6d9SQSrcGXwcIR06YYbPfsgzmU8Xk2ahceDRuFO9wF4PGUOso+c&#10;gPHiFaSd88WDg4cRFxiIwjcvUWplPktFVCy2Lo0mFo7CoRuL4vzGQH4tvvbg32tJVDdYPwJiaalm&#10;alda6mTQnwjOarK2ae+LKtU3P5Th7N+wfd21hqryyGxV5YlKy5PvxY2wWiZTzrSGoaAetHmdWfFL&#10;KIuCeAGJZAiNMq2FDD6mdoM5JhrxWzfCr0tHBLVujYSp02A4cAiWvf8fe28BEGe2bI32laMz54xr&#10;RuMBQlwmycQm7u7umbi7uxECwYO7E0KUKIFADAJRCJrg3t24rbdqN8yZc++5/5X/vP/d9979MjUN&#10;3c0ne9eqWlW79t5meDF9Ni51642LPzJQZwP5DBoC/+FjcXXpCjw4Y4H0m9dQnpVOKyTF8FRqxhOl&#10;9EDPK/Jw+nEo+lmtxLf7xsHUYhZmXjuI0zmXcDTnAoZc2YwvrEbjAzN25rGh6OK2FNszAnGs6DrG&#10;sVNbnpqMNqcno7/rz5gVsh/bbzjA7Vk4HhclIr/6DWlSLG2dDy3kFtK0ofQIpLAFn6Gh6CvUFHQg&#10;hRlFariRdNCDCvCIHZRFByPzCPOppMn0PJGoqXRjjHcIhYUHUSFTkBoMi0w1kDrWSy1nvexBks3Q&#10;KJlhwVPkZj1CauI9vEq4hbcpkdBp41Be8ZRRQCKBTILH50/N0OJ8GGPlXYEYM+EUevTaCROC08hk&#10;I0wIys7dNqP3gM0YP2U/du93x7UbT5FTwDhbX4M7959j50EbDBy+GKadp6J7z4Xo0n0uTDuNxsRp&#10;c+Hh74KcoldCuH9RJskQC9Wtb4ilEw2BXn8OxYX2pK8hBOgTPnc2qupLyAa09KYF/BvxpFfIlE4x&#10;/p5DgHanF/0KVSUf0ZB9g6KiH1BUugglFZYorLmOF9oY+CdfwK4IS8y6uBcD/dahpfUcfHp8MvoE&#10;bMWuvFDsKjyPnmFr8a75cLxD+cB8FHp6r8DuVD/YltzBqkhr9LJdihYHJqHTkdnYesMWMfpkFT1X&#10;8klkIXCpOKqtL2OoUYzCl09wx9oKAWRpUYePI8fTF3o3H2TsOojoyTNxf/xUvFq8HAnLV+LatJnU&#10;yWFwZ7zqO3Ue7p6wRt6DJ4aVGhl/VjFcqZZhKlyjfu4ncxyBqnwTlOd1g54xeWXFGbaflPqRZZAx&#10;SaBQVl6FMYvNoflkmmES95fjThNl/4UlOj/74VPNZ8OvaL6a0/BPLRbi5527UFC4iq69HxWqHUoY&#10;CJcUz6eSSho5gUqUy47SGyYwV1ShgZSiKjUVycEhuLl9N/xHT4F3t/4I7dgbVzv0wjW+PpowE4Vn&#10;rVAVHoI8KsjD3dvgPnESrCZNwS1La+hkrdhKsXy0PPTG9D141VAM2zc30S9wE947Owq/sxyMP5gN&#10;QVuXBVgUb0cg+mB46BZ8eWwkmllMRrewLfjx1j60dF+CT0+ORTeXRVjzwAIO2Zdwvug+7mhfIKE8&#10;A29qMhiVPiedPU/l2YPcshko1A1jjDlUVc5UFM+mbER1mS1BaCiClqRXLWleDZW4ToYkaq8y5jhN&#10;UC9AcfEAFMgWD7ppZBFSUeLOTpIlG+mR1arlktmjx1G/M5auY4xaL4sjG5JGuQVFiIh6hBOn3bBw&#10;0SHMmnUE8+afwfz5tvzZBiNGnED37jvQqdMODPzpFD/zpIe8gtNWt3HaOgxnbELg7nMLN+68wNOX&#10;6Yh7Ggd3Lwds37kOlpanEXE7BlERL3Dr+jPci0pG6IWHOHrSEVv27IOjO9lK6iXeUxjlKGqr5qrk&#10;h5reV7SEfU46xzaoakgn2dWrxEwFe0dyDZCa4GrGmdqtNGpDUSfZXO1XKNa3ZJsOxNuKVYznzyG5&#10;/i5iawiW8gQElTyEVf41rHnuiF5+q/D56RFo6TQR/a6tRr+rBK3dVHzGmLS3z3qsT/LC2pce+MFj&#10;Fb5kDPrZEfbzgZHoR+Zj+TgEyTVFDCBkVQZSXNLcyhq+VhOgaliNTKBCi4aCHFQ9uI+ME6cQOXYC&#10;LnfqhsumnRHSsSO8e3SD78ihuLRyGZ7a2aA4KhL16eyX/GI6nDJSZeo2dbKe56tT+8Y843P70dCu&#10;RWlpPxSXdERh6Y8o0i1DRbUHDZbMaCli38oAXgOeJWag29h90HxEgH47o1zTbOTaRsT9B49PPnlX&#10;81Hvg5pv5+EfvlmALqPXIzf3CAEyhRc3RnGRCePNMaR4R2kpZdX0XMgGPDIZGuW1qHmbj9RrEYj1&#10;8EPmdcZhyW9Rk/wGhfz5hdlZ3J7/M84PGg+/7kMR2G8Ers+eh2fHjqDgwnmUxT5EeeprVBXlq2KC&#10;vBotqWw2PVs6nlbk4AWt9GV9ApbcOYVmluPxmzND8EercaQ+k2BivRhrYhxgmXcdyx5Yw8hpId7l&#10;d/7Regz+0YZAZoz1J/sR+Mh6GJoR2C0tJsHoxAz8cGIhJp5di3XO22EWsgdu4XvheXEn7JzX4ODh&#10;edi8fTq27l6AY2d2wTvAEzG0oJlvGe1UsMGpmIYhkBdsnxCyin1U4MnQlnaHVtuGHrQFf5eKn4Eo&#10;L5mCqrJF9KY/Q1u+AiXl61BUvo+Ka4P8kkB23EV4B3ph3fbjGDx6JUw6zUJro/loZ7QGJkab0N54&#10;M0xM1sPIeAXfW8HX9TCWRJDxTrRuuw0t2qxFy7YrKavxfcuVaNVyFTqYrsDgQfOxYcNqXLlig/SM&#10;ULx6EYIrYV4wO2yH+VOPon/XzejYejHatBhKL9wKi5a2wZ1bw1FZMpb0tI9aXK2iqBep/SiU5v0M&#10;XeFZPscdPq/E5VI3LH6BFLKBHkp28laG6hLq9NtRnj+IRrwdsvWtEPO2FazuNMciDxMMdxiMno6T&#10;0cphAj63Y58w/vzQmmLDkMRqBP7EkOMDxqGfnRyBdmenYeqNYziYG461KYHo5L0O759gDHpqOL46&#10;NgxtjozCNO+t8EyPQAJZydOqfOpLCp4VpyO/UoaIeG/19aTtBJaMt2e+RZKjK4JHT4N7p37UwZG4&#10;Mn0eYvceQLafDypj7gJPHqIq6gYyvV3w6NB+XF25FpeWrMOjfeYovBCBhlRZl0omLuTQMUWjvN4C&#10;uooZZD0M9Yo6Qpsv80IPEBvXqSNS+sg4nkZDDregSHzZcy09JxnpF2OS1cbB/8HjnzSfD52gini/&#10;nIvPui5H7FNr6uAGXuwnaEs60WsOYvwlg+6B5NbJBCippyR+qiT5U4CckPMImzMHLr164f7yFeTu&#10;51H3OhENJey4ihKgNB9lL18iPeQi7h80Q+jclbAePhlOi1cgnp62Kj+XDVql6Em0Pg07I9zQx2oF&#10;up9dgskXDmH7Kz/sSA3A4Es78anlJPzZjOA8NRZfUAYGrcWSJxYYc2M3vqXF/SM7+Dc2I/HPDiPw&#10;z+eG4p/ODcY/2w/B720JVIuJjDnnwOTUOgw5sQ9jtu7BwBmr0aEvQdF+Olq1mY+2bRYTBIvQxnge&#10;WrabjRZt5zKuW4r+AzZi1aoT8PT0xqvEGygvv8uOkkL2UJUkqSrfzJh0ArTFvdhZlNyRyEmejfio&#10;RbgavACeLjNxxmIa9h6YibWbFmL2/KUYMGQejDvNJCDn8HpLeJ3VlI28/jYYt99F2Qmj9hvRrj3f&#10;NxWRWJPANN5H2Y/WJrvRxnQ72nXYgrbtGYMa7yKg98HEeBOM+Qw9ey/CiLFrMWTUKnTsNg9t2s6D&#10;CePTjsZL0b3TJIwa0Q879/TE1Zv9kZM3hAxgBAqzp+DZo/m4FLwYNuZLcWDXSuzZugu7tppRHLB/&#10;lxtOnfCDh2c47txLQFJaHnIL9dCWMd6qpmJWHaJRGo2iYhPklbVFQqkxnJ+bYF5oW3Q6Z4RPz3bB&#10;O2f70MD+hD9aD8W7NKLv2ozBHynvMDx55/Qw9vF49AvbjlkJ9uh3fT8+sZuOd8+MwnuMV780G46f&#10;/Fdgc6IbdqYGY+YtS/SyX48+x5Zhd5ANnuS9hqymUVMrUwKlbLOOACV5zytE2r0YPAu9iKzrN1Fy&#10;NRw5Tm5I2nUIj+ctx52hE3G5zzAE9x+K82PH4fqyBbi1YikCxk6C75hpiD/NPk5MoT4zpKlLQk3D&#10;BZRVbicuhqAyvwMqc/ugKm8R6sqdlfesb2DIUMeQoY4OjMeOEwH4rezu/f1Smbgdrvnde9814u9/&#10;cXz6U3vNl2NeCDDfM10OJz9b1FbSQ+on0YL2pPSmF5hND2FJy3mfFywg1aX1lKxeST7eXAjG5cUL&#10;4Nu7D6706YfwgUMQNmQ4Lk+egsjVq/Di+BFkeXlCdy8aNalv0ZBTiJqsbAbbSShMSyV9KkZVTTkt&#10;USUJYyWSGgrhnHYTozxJVQ+OwUdHR+Erq6noHboZ0x5ZYNiN/fjGgZ1lPpSdOQTv2w3Hh7ZD8SF/&#10;/tZpEjoHL0OXoGVo4zELzR0nobkdvaXNLPxguxLTvE5i97WL2Ol5EaMWH4FR16Vo1XYp47h1MGm/&#10;hYq9DaZGW9DBaAM6Gq3l7+sIkM0ExQ6CYCPBMBMdu/TDgoWDEBq2All5x1BeY8GOsmNnODMmdUBl&#10;tTVjT0tcu7IFq5aOwI/dfkQX47HoaDKL4JlDIM5GK+OZPN8MdOwxDz8NXoXpU/Zg3WorHD0Sgj27&#10;AzF+/DGYdpTCg9UE3Qa07bBBZWzbEIRtCM427QlKkQ5yX+v4nWXo2Xctxkzcj6Ejt6Nzj6X8m7lo&#10;1XEBWnVajBadV+C7TmvwfccNfG8Tn2Mxn2MCli5djPBwC+QV+OL5y7Nwcl6NFT/PpOedgo4dp6Ot&#10;0QK0bsdzmayi8D6Mt6Jt2y302uv5+2re/zr0GbwDw8YfwrSFh7Hn+GFcvnkMmVnboC+dQKZlhDL9&#10;lyisbI1EfV9cfDsOR+7PxOyQ2ejrNBMmNjPQymYmWtrTQDnPgbH/UhiHrsC33vPpWSfgY8tx+ITy&#10;IWPPD08Nw3dW4zH4ykbMfnIKA29sxZdO0wnYCfjs6EQMsloNpwdhyKwqVgNY5Q30nHTxkoQm2zXU&#10;cJZUouLJczw5eRoBY8jkfuyPG6PHIm7ZCiRt34vEHYeQYeGIivAIVEfeQZq9FcLmzoHtoKEIXbsZ&#10;eZEMT8pkaU4pUHhE4+yEGt0iAr8XKrK7Qpc9HBWlO4iNyyS0skSKFHsIOOtRWKLFjDU20HwwFWrf&#10;2K8mnGlE4L95/JPm45/WyQTSf2g2Dz9M2Mog1oPeeBUpjuxi3IkBr2TjVqGuiu/Xy1BDIb1FNWpl&#10;xnteARKv38FdS1s8tXeD9mYUyu4+RIZ/KB4cOYVLC5YhaPgYBPb9CX79hiBg3HRcWLUBDx2dUPg0&#10;Qa3p01AtFR9yvhoVN4j3jNS+xtqb1mhrMQsfmI3Gn86MxHu0nCZe9Djx5liUaIdOQSvxrsVI/Obs&#10;UAqtrctUdLu6AYPv7EH/y5vQK2QVfgpbj6mMP7c+cYJn9n3ElBXg2vMMrNzlBJOeK9DceCU90WYC&#10;cBvat9+BjvRW7UkZ27XdShBRiU3Xo02nDWgtoCB4TTuuJs0che49WmLLVhM8fjiaSjiJnmIqqkpX&#10;k0mcIp3xYvuEoaAgBFevn8a+g0swc94YDB09AMNG9cOSZeNx2mwNgoNO4NEDD2RmXKb1jWac9wJ1&#10;pI2xjx9jzerj6NSBnrQNjYPxbnrPPQSgAHErRQBqyNi2Ic1tQeNi2oX0fpMVoh8mIi3jLcKvXsHB&#10;3XsxfeIUDBk4FGNGTeN1d2HugiPo/aNUGv2MNm0WoTPBO2/uAezd44wZcw7CpAsZg9HPNCJblPc2&#10;ar9dDeW0FgNAYLfpQHB22MXry/3sgTF/NuE9tWc7mbRfQfDORufuw7Bg0U8ICR6L/KzhqNWboLrk&#10;K5QWtEJm8VC8JMO4W+kAtxJfbH1tj4mRB+glN6JX4Fr0owEedHsPet3cgu+8Z+F9m2F432IwdWAQ&#10;2rvOxvy401jyygZdQn7GB1bUibMj8KnZSBifmIJ1wSdxL/MZShqkrKJaiaysoebtVtWgXvZ+0Vag&#10;8nkSnpw+i4BJ0xG1YDGKzc9CZ38Or7buxHnqasDQMUg8fgalV24izsYBgevX48bxY3h79x5qimSz&#10;Y/HGMm/mNfv6AtnkNlQUDoVsvKQr6Ql9yUzUVFjzM9kpvYReVCi2jCQDXucbV1X4eiHp7YQnmt9/&#10;8WMjDv/G8dnA7povxr3WfD4Hn3ZbhYBLbgykzVBdTqtX1B5l+Z1Iz8aR3h6kwl2jNUgm/SwmXZCV&#10;8BqUVZIhplpJ4FQ3kN7RWkkwXlVNRa0hrS1FddJrlNy4jURbR1xevQnOc5bg2glz5CckKHrMM0FK&#10;7sr4ALJ8JMN3pLFpfQmmSSG70MxsFD44PRTv01N+QoB29F2Gobf30UOuYbwyQQHzN3bD8M+U39mM&#10;wDu2BDOp0p+shuPPlkMYpwzGd8dG4IfjszDbchc2Wp7F1GV7Ydx9Mb4zXUVPQkXssI3KtZN0cA+V&#10;ch8Buw9tOu9Ay87r0bwjY7kO9Kz0nB3bkxISnL16tsamja3x6N4A1BQPRE1hN9Karnz9EXXaoajV&#10;jkO1bjoq9fOh1y2jJ12O7NxlBOxKdqBsQbiSFvdnGkD5fSeKiy2RkeGN2IcX4WjniUnjtzLmXML7&#10;2UCjsZsA3UNA7Sa9Jc1VQyhCddfTgKwiOBdi4PD1cHA9jwLG6aiLJbXyZjRxDLr8rSjJ3ozi3OOI&#10;jzPHvr2r0PuHiQT9DBqgWejcZTrGjV+CKdOW4oc+02ikZqJD+5UwNSF7MNkOUyluIPCMaZTasg1k&#10;GKc1DVhrE7aRyX5VHGFCb9qBRqJT+3Xo2IEgNV1E0A7GsNEdYG3fE2lvBjLm7kgK2Aap+R3hFd0B&#10;C52N0NmsCz43G6gys7+zGIE/Wg7HO0pIddmn71gPJ90dqYZd3rceg/b+izE0Yie6XFiBj+1Jgc8O&#10;xvvs36+PD8c457XweXEDObWyNEkddaiaUonSejIyKeesJ82V5JBME9PrUZ+WgRQPPwRMnge7LgPg&#10;LFtK9B8Gn3GTEb52PV4xdCl7nQrodEA5RZZTlaFCKdpX48Ay+UEmsN9WeNFrpzH8605DLXuPDkOV&#10;dhdjzyv8PJPaXKkAKkdFZRV+3ulm8J7fL6D3nOLWiMR/dfxW88XQbWrxom8XYNySQ7zwBSJ+B0/+&#10;E/QF7di5tAQFCwlWB17gCS9UDKkCknVYZQ6e7OQsK+Ux7P5F1Fw/Ak1S2mpSq0wtkGkJFQSrrgK1&#10;xXoqcBkfqgpaBs1P9RnweHkLx6IDcTb+GoIyExBTnoVHdZlwTL+GsQGb0cx8LN4/OwZ/Jq2RKp/3&#10;rcfjA+vReM+GnWk9DH+wGYI/kt7+0XYk3rVmbHJ2HD4+Mx5fnBiLVscnYqD1Imy9chJXs27geelj&#10;uATbYvQk0t0Ow6iQMwiAxVTEtVRI0lqKsekmKqOMLa5FG3qMdh23EgwERLtFBOdYTJ0wFW5OOwmm&#10;vXgStwDP4scjI2U08nN+QqlMM5KOKh6AkrwJyM1YjFdPV+PmtcUI8J7J2HMKvF3H4/qVWXj1fAti&#10;7u/EiVPzSWVHoUfXSTA1XgDjdquUNzLuKJR1LeNQendT8VLiRbcTnJt47/Rk/KyV8XL0H7wRx8zc&#10;8Pr1IzKcq+y/bey7AdAXmaBM2w1a3RRE3VuAlatGokPHEWjTmjF220no3nsYdhxYipCre3DWcToW&#10;r+iKiZP7YMigcejWZRZZxDK0J501YgzblnS/nckO3s9OGq8djHN5HzRqRmQURiY0GKT/RrxfIxqz&#10;1vSgbU16Y8z4FoxNOyM/uzfKdK1RUNwKaaUDcTNnNg49WIhRfrPQ0mYq3j8zAe9ajsGfbBl72o3E&#10;H6wJVnrFdywZj1qPxTs24/g7gWop49XD8CFB/PGZYfji5EgMdP0ZZk+DEF2RjvjKXDUO7vjkKo7d&#10;8obTw8t4UvwG2nopnK+ErGivFnPTlaHw2Us89PBBxFk7vAo6j+K4ONRkZxK8xWiQ/Vrku9Rdw9I1&#10;hAVVmI6YOJBJiMWUDGp6jKK2lfoVDP/60YOaQp/H1+LVqK+RzZuTKDo6NuKAWJEj7MYTNO+zyVCc&#10;IIuG/anFmEY8/ur4vH8/TbOx6ZrPZ+P7PhsQfldWw5YlMdaSN/dDWYER9Pl9SGlX0OJ4867kQrzp&#10;xgvJIKtBhFEbROyDCL/B18aJtwSyzOtTr6rcim5eUQODdYuvycShWB90tlmMjw6Oxncnp2DAuVXY&#10;FnEO3vkP4Fx4H/MjrdDKeRHp7Tha0rH4My3p5/YT0TV0NUZGHcag67vRyXs5TJznopvHIgzyXYcZ&#10;gQex67or/F/cxQttMkpJQyoQidJaN6QV7MPViPnYe7Afxo3tiF7d+9Dyjyc4lxAcm+i1SN+Mtitv&#10;pWpZTXZSNsO0w2oMGrKNtO005pAODhg0D117jkDPXgMwfMQAUsfhOHVmHoJIz85f3AEL61VYtHQa&#10;+vYfQUo8Eu07jKO3G0L61x+jxszGxk0HMWfOVnTqNIuebAGBYIh9DcpOkXFN0m4pcjcmKEXa8bN2&#10;8hk9aFsCRChu87bLSG1nYtWqNbgfZUGKvZNe+SeUF7VETZkxykuH43b4GCyZ9yM6thsBo1ZLGDsu&#10;RLdek7FswwK4BW3Erfvr8eDpZiQkmuP23XPYtWsrfuwzlfc0h4ZiFe9rPa+5jqCkFzVdyetKSEDD&#10;IaAUwLKt2hK87SRBpbz6WPTq2xxHj7ZE6qvuaNC3o1FuTvrXDYW6ecits8WL6hsIybuJI0/8sYyx&#10;79jgXejvvwG9A1fjx5C1GHlrFyY9Poq+t7fga0/GlwTvhwTxZ8dGwejEVMw5fwC2GVfhwbBge5w7&#10;BntvROtT0/H1/nHocXwejoQ7I7H0DbWM3lPNkpLwqZp6SDciU9CkqqiGwSh1WoazqiBrWdTQ4ZAK&#10;i46LUI9F1IwZ/t7A78nyZXWQlSNkOCwQtRXbiBPGm4Wy810flJUsJnt04R/IsIrsjs7ryLQbHpKo&#10;2nLUD5oPpzD2JEC/nhLYiMhfjt9rmo08oPluCf7p2/mYs/4M/0xmebvwXhczhupFS2AMXV5/dvIm&#10;uvNQfvaGN8P4sJFDi/xlnRy56b+IgFaAqVax402V1zFAl3pIAlmtTCA1nISwDOtmEDLnC2MxO/QA&#10;vjsxBh+dHIqPzUfiS4sJ+NFrDXYnBsGtIg7rYl3Q0WURPredgA/tJ+ALF1Izxp2mjFVaui3Ad45T&#10;0dxxPNq4jEcPr1mYdH4L9kY74Xx6JJL0L3j9x7R8vqgq2wZt8WQUFY1ETsE0vExahYtXduPUKRlX&#10;PIQff6SHIqUTUJqQvpkYkbq1204l3aIoXjsqahvTFYxDl1NW0VOQelJM26+BqdEKdDJegp6dF9ML&#10;ziPoZhLUs9G6HYXepEP3ORgydjm27LaAi/st7NkTgJ4/bEeLVvTOjCkl49qGXlGqgVrLK3+X9yUL&#10;K6KMhACUAG7D+5HPJUnUmoBpZTIZPzK2P3Z4ElJfLiKtHoTq0q8Y832C6jITZGeOxNWL87BtwzL8&#10;1G8p6ejPBPpKGoBFMO08HT17TMCgAZMwYewcLF68CRs2HMfiJUcxdNgWdOos8eRyXpffl6wxKazK&#10;KvMe1OwYo/Vo22YtjNuyLYw3qnO3NR6CHwd+TWPVHGlppqgta4aa0g9RXtCWzGIaiqvPIqXqOq7l&#10;3cOZ5xew/IY5hgRsQCevJWjjMR+tPObCyHcRelxYhW5hq9Hcez4+dZrB/p+KNrZzsOCOGVxKo3Ay&#10;IwzDgrfhc8uJ+CPDnj+fHo1vjozHDJetuPjqNrSyvwphJ4ur1RB0hnm5jYyuloCRWQlSUcSwTDyj&#10;cjYi/EhCRak8Vv8EqCKi/zyfVIDVg2EErhN7xxhXj0e5rD9U+AOd70xUVVpTz+P4uQy7SVECT2Zw&#10;ngiPeo7m/TY3es/JaZp3vxvbiEsev/nMWPPZkCsy7tLsh3VwCyadhawnc5YdOYsWtzvK8ug5cweT&#10;Iu02jN0gl+fmg/EiAiwp6Db8X0a8Gq0Lwdh0iKWRB1TPLyDlRzITXnlVPrVYJ5nWLHPK46uKcCwu&#10;GD2dlpHiDMfvbYfgd5QPGDuaei3E6Ot78NP5TTB1nU8ATsenFqPw/vHBeO/EUPzJjLEJf5c488+M&#10;U963GIpPTw7DNwdGwWT3BIw9vRJWt+yQVBqOiroQlGuPkHqsQ0HmJkRHrscps3n0glMxcDC9YA/S&#10;yU6kkJ22klJS6Lna03OZ0luZErDGFAFFKwFPJwOITPjd3j/uxuCf9mLYT7sw8qedGNp3Iwb2WYkh&#10;A1Zj6qS92LLFES5uN3D/URJyC2mSahuQ87YM5sfPo2d3GauUmG4zzyfJJ1JpUurWppKllXiY3sh4&#10;O9q2I93m9U3oLQWcrdtvIt3egrYdN6GlyRq0NJqBnr0HYN/ukXiVMIvAHEBP9R0p3Oe06t+rcddK&#10;7V6GUDfw+PED7Nx9Dj1+XEOjsUx5QGPS9vYUIwJQgCgZWiN5PpX02cv3aSCEUosHJ/U3MtqMTh03&#10;k44fx6HDgbCzC8fWTc4YPWwDenQbj8HD+uPg0Z/wOGE4SnSmKC/7Myq079JztkGpbhrSS48i+Lkl&#10;lnnvRMcjs/DpIfbjyZ/w+zOD8Acrxpw2DFvOjsfHJ8fhs6Pj8PnxSfjCfCq+tSMld5yLXkFkTbfI&#10;mAKoM9bjSIUZh9qMx3snGZ+az8eeWy4MmdKV11SrKYquUiFlDFRRTP4sKxaqeFChUJar4efUUUVj&#10;RZReN2q5ckKyxArPJJ5VJpSrubiRVPAzqGXcWVHYBdqCrigpmsw4W7Z9kKSQTCBgzCrIb4RHXkEp&#10;FlEn1MryX02r0nz2k1QONR6fjhyv+XJyqeajGeg6ehcysmVm9x3eoBnBOZUWoCvB2Z7gHIFqSQbV&#10;3eFNFhKU9XxU3guvomJLioCzicaqf3wqgxgeUFkgijwwm0D9neySJevF6PhBKX/P5TnulGZgzW07&#10;tLGahj+dHsTYYzD+4ECxJggth6KZ3Xi0sJuCrq4LsPD2cexLcMeaSEuMCCZw6FGbn6N3OjcHXRwX&#10;Y6zXdmwJt4fPqwgk6LKQVyeTfYtQXpWO3My7CL9wFptWLUSf7sPRrtVYGBstpGIyXhI61n4VgUGv&#10;0mklAUpPYLqNHpQeSxIylDb0YK3pTVsa70BzxoZdeq+hJ3THvUcZKCiqQmF+BXIy9cjN0vLnMmj1&#10;dZCd+iShLmatpl46qgYl+VrYW/qid48ZaNliHK+zhCBYa4gnSVXbSi0t76kVvVvb9qv5Hr22MQFr&#10;JAAiaCVjSzC14fttJLFlPBkjR4+Ej+dynnsNPdVA1JR8jzpZY6ioFbS5fVBasJwW3Yt3kgI946ob&#10;Ua+wYvM5dOy9Ac1N6H1piFrLUEsnGXLZiFbKCIhB2kWwkt6338t22k82sUcNOw0YcACbNnkhOOQx&#10;Xr3KQ3FBNa9RyTZ+i4KC+yirdIK+aj505e2prB8SnO9TtwjOgonQ6U6x/6OQWpeKi0WxOJTgielX&#10;dqG3zyKYkBWZOs/BD67L1cSFtTSux16EYOMDJwzxXQ+Tc7PwFdnTn21H0pAPx29tRzUCcxy+PzgJ&#10;i3yP4Hp2PIlnBUOnKujZ3jJvVCZ7y94yMtJgWAybGszwSubZkudSE0lpqc0yIV+FZPwnLohBGH8S&#10;oFKX+ao2FVaxp9Qc36NSWxKc01FRJAUJ3VFaNEWV8zVIJdivwKkwwd/kcPKLgOaT6Yayvm9nRRKV&#10;jTucfTlhp9o7/8s5mL3uLL8qE0ZvkXofR6VuoipyryigtcsfhRrdYWpVBG/OAE7qmbrRvyUCUhF5&#10;CLkJMVBiqUQk5pSG0fKhXpVmwz/uFk5f84bdvRBczLiP+5UpuKp/hp0PXehBl+Ijs5GkKUOVFf3E&#10;bgzp6gx0IPgmXt6NQ+khOJgSivl3LdEviNTPYxlauMxHO/dF6Md4c8GVozh+3xthyQ+QpC1CEd32&#10;6/RSePrGYMESc3SRccB280lVJcZcBCPSzt59lmPW7OOYOeskfqCytjNeTQ8hlHIfads+FVO1E6/B&#10;mEoVB9B7CHi+b8c4t+8iHDZzR2JanmJJksWuJE2qqKFC1DGOqa9ERX0FmYOebWFYka+68gkeP7KD&#10;pcU8bFg/ATOnzcSPPyxAB6kEarOe8e0mjKRX2rDdH7sOhmHGPHt07LYNrdoKpdyEDl22kTYewE/D&#10;9+OH/iswdNQcxri78DbTBrXVG1Cl70Ma+S0Mi319q5ba0Cq6xc/rHpLiFSM9VwcLu0j8OOgIvmuz&#10;mYZgL73oHsp2A61WSbENimq3Y4wrsa7EmMb02sYyC8aYNJf3267tclL41Rg7/gCOHPdBdMwD6LT3&#10;qfznUFk+gzSvHapKZIGxz1FF6ldeNBPl5RYobYjCq6pknM+NI/jOY2HUGQy6sg1dghmu+C5HF/9V&#10;6B+6HTPunsbe1CCcKbqG5Y8s0cN7CVp7zsEXbpPxrvVIUtkR+IRxaPvTs/DzZTPGsfdxrzoFIQVx&#10;sIy7hMOXPeB89yIS8t+ghGDUUQdVoQJFldlJ0b+KOw3rGAlprSWYBJoGuIrm/8rh8J+hJllwQ6dW&#10;a8bwgYAskRXkCc7iGaistOR3H/PzX4GTgBBGKUfEg1doO2ibYYGwZtNSNe80G0hk/u57zRfDAjTN&#10;5uOzrmtg6yEpX1mk6mYjOCfRPXdFZUFHVOSNITiP8ITiOfPo+eUC/CpFXn+5WYp4xSZwGgDM3/kl&#10;mdJTRQWVBbaq2AilfNDUhjL4pMdgms9etDk0AW2OjsdAp+VYefsMzFLZmGkXMeXaCbS2nodPzMbj&#10;axvGGc5zYeLBWO78OpieX4EPncbhny0H4XdnJWM7Fn8iBfrAfDw+JQVqeXAqhplvxDY/d9hcuIP9&#10;ZkEYM/4gTE3XoF07ekh6GqMO00lb+6B3fxMsXdkXAUG7kJMThcSXCdi7yx7duqxAqzYr0a4DFVLo&#10;I2mnVOiY0GO1l+JzejBjGQs02kmgr2esuhXbtroj/NpLvMkohV4rU45odeskEaFj28ki0XqykEK2&#10;2QuCNICeZQ9K9MvxNmsR3BkrTxjZDR3b/gjjVhPpzWeh709rMG3eEcxdRoYw4Thjw62MX8VwrFVJ&#10;mnETj+D02Su4HfkCSamJKCEgamvdCMAlpK9dGV9/SaWRieFfQldoCm3hDFSX27NnXiC/MB/nXMMx&#10;aMQOtGy3XNHU9qTPJsaMrQn+9pIA+iW2pEFSw0ySINtCw7EOnbuvRqduZBekv8Ztt/Jv97Ntpaxw&#10;OdtiOrZunY2IW4tQmDsOFTpjUurPUV78LbT5sibPz6iq8oS+Ph7PSxJhF30e0+y3wPjIFHx8bCze&#10;MZfE33ga5rH47Vl6R4th+JzM6YeQVRgevh3dfRnTOs3Fd7bT0ezUeBibT8ck9t/+F944+TYMKx/Z&#10;YmDgFrS0mo/vqAtjrDbB6/EN5FSWKB1UQmAKPRWqqhRYAaeJ9QmFFU6o/ChFaC2dTuNX5ZMaFZRJ&#10;bfRNvnGC7UzcFBOcBT1RWjiLntOK52gCJ2NOBU4DbuR4k12EWevsVFWeptlUrebDHjtkoa4Rmi/H&#10;pmg+mYmuY/bi6SvZwEU2FpXpMGcZY86k1+yOynwpQBiDap3UCxK4smmtuHK5+caL/BqcTaLoK4Vh&#10;lXpVD0XAChWoJECFzubx0WKrcxlnBuIH22X4+OgofGg+RlWEtHCYjQk3D+NwzhXsfnMe/YM2M9Zg&#10;vGE9BZ9YTcB75qPwR4vR7LhxtJqkNvwbiTO+ZMd2OrEUc9zMYXbzJs4ERWDhBjv06Cf0j7EV47I2&#10;nUhXu8xG2059CcpvsX7T97h+pTdy0kcyDp1BT3MA9VU3kRD/COs228Go60p8Z7RaDRuYmOyGabs9&#10;9Gy7YEo6adJhNYEqABXFlSIGiU/XoUPHnzFy1BZY2/rjzVtZ61Q68BnbKZaNcZ+NcpuNFsKONoe+&#10;fD4BRWXVdUR+djdE3+kMV7uOOLqnNzatGY7Fi6Zh2ozFGDhkCTp2WUxvtYIGZhVjvaXoYDIRpka9&#10;MWnsCAR4nSDwwngdN/bLDrWUiqxWUab9BmVqTSNTlJWMJp3chry3/nhw7zaOHvbGT0N2oIXxUsad&#10;q1VM3YHgkgqp9iZSVECK3X4Dn1NYgoCS9LbNanTu8jNWrbXGhYtPcPPWK1hZXsS8WafRuztBbcz2&#10;kFjZZDZMO/6AhfNNcePKIBqGfjQQraErbYvi4mHQ6ffQcIXTkLxBRW0FSmi8E8sL4J0UgaUXT6Gr&#10;3RJ8dnoC/kT29OczI/HR2VH4+MwIsikZQhmDTy0n4IszE/HlsXFkWUuwMcEZxwsvYmasGVrSo75v&#10;ORIfnh5JnRiNbifnYvdVe8QWZ6BE/B29o8SVai1eg0cxeJJGfTaEX/xM3iAwZVNGWcu3XmJSfleF&#10;p9Rlw0R6GU4hOGtO04kJre0JXX4vGqDp7IOzqs/VXF8ZTuF5DMFgIzp52HrehOazGYaFwb6afF2j&#10;aTZuiebraQ0yEDp0zinIrsaGhY9JQ2qtSYdk89EejbR2OKpL9xD013khmdMmN2s4/a8B+beEz6Lk&#10;178LrRU+X05w5kCP0NyHmB68D5+fGIs/mo/AH60JPBnDOjsWXQJXYGz0UfwQugmfnpmET2ghu3qu&#10;wJTrhzExbB8Ge2xAX6ef0d9lKSYEbsbmSFsEZD1GdH4+znhcx49DNuLbVovQwmQzWnQgHexE+tVh&#10;In7sPQAbVw7BlQsTkJU5korbk6DsgtrCgagtWIaGck8qToqadjV3pTladlpCBSYQSWVNjQ8SnAcJ&#10;1D2K4hporiRKZChhK9rQK3ftsQ5bdzoh4flzPm88lc+Z3nENSrXjUcY4sKK8N6oqupPWduBrK1Tq&#10;STt1MqH7U9Rpv0aDtg1jxW6kfmMIri1ITj6DU+Zb0HfAeHrNcQTKWHTs2AMzpneDm8s4vHoxC0WF&#10;E+gth5BKdYdWJwmX1rxeB5QUD0RJ4VykJa7DxcDV2L1pAcYOnYNuHZaSykulECl7B6nR5f0bbUd7&#10;ox00MgRZB3pLgkwlxDruUFS2Vduf0eOH1di51w1Pnr9VCU5J9slKITk5VXB2icbQEXsZiy8m01jM&#10;vx+Gfn1b4ughYyS9HExPPlABs6hkFcorxYjIYmlF1AdZJEUyGkAmVf5ZQwHOlz7CgZe+mHvzJEb7&#10;bMUwx9UY77YRCy8fxqJ75hgUthXf2kzBF6fHoKffckyOOoy+VzfjY4dJ+EdzCYVG4n2Cs9n+kRjr&#10;uAFeSbeQxnCihOeXFZzEcYgXNNC7xlcqqTiSJuYnH0uwJt5TpImSiqjRCNLaOjJO2fyoodqMOJmK&#10;SlJafUEPGsqp7FvxnFIbUEQhY/oFnHIx3gCP8MjneKcdw0vZbvDrOc81mu9mbda0WArN+5Mxboml&#10;+pLB9T7ihe150nlqLKqisJ0q3asu3oKGmks8n6yJI9kqA9j+VyJANCxtyFvhz7+Ienjh9YYxztjK&#10;DOx96ApT+3l45+RQUhiK3XD83n4k/iAF0TKmaUHPyHji+5OTsej6SYRoH/NOs3G9MhG2mVewPtaK&#10;FHgnRgVswlSv/Zh++gj6zV6LNt3mMFZagnadV6Nt15/Rc9AyrNm8D7du+UFfEozqil205P35rN8y&#10;JvsctcUtUJXfD5Wlm1BdfRnRsTexYNUBNDedh+b0nsamO0nbGHfSe7YjOKXgXOptDQPvvB49jUyK&#10;Nmq/Cj16LMKKZetxK/w09KWHUFk2ATqev7L0z6jT/RF1Jb/n9X6P+tI/oV77AY3DR6gp/hB1Re8D&#10;xe+jQS2JYoyq0nF4GD0L69cORNeuXemhBzD+7cKY+HPs398WL14MJOC7Qlv6FeULemAj6EoGoyB7&#10;Pl7ErUOA52psWz8Do4YMQ2fTwYwNJ9DI0OuSpptIbCnPQa/Yuv0OxpsyPCOx5WZSfkk4yViqLIWy&#10;hfR+FT3hz1i70QEP49+ijP2q1kqok+obql0VY6ioTCxceo7nJENpR7bRdho6GJtg1rTvEBI0EHl5&#10;c1FcuhLFuhMMdcKpnoRiQwVkS3wd9SqX57qT9RKHbjljps8OjA/chVnXT2PbYx+4vr2HyIo0JCAf&#10;txtSseOZGzo6zcGHp4biwzPD8JHlCLxP+ivF87+3HoN3LcfiA7Kx9idnYnu4PR5q01BMnZOkkIwc&#10;CDgVs2vUS/GYTUlM0V/D7xQFJfGSEmUawGsYShEtFnBm8V2yyuqjZJxjSWulQogGsngWabsdzyHb&#10;bMjaxgJMWUm/hu8JZTagLjo2Gc37boKsOKL5etYres6panxT89VsLN3hpr4klT9qNesGd9RUrkB5&#10;aW9a7nYoK+jNIFeKEPz5mbhw4d7/Goy/lr8C478QaRAZ+5TblMUfcnjTd/WJ2HTHFsZnZ+LdU8Pw&#10;e5sR+C3B+Rv74fiN7XD8QapCTgxFW8tp2BBjjSDdfdikXKLH3Q8jyxn46MQI/OnYMHx2ZBwGOGzC&#10;9oseOBEYhD3mjjh8wgWu7tdw684zJKfmQKsv5X0IzXhCCu+gJgmXF3ZEVdFnkJXRq0u+phcbigr9&#10;fjx8bIftu/ehVz/GNyYr0JbAaydlcypBslFlNiUelVkjRh3WMiZdxd+lfI2ft5qD/j9OhI3lWuRn&#10;7UBD1ThUiREoeoeg+yNQ+g7ltwTnbyh/Jjg/RY1W7uETGsMPeD8f815aorykL5KeD4ezfXesWNqc&#10;iv4t1v7cBi4OPfDsyUBoi7oR+C0Z07VFCWO5Z7HD4O4wDKsWDMLgXiPQud00mLRexrhwE43LNrRV&#10;soNCQ0NAmrTfpqi53H8bGphWaihHMrTb0EYWFZMxXkmKGa0j4BZgwOBVOGMdhJSsIhCP9EL0RIzf&#10;ZGnL5NRSHD4SgJ7dlzNmno4uJqPR2aQ1xo3+DE5OPyI1Q6bNHUNlbQCVO4G6UMSfKwnOKsaeVSii&#10;B02oyMLpp8EY6LYWXxyfiA+PTWS/TobRyTmY4rUbVq8u4UL1M+x/7YeuXkvxx9ND8RvLIfgdDfrv&#10;qC9SXfQBDfpnx8bA+Oh0/Bx4AuFZ8fTKsiJFPfv+L97PoIsGffx1rqTJkTaJZNmr+Heyi3c171MM&#10;itpoShUiyMqMYair2oEK7WAaYiOUFv+AkhJZ09mdz5moNN1QOyfAJGHm9ZrA+fhpGjoM30Vau5B4&#10;nJlOcE48pflmEX7XZjG2nwpSX5IFCWW9WYAXqtnLzh5lWFRYlu0vnoPaclsiTwZUSwlAWg3erIBN&#10;wPifEeHzhgYxNI5QXC0753lZFmwSLmC01xZ8Zz6Z8cIotazIu9bD8Y7UWZoPQQuXGZj28AQWxlqg&#10;s9tSfHhiND6xHI8vrcbju2OjMdJuFZxjL+JttSysJeenfeP5m1Z5Nyw4TVpRRyvWkMUeukM6Yo5q&#10;LQFa0BWVxV+hUvsxPWlz6ItHMGY4jsL8cPj7BmDSBIkrl5L6raZ3kSqZLSqj2a7tHsZoh0gF96oM&#10;qiy+JVU9xiY/o4PpWEybPAi+nuOR90Zid1MCkN6RnrJB+wU95/cEaycCczg95ExU6ubymvNpGBbT&#10;A66kV9/Izt7FvjhE6n2Y8eIBFOXsh67gEKpKjvJcB/hKpSjZSsq4GzrtcbzJsEBMtBWCg21gd+4c&#10;Dhy3x9J15hg9fT+Zw1YYd5fihs2MMbfSA29VyZ8OFBnflKxsSxm/lXFVKROUyiiJsU0YY/PZTIxX&#10;8m8W4KehG3DW7iIycvRKcWVoqI5UtK4hGWlpIXCwXYTZU1th3IgPsWHt1wgKGoDk9GWk9odQQSNf&#10;X0dvUi/TqWTr+0pU1su2FuWqSL2IPfeyoQRO6bcxxm8nvj41GZ+aT8An5uMY+oxBN9elWJpgjyWv&#10;nNA+cBWZ1hj8A0Oh39iPJtMajvfNBqk66uG2K2EW5YfYUsaZDXId6oBw8Eb08Vfet4FkisiQoEEM&#10;X1FxJ7+uFpqnVBJNVbw/teWGLImiVlXM418kUI/cUFe5nP3Qm3rTHsVFgxlWbEV1bRg/p0Pj92Vj&#10;KCUMWFUhg4CBx4vXWRg443hjxnZ6jkbz+WgnWRz6o06rYOYSrr4k6eK6xrgTdbaQ/fTLCMyywm58&#10;HUulYdxZT2or6+VIIMyT/3vg5H//Sgyfyd/yBtkKKpMtxfIEkCxjGVvxFudeXsWCkEPocmYWmh0b&#10;iU9O0zOaD8dHtuPQxmchWrvMw2dm4/AxreMnR4ejxZkxmB62DR7pl5FYkQF9NRtDygR5g1VsDFkS&#10;Wsqy1N6QlCo2sOygXatmFdwiXq1VuZWuQDYO+hq1+k/5+o1KYtSU70JJXiA8XewxfPDP9IgLGafR&#10;ezKOFTBKHa5pO3ogxmoyxNKankmU26gjqaHRXJi07YHJY1rBz707qWZ31FZ+jZqyD8hGvmZM35cA&#10;28B4XjxJHNvgFe/rFb1RCl+zeM9i70v4fiHvPYvKIGsWJSupq0tDTW0GFeAtQwdZLJrgqBWFl6qV&#10;Sj5jOf9PysinLK2rRX5ZJR69KMTh07cwYOgh0m+ZAraGoNwAU1NDlU8bxpVSCmgkyS/xqgSwTPaW&#10;2lpTSXSRFRgZr0JLxvE/Dd4KB8eryMuXhb9S2a7XGHuakWLPVasDFOZ1Rm5WJ+Tm9kVB4RTS2e2o&#10;qPRjZz+n9msNfV4rVWOyBZT0h2xkBOj4fnZ1GeLr8uBV/BBzbp9GK5tZ+OTUGPb3CHxJgJq6LkJX&#10;/7X4znEBKe0UfHicBvrgWHQ4NgUz3DfCOtYfD3WpyKKHK6aCyaLVSt94fuUxKYaiGAJTGXAJ1USE&#10;wv4FnKKr8iozzaS+R6aYVxNgNfW8W8avAjwZfmyoPYIa/Xg1/Cj7q0i8WVFmzmve4+dS4kf48/zi&#10;MVW2l8If1ZGeWYApK6xJaWVDpGmFGs0Xw8Nk12kZRjnreVN9SRpHiunqZbu4+gDUVmygxxzA4FZS&#10;w4NRpl2B2hpnXiiWUvIfAqcI//tFmt5TtJZWSFb7LuNrmayqxw9K2XoyBlXKBsiqLUWMNglnX13A&#10;5JA9aG0+FV+xE/p5rcO6h+ewJ84bm+46Yu0De6x6bo/Zdw5hgtt67Aq1wqPMJHa6bIwjjSq5NllH&#10;TqJcGdeSbJ1UJsnmd0JLZJzqPtmCA+PBxTRGsg5OM8aBH5GGMoaTISX9CsYQLgi/7IrFC7ZSSQnQ&#10;diuo2LJSwQZ0IN01prQwWsv4dDNadtqqBvJNOi6hYvfFgN6f4eShr5Dx2oQd2QzVlX+AbE5UVvAj&#10;PeZWgiqM95JMk1fA+yrlfcvdSZ2nwEwVTKrf6VsoeoqsNaunyFqzUv8ipkdmCfFnUkxZPlSGr6RM&#10;zfCzVKTUwtMrFiNHHUOLVgSYzMeU4aFOW+gthaKL1+fvxptoVDaivdF6dGy/Bt1owLt2WakKJFq1&#10;WYLWjCXbGjPGNl6EceN+hp+fDXR62Wz2GEOGUQRmC+rKRzQ+n5GNtEFJ9k80cmv5zD5UyKfU9gJq&#10;vyHzKfunSA9o2Sd6amwFkSHLbMeVZGL/TU+McNuFCVdPYcUTN6x54IQNd2xUfmJ7gitGnd+B5icm&#10;o/WRKZjstgOWD4IQWZCINBqnfLaGjMhL0Z6e55N0Z5PoqRNaip46aJjvSTJL46VcaaPC8j+K/JM4&#10;UxyXANMghnhVQjuZlULK2hDAZ1vD8ENWjzAmXnqRcS5DTYVsXUFDxLtoijOVx5TLNIocxSVlWH/Q&#10;m5R2HjRfTi3WaD4b5a75agE+6bwK5q4Gz2lQgDICVGoFbzPAZdBeOpkN24N0qhuVczxv4hAvcoMX&#10;yyYwhdqynfkkv+buir9T5DkNIj8bgKwoLf9aYs2M6mJE5SXC7+VduDy7Ae+UewjLjEVk/ks816Yj&#10;vSoHmQ3FeMZmds6Jwji/XWi1ZyJG262D88twkolC3K3NxK4EX3R2XoYP9g1Du2MzsfOmCxL0kgdm&#10;41NRyxnHyC6UAk1FbXkTdWxtmSSjprzx0zoZ6pCFliUG1S5HZWFfyjeoKfkI1aXN2OBdSFeWsA3c&#10;ERV5Hhs3WKB7D9K/NozjjLbTe8q4oFQSbVAVRUadV6JTz0XoP3gaZs0eAUt6/YTHY+ide5ORfEOw&#10;f8rOJHXOH0QDuI2U6DLbNZsdRigKksSFVPAmpShb9qKspFTQfldQkeQzmUEsjS4NKm6AjSu6JVVI&#10;UgBRzdeqGmEJdco7Jb3OhvlJfwz6kZS7xWqYtNtFr7+PgNyNFp12onnnHWjRcSvp+mZ6TKG4G9C2&#10;7TJ067oKmze649r1FNy4k4JzTnexbbsXZs85iuFDFqJfr16YN6MDAryHIDdzNOl4d5SXfkMl/Rb6&#10;vB7Q585i7HwM9RVhbNt4tj0NoXgchhWyA1w5lVxPjROASt21eDFZMyqWcefBR0HobL0K7+8ah47m&#10;S7H9rgtulb1CPHLgmReJSYG70WrfBAy2WQ2751eQWF/MXqzGc1Lk+1V5uFGShNCsWPinxMDnWQQC&#10;nkYh8m0SUqtKaQLFDakNNqivbGcBp2pHqoE0KxEgeir3IyvQK+rLn9XiYaI/vNf6esktP+D3rdlF&#10;0/jMpqjIZxiYJ0u97CIbu8q/Yjwq8aYYAMGBgJMik0CawCljnbPX2Td6zulFMpRiJTHn7xlz7jIL&#10;Vl+S1VXL2Eyyqpqsv6nWbi3fyPhLVrZurTJQ5aWLCFpnPoEssEu6RY2o5MPIluxq3wv+tVh4GS4R&#10;MBpSzxIAG6yGTDOr5O9ShJBWq0Nw6kMs9jsO48Mz8PmRsfjScjJa2M1AV5dFGOW/Ecuvm+HwqyCY&#10;F9zEslgHdLJdCJNjU7Hiljk8K2KwP8WfMcgyvH90ND44NA49bFbg6IMAvKjMUwZALULFxhfKXMMO&#10;ULNhSJvUNg28P9lyTvbjkBhCFu6S6T0NDZfZsEcIoMmktrLJT3NU81WfPR7Xz4/Hkjk/oEfn/mjf&#10;YQ49zVoDDaRCG7dZh+4mG7Fkpj28nGPw+NErUpZ4FJdfQ3n1Gei1M2noTJQ3rmNsW53Hn7PHoL5o&#10;H41rKOpzHqEyMRZlD+9Dd+02Cr0vItPJD2l2bki2tEXSCTO8OnIcr46dQuJpS6TYnEOGuxdyz4ei&#10;5E4EKuITUJOejvpC0qgyql6VDtU1lSgtr0FEVCJWrbJGN9MVMGpOL0iDYmSyE60k6aMqnXbTw1OM&#10;d5Key1ilrFO0Gp27bsCosceweKktVq46ix07zeHh6YanCeeRmWGPhNiFuBZqiuuhnyEl4XsatE58&#10;vh7QFgxVwyWl5eeoIzHUgWwqv2zNQd9VSwfA9q6SLC3bXnSngnpRpSqpZOm0WryoK4RF4lX0JUX9&#10;iP360b4RasXF9fdt4FoWic30nJ1sFqLtyVmYG24Gy7fhOJNyCSujbTD4AkMK96Vobj8HzS1n4rsj&#10;k9B2zyRMsd0Ej9jLSKvIhY7XL6+vQEW9xKKN4Q51WfRVdFc8qqRwtASUeHQZm5fVDOpqqskeGf6p&#10;nEU6JRQ11RtRrhVj3pbg7MVQZQlZpws/i6czkBUXyX94Pp7ul0MMgIgcSam5GDnfjMCUmHNatkbz&#10;1ZQjTdnaZTtkxyRx2bJ7hyiynieVZEkEGqpPo0o/BfrSjtAVdySXHknKsoedfoUPk8YL0z9R+VV9&#10;IoN72f7NsBOyWAdaIGVlCAg2Pp+RIq+1ylrJpkOFfMh4XQas4s5jtNc2fEvq+u7p0XhH0uBW4/Gx&#10;+Vh8bjGBMeZsGHnNQzPGnJ+cGYruwUsw+5kZRt3ZgxZW0/DJoVH4ev8YDHdcB7vXV/GkIRdJdUV4&#10;XVWAzJpS6KQTpJZSuRVaLRpL/mq4R3VfYkTkB1m8q4SvshXBeerSXj7vJJTr+qJM3xepyX3h7dEJ&#10;K5e1xMTRPTBi6CT07DUPRp2WM9Zcg+/bLceAYbvg4HIb2QU0D4wVaxFNBbCCTjsDFQRkQ853DNuN&#10;UB9NJfYfjLdmY/F6/UTETxuNmCEDEdWnNyK79cTtjj1wgeLbvTeCBgxFxNipeDZrAV4tWIRnCxbg&#10;yfwFeDh3AW5MnIHgoaPhP3QwwiaORMSSOXi2fzfyvHxQ8TCBoGcMqq1DToYWwf53sWDBQZh2WYAW&#10;JktIadehnel6AnMNOpoYlmSRyd0mxmthxGeRlRLatZlPwzOF3nYgv9eCtPgj2Du1Q0ZOb5RVGUGr&#10;IwvQfkJv8T0qCnvSiM+BXneM7X2ez87rk2TKjtBqmw62sVTkSNwmJY3l7AQ9O0FLHcmqKaNRzcdT&#10;0t44/o1bXjQmhOzFF8fG4c/HhuITy1HodWk15rw8g8E3tuIry3FqsTcj93loS/nCYQr+ZDsWv7el&#10;/pyV+HQCWh2ZiVEOW3Eiyh8xha+RX1tGQlJFgFFf6SkVi6JIYkhEQrVavi+JI/lMRPRV5m/W1REd&#10;NeV8lc2Fs/leFD87w9hyKvQlXQ3xZsF4VOmO8n0yT2JI9nCVYRdxUIppys+/RimP+Jdv0HP8AUNC&#10;SGVrv561RY1zvjcJ45ZYqC8pV044C5ga6mX+mcxT80VdFWNP/SDoSjqiuIAUt3geqirt+XAP6Xre&#10;oDInA9lPYpF8NwI58fGoKigk9aKVIQjUjByeV4TPyZs2gFP2xZSdo2RJkgrGScX1ZUiuyEZYRjS2&#10;37DFUCcqx+kZ+OrkeHxyeiw+tBqL92xGqcWg/mA9CB84jsRn7pPw8bkJ+MhiND4/Ohxtjk/ArMsH&#10;cSbnGg68DMIUxivzzu2BV+x1ZFaV0BjQKNBr8vF4D0Jr2SHSETQSUv1R10CLXi/bscvq5jKsRGvf&#10;kMCODERZ+S4Ua8egSNsZhdpOKCoaiMLsxbh/ez02r52Azl36oqXRWLTqOBctO87EuJmbERx2Czod&#10;4yvZ71EfAGTtRn3seGh9TJGy8QvcH/kebnf/FFEdWyLOyBRPW3VGfOuuiGnbFVfbd8bFfv0RvXIF&#10;3p5zQJlvEHJO2SJm0VqEjZ+Ku4sXIf3QAeSZWyLPygUl5/zw9uApRE+YgqtdeuCmSSdcN+qCG91+&#10;woOZS/HWyh41sTFASTqy3z6Bg5MFhk+YjJadh6n7NepIj2q6Dm2MVsGkw3KMGbcd+/fbwtnBAW4O&#10;++BiMx/utj/hSkhXJD7rhOJCI+j1zaAr+5zgbIXi4h9QVDAFZaX7yDrOsz2f0sxnEoAlKvZVbc3+&#10;r+RrGZWiaVcxqT+mmiCPih9GFvWz/zFMcNqM3Q/cYJMdjqWRFjCynY33zYbjHath+LP7OLzvOxl/&#10;cBuD39gNxe+thuJPFiPwifkoNDMbg6+Oj0YLgrmv9XKsD7OC76u7eKbNRj7DBalA0rPz5XpSPCFM&#10;llhh/5KyNkqtChV4T7K/z4vXSIm8jzePYqF9m0EWScJNcFdVE3R1j/jH7gydfzbEmkUdKQPJMteg&#10;pjKQz5/M5xceyefkCSVGraVDUsJ/1Dr+MxyRscn4vmmc85sZr0lrJy0lv1VLJQynSxXwyJd5X7QI&#10;8kMF32AcVn+XIDzLkGceSot6E5ySjRqLmuL9qHzjiZTrroiytcC9M2fx2PYcIkm/Ih3dkPHgCer0&#10;9KTyoCI8pwTVhkFcw1hRuQhvVjZhlRpHHa9ZyIfP5UO9rC3Exdx4HH/kh5lBB0hXF6MFvepnp8fj&#10;Q1rMP9tI2d5YNU3o49Oj0Nx8PEaGbcGSBCuMuLZbpd+/2jse0zz2ITT9Ee2wpOuF2hpiBtnRSois&#10;GIfa2goaEQqNhDRoFQlNZQOFrKC6XrYoLyCY49l5riivWAOtdgSVsRsV8UdUFE1GXPRU7N/dk170&#10;e8Zo36FDp28xdfpPOB/iQEqczIj/NWofhyLLeh3uMz670Y2AbPsdElp3wItWXfGiZVc8a90dj9p0&#10;x/W23XGh2wDcW/Iz8v08UX3zMjItz+D2pFnw7TAAPt2HIWb1NpT7h6CclPbmnAVwGzgUj/ceQk1E&#10;DCpCr+D50jWI6NAbj1t0xvMWXfG4ZReCtTNuDu+Np7uno/jqLlQkmiHh3g4cPzoWo0d1Q3cal04m&#10;I9Ge3nHQwJ9gfXYDcrKdqAcnGA8vRD2Nc73WlOHiN6gt+Zh0/0N6i69RUtyTbTGXrOA0qqvoLagz&#10;hnBHDJ0YYZ5CgZBhhMrMsoWpFBJfVhKdxK0CqSRvruTFY975w/j+wBh8fWAkBgcwRHh8FuOukR3Z&#10;TMV7p0fQMI/E7x3H4LeO9JD8Wco9W56egl4WCzHTbQcO3XZBSPo9NVaawyCtVLIo1LNqASX1T5JN&#10;kiDSUR/LqZdiHIRxyv6gasWD8grkvniFGO8A3LawR6yNGx7YuOKypR3unQ9G4Ztn/LIkTEP53R1k&#10;CkNIYzvwtRdxMQOVujP0ug+oM0UKkCojzHaQFf8NpfONP/Mz2aBZjitSIWRER6kqhGa90Gg+GTBB&#10;8+X4HM0nM9Bt3F48TZGid37ZcKeUKoohBgMkRX6SHTCHlGUIqvLGISdmBqLtpuPB6Q3IdnWiNwhG&#10;qXcIqVQQ4qwdcMfWEWm0OrXFZWq4RJIvVTy1ynQpS2KwIGq7N0oRvVdiaR5uZTzHhbRYAvMZrpUm&#10;405lBh7WZTHAz8CF7FiYPwrB8ouW6OewHt8enoxW5rK26WEcy72IA/nBGH59B5qdnYAPDo9AyyNT&#10;sJiW+Fb2UxV/qg1a6SmFxkiDyZiabIYj1lIpCe9TxrIM2V1JFki8KkMSMuhMKKu1WZ+S+Z6nFT2J&#10;itLltJQTGUeOQlHOMLxK6I0rl9ogIKAFou8MQlHSZlTHmSHPYTuezh2PmO4dcb/t90ho2wqvWndE&#10;UvMuSPuuA9K+b48XLdojimC91nMgnm7cjfLQSyj18Ubs0iW43K0Hgtp1QEivQYjbthcVEXdRd/s2&#10;UjdtwZWuP8DdxBSXZk1HdkggkPwahT7+uDdxJj1nV8TxnEktTSlGSGj1Pe6ZfIpb/d/HwzXfIi9o&#10;AKpfzkBOwjTcDhkEx9NGsD7+Ha4Gd0ZW2lDG3APImBhH6T5Buf4d0vp3Gd7QUxabMsQZTY+xThXQ&#10;19fcYrukUGQ9VxmWMBhjteodkSmbTwk7qWFbljPO1KsEnUyAYD9QMXS1VTTIFbitTcTKm5ZobTEd&#10;7x0fjs9Pj8HQwPU4lu4P64JwLL93Fl3sF+N70tVe1ouxOPgQzB74IORNNO6WpeBRbT4eMoyJKs3E&#10;jdxEXEqPxY20OLwozEARjb7U8sjQSQXvUU365/WFygrdphIwTqdjiH2C+3QuD8/YIcc1EFrvS2zP&#10;S0j2DsQdB0vc8T6GvEQbMsajqCmZjvKcHijPlTLXKajWHmJbXCVeGPerMVABowzX1BOYYhz+WuQz&#10;OdxCY6D5fAY9pxpKuaPR/OYDE7Wy+5fk6t3XwsFXVjPnIa6O3qSBXkQGTmsJ0Lr61/z5NmqqzqgU&#10;ccWb2UgPn4B75qPx3HILtF6eKPMMRKlbALSkX1k+Pnhs54B7Lm7IiqUy63k+ASiFuBCYsOOE0sr4&#10;Ux07qx45NAYPi9/ibHQYJtntRpfji9Hp7FL0clmDcQG7sfG2LRyTb+BuZSoe0A96ZT/E3ICj6Hh0&#10;JkYHbMe+7GCsfO2E9l4L8NGJYfhk3zB0PjYTe645IK70LS1oPY2ADN9I59TSKxqSANXiSUWJxHCw&#10;o8R4SGZOpgvJomOS3hKYqrye7Lwl+3XK1gqkLTJLp7bWA5XVR1CqX4aSknGMO35CbV5/NCT/hPKL&#10;A/Byoyki+n6D6HYt6B3bIbF5a7z+viWSW7RDSgtjpDTney3a4lGrdrjTvguezV6McgcvlJg7IHbs&#10;dISTml5t3R4h3fogasNWFEdGKwAWObsgbvgEXP/eBCFtTXF10jRkEpRISUftrdt4uWYtwrt2RhQB&#10;+bJ1a6S1ZIz4nTHSmpvgaZvmjGc/wM2xf0CS+Zeojm9P725Ml/I1veMn9I4foZZxZLVsb6j7CqVC&#10;W/XdUaQjrdetgb7cGtXVMrUwlcqoY/gia/JIvkEG2tlG7FNhScoQs43rlT7xO1IIwE8kGyv9oWW/&#10;y5Y/Mg6ZRZ8WXZmOfY+90clhId45xfDl9CC0tZ+OlY+sYJZzBXMuH0fn43MxwW07HBKvIq72LR7V&#10;pMMj4w62RrthUuhx9Hfbhh4Wq9DzyFKMtdiIo9fcEJmTiFxZ5IvXley15D9kVzK1BhZBqmLhygqU&#10;vHyFJx4+eEKPmevoA71rMPTuQTSSQcgL8MJT16O477YCmQ+Wo55soaaENDavF7S57PfCvaS4MrMr&#10;hbrBsEjCJD6rUFoBobSHahP+3CRyZBbpsHSnq5q2qflqml7zUe+9MpvznzTNxv9SwjdnvYP6siK2&#10;DH4lyaOmekmcRisAGWxtCEd9uTnqcrchO2I+YqzGI9Z8Awo83aHzPY9ir0AUevsiz88Xrz3cEWFl&#10;jWgvfxQmpqttIxRA2RgyzqiSL2IHyPOF7pTSdeVR+aUw+VrRU2y4YQ1Ti9n4+PgIfHCa9MVsBKnq&#10;OPQ+twwrI6xxLj8Kdvl3MfPiURifnYP2HkthErgcXzhMxkcn+d1Do1VyyCHxOuIbihFXXYxrbxMR&#10;9jIWCQVZVAwBnsFzy1iojCWqeap8ZlVNxFflBQTABLJQEWluye5WsIOlXE12EJPdt0S1amV5/rpr&#10;bJ9zjC2PoCxsPp4vMUZUpw8R2/orJBJ8r1vSi7XogFfNKd93IFBN+Z4pnrUxwp227XDzh55IX7kK&#10;NQdPIHPyHHrZTrjdwgjn23fA1WkzkO4XhIb0t6iOvo/XBOq9Tj1x6zsjhJp0Q/icRci+ROXIzkTd&#10;3VtIWbcKdzt0wKPmLfGKhuA1vXPKd50I0K585TVbNsc94/dxe/A/49WhD1D5uA0BaoTa0haoKmlD&#10;I0PaXjiCcdRilJUwhCl3ZizJ/hfm0JAp0GLbyNYHNGJsJxlmEKomIYoMyRnGBOU9siS2YR31SNbj&#10;kbaWmaw5BG5CaQGuvIxDeFI8nurz8ZRt6Z4lSaA9+JJ09c/mQ/AZQ5cOHkvQw2M1jMznYYT3Tpil&#10;34CHNhabHrugn9dqfG89HR9bTsT75gxxjo9Bu5PTsND/EEKSovCmpgRFqpcMNbVSkKKSPryPCt6D&#10;UOxqxqJl2Tl4GnoZ0ZYOSHP0osMJgd4rACWeXij1dUdxgAOen1uPSJthSLs9CDXZ/Ullu6A0/yfo&#10;StezbYKp4FIJpOe5pRXEaxr0Rii1xNv/UuSIepKKLmP2NmVqm+Zz8vhq0gzN1zOrZP+GHuMOII8o&#10;NhwNvIjEhgQPG53w4VtCcV8TUDFs3YvIj2aceXYlYk5uQY4Haa0/QUhgFvj6oMjfj/GSH17YO+OO&#10;hR1eXY5Ada4ODbwjg/JLdpfWir8Lg1ZF07yeFD7LcoZFpDjJdXnwSAzHJM+taH5yIgP+MXjfQtaG&#10;GYEPTw5DJ7d5WPXcFvuzAjH+8i58bzYOnxwdhk+PjcSXB0bhR8tl2BfjjYsVr+FRGot518zQ6cRc&#10;DLdcjXNPLuGt2pCGhqLRihlWdhBrL8ZDjIihAaUTlTR+/pcyrsbvU+T3SlIz2SYOVbmMBGKQeXw7&#10;ovp0wv3vmiHpuxZIp4dL+6Yj0r7ugoxvuiH1u85I4nsvWxkhvp0RIkyMcLdvL7xdvghFa1chYdBQ&#10;3GnTEVdbdsLF7oMQv/MgKp/EAW9SUUqFiZ0wHbfbdsbVVsbwJ6gjdtKrPomn1lMNQ64hacZCRBPY&#10;z79uidTmRnhNL/1K6G0r0ukWJhR68jafItLkN7g75h1k2P6A6hfLSNF2oLjoGHRlTgxlLtKI3ucT&#10;yvaGOQRXMUUmitP/EZjKaIniCeOgGLKd1BmKAFE8p1TWCFBVm/LDitpqVXyewp72SYvCVNfd6HRg&#10;Nqb67INL5j3crk6H+YsLGOi5As1OkdqeHI5Pj47Al0fGoJ/PemxM9saGJE/09F2Nj8xGUSdG40PJ&#10;6puNpUEei+EOa3H2cQielWcqQOpphEtrK6CTvVMkpKH7IsMWFmtgTZTaUh0y7sbgntU5vLByRKFn&#10;AB2NP4HpA50nWaGPJ4p9bBFvvRwR1r0YrvVGdcFgxtzDGHPLqhKuxItMB5S9aSUEkpBN9Ej0XdiD&#10;oT1EpH1ERKfk8CCl/Se1AjzjzW/mxBCVvzWA8w9tumo+Hxal+WIOvvphHdxDpNTIcPCc7BgZXuBT&#10;0EUb7B0Vr142GUqE9mU4Hjoexd1DO/DG0R5lBGcJY6RiHy8U+3qjlL/nk6fHWbvgDoPq1OgnDKDZ&#10;MjyxjBfJSvGGVDZPSVFxn6Ia0tmGtEwh/x9f8RaOz69gftBB9LJdjDYW0/AVLeQn9Kjfm0/C+Ct7&#10;seGZEyaE7kKbIxPxg80SbH/oiTAtg/qGHLi+jcIk71349uBYfHlwJLqZz8Gum3Z4pE3jE9X9ojxN&#10;QPtbIsAUEQVT1JfcXCkbpZL3W8GerpKlFmXz1vwi0tkrjDEXI8LIFPGksYmklM8JjmetOuA5Y83n&#10;xp0R36UbHvbphcifBuBq/wEI7NMfYcNG48nPK5G2bRtiZs7BhT5DENBjKK7PWIY33gFoyE5Hzeun&#10;eHnmNC6NnoSgLn3h3bUPgqfPQJKXB+oyMlD78jVSTp7BnX6DEEOP/LIVaXTzVgSjMe+jA2NbemzG&#10;t8ktxTC0RlTLL3G517d4vGcSdAkufMBH7KIktswbGtE8KlQJhZSeGi1ZfGE9onriEWQbI+ET/I0i&#10;yR9hHGLUDUAVzyQlb1KVI2PKwpDKCM4Cvhsrqy3G+6Gr/VJ8dHAUPj0wFv0d1+L08wu4Q6p6ofIF&#10;9if6YLD7WrQ8OBEDPNdjVbwz5t41R0fLufjuwGj293hVrtfn5FzMcd0Fq+hgPChMQW6dYXslGRCU&#10;7Gw59apK8g0CDnEG7FTZ3od2mKpdjdz457jv5Ik4es18dz/ofRhrevlCS2Dq3F1R5u1MXTbDQ6vZ&#10;iHT8EZmPRjPGlF3CNxCYTjwv24zYaCA9lCVjZUolW0LpDC+njJUiio0iP8tRWl6FdQd9oPl0Jtnr&#10;1BrNZ4PNDcA0HH/WfD7UQtas/efv52P+ZlIyXkYOOTGfRXlO8S98RL7KUs/FfLMA1fmJSLzoj6gT&#10;x5FsTXASiDoPX0UDignSQkqRXwDe0Ao9sHLBPSdfZMe9RB3jT7k7tSKCUAqhQhTpZiX8WTK4ej6k&#10;bP1XzM6XNWBSaAcfVKThfN4j2Ly8iAMPPLHljgM233LESVpai7QrWBh2DD1OzMdkn72wy4mCR2UC&#10;FkXZqoHoPx8fifcJ6JbHJmJZ8DHcznnOWEeu+xdwSkzQJE3AVImNRiA2gVPtptwoFQRlhcRc9Jyq&#10;iudNOgpd3fGQ4IkiEJ82b08a2x5PW7YnvTXCY2NjPKeHfDVxFJ4uXYCkoydQcOEGdA9fERyvUZaU&#10;gsqMVJQnvkJO+C3E2zjhlasPyuKekbJmoTQqAi/OWCB+32GkWp/D26ALyIl+QI+Xg4bSYhRERyJq&#10;xw6EDh6Max06IboNjQJj1kQahletOuMFPfFz0uqXlOctOyOmdWeEytDLmmUoiLpKrpfLZ9Giht6m&#10;hs8mRlPyJaLUxJay/oY4il6TLSfgNAC00WM0UltDPzZAFghXW2VSFEOiSGldZFkG1kY5oqXlLLx3&#10;fDQ+OE7Pd3ISZlw6DA/dI3jqYrE41Ax9ji7CLM/9OPPyEixeXcEW9vfGG/bYG+2JM88uwFumkelT&#10;kEooFvK+tNStcvaLKrDi9cX4qmITPoNQaindK5NnoMiC5yVJqYgjfX3AOPONizdKaAS1jDv1HpJH&#10;8SC1dUZ5oD0yvXcjwnI8It1HIe/ZBtSWnEVd5XnCRZa9lFUtpNDAMGRiMF+GbKx4Tl7qr6TJa8oQ&#10;Spcx+wjM+aS0k9I0f/h2fCMuG48vx43SfD21TPPZTHzfdyNuxjznyXkRwlBOIsiXYVPDhVQqhzdE&#10;qdAhPzYWj+1dacnPQesWhEoPSQqRAnh5oYj0tsBHaG4gMgWgZx3xwMUPefFJqC+jZaE1kw1mxOZK&#10;jCIZUnlVCRlpVIqUb2fRakfkJcH60UVsvmKPpefNMD/kGJZcPI3Ndxxh9uQ8/LMf4FbtawRpH2LN&#10;9TPoabEA/bw3YmLMGXS7sg1/tp2I350eTnAOR6fTM3EwwhXPy3IUjVZKw2f890SBlu2hPCelCayK&#10;0lFzJaZSy97n5SLPPxCR02bhRrtOiGNMmExwJhIM8aSUMW074IZpRwR16wbXAT8hZOV6vLkaSTNK&#10;cs1TCHtQdZ6VVUiOeQR/MwvccPOCPpWeLP0N4q1s4TJ0DM7SY4YtXIa35y8ABQW8MZJ0WQBZq0N1&#10;eiZ0kQ+RZemIJ9MXI6pzPzxoQ2/dxhQJBOtTetQExsBxrdrjbsuOON+pDyLWbURRNJmTGssj6FSM&#10;KEzGAEpJ5PGuGp9bvAL1o1GaSjaV8HeJNQ0TqqS6hmDgHwqpkAnZlQROMb/1vK6A9DUUPzj+jI8Y&#10;J753egw+OjMePQLXYu4DK4wL2o8fTi7BksCTCMh7jIi6N/AveoRjr4Kx+r4j5t62wLSrpzD3sjnW&#10;XLbFqYhAXE95iqyKMjWWWsUbVaWMqo/kumIoZLqz4d7qahlnpqXjuX8IHp2xQ4Yj9ZZ6WuLlRyrr&#10;jTJ3T+jd3QlOd2gDnfCS9Pvq6VmI9l+F0rdebIxHRFoasUCHRVDKCICat8xrCDwlmWhIKApM5T1D&#10;+4nwdvjdehy2vQTNR7LquwyhTL/UiMi/Oj5U7pTe85/oPaevsVGnk8PQ4IYTCkjlpHzL8AO1uuhl&#10;Gh67BSDe/ByKXQNQ7RXIh/ImJaD39PZEAaWIAC32C1RWKcbcDvfOeSI79gUBSqCzs2QAWE3I5qti&#10;0HyvgQFdHS2DpLpL+aWEkrewjAzEBOtNMD00A98fmoRvT0wmrZ2K5qemoM3xSRjkvBx7E5zgXHQd&#10;Gx/aoovtfHx2dDQ+YSz62Zmx+OrECHQ5MxXrb57GteJ4pLGbZMtYKX6W8kM1O4GP9TdB+WtRyvkX&#10;IZZUx1BfDW9oK+ndHiBm7UZc6tQd95u3RRK95rNWnRDZugsi+o9C0vaD7PALKL9xG8WR96B9/Ro1&#10;5ZJ6F7NIUyhT2soqUJKcgfR7j1H4jAYttxBlj57gyanTuLVsOV7u2U3a5YpsDxc8sbFB8uXLKMvN&#10;MxgOuR8ZZS8k0GLi8Hb3IUT/OADRbdsRnC3oxb/Di9YtEd/WGDdIby/2GYSEE6dQkZzIB5KMNNWK&#10;Bthg/8VQCxglhmoSg140SdOwiRo6oYhRlzheKs7Ec0kxeyUbTw30k2bKSnhvGFTcqHiJLY8d0clx&#10;ET48SYCaj8WHlhMYY45F+5OzsPy6Bezyb+NAUgCGqbWApuOT07Kh0Vh8zNevTk5Gm4NTMeTEMhy5&#10;5IwHOUkorJWyPBkFaDS8ck9sD6kvlhBErVdbXYHS1BQkUC/vn7ZCmoMrgemnYkxhfjoPL1R4EKBu&#10;FO8glAQEINb2JC6d3oqEcCdUl4q3lOV6ZCyzjM9Miq+YVGM7KF0SBiH/CFDVZn9pLzluxLyC6fDd&#10;9JiNXvPdlhMb8fgvji+G9dF8OTFL1s/8ssc6XLzN+JCdwS5WloDXNQgvLoASC89rQ5ueh9iAMDwg&#10;vcp29UW5ZyDK3XxQwYcs9fZSWdwCb3eUMAYt9vWjIvki7uw5RNm6Mah+jKqiMjaUgNJAncS6lvO1&#10;jNcql4fkRdVWDpUVKM7OwPWb57H7zDZM2jEDfXdNgMnhifjabAI+NqfVPTUczU6PxqCQ9dic6olV&#10;iS7o6rUCHx8ZgS+OjUQfjyVY9/gs9j51weorZjh1zx8x2rfI45NKTPRvgVOk8XH/qoGbRMCpYgj5&#10;gnxZbj4tF5nn3BExfAzutjBCPL3nw+/a4yZp5cPJ89nh51Fx5Raub90J96XL8CwkELW6fCoTI22C&#10;A9VU6ZJSZD6OxbNr19WWAXjNGNk3CM9XrMOz8VORPHICnhBUF027w7//UMQeO4XylGQFKm1dJcpk&#10;e8YKLfA2lTTbCQ/HjERkq+ak2d/hdYuWjDfbIbp1B4Qa98TNeT8j79oNXpM+jdeWDGwlH8oQdjQB&#10;UuJNyUA2SVP8KWN2wqcMIp8pIyN/IwBlGwl4BShl7GS1g1xFNpyfhGLtZTNseeqMdclu6H9hCz4/&#10;PQHvHRqJdjbzMDfGEpvTfTHmxn58bzcFH5gPVXvlfEYG9O3R4TDeNxID9kzBauutuBR7DUVVkpOt&#10;4jUqVUhUTiNQyc6R4gfaKzoV6SyamNJS5MU9wX0XN9w/Y4Vc6qSe7ar18ofO2w+lXuJcSGslGeTu&#10;D733BeR6hjA0s0eUkzPynsbxYUoI+FI+F1kKtUcmu8m4ucS1atVFXsrQLk3eU/FNJUpNeENrDjDW&#10;lNXeVSJohm8jEv/m8UfNx333yCDoP3w3H2OWnEGFIIWHyqqK9snDyVPy4uoqZHD6zEI8Dr2EO9bW&#10;SHVzQ5lPACrcfJVo+XCSHCr0cSfFdSPVpdAqSSbsla0H7p5xRML5a9CmZive08DeEwsnFRyyoEOJ&#10;WD4xDvoK5D9+igdU9nsWtnjJWDbOzwMeZw5i7faFGL9zFn46OQ9dLOagHWNLo7NzMNh/OzYl+WNr&#10;ciAGkN62tZiOoVe2YvKjw+jovRCfHxmO3laLcSzaFwll2Yo+NzXevxTlLUWkwf+GiJdQtI+tbjBg&#10;NGrl7KyXL5Fy/BTu9h9GUHTCo5ZdcI/UNqZzL2TNmouClasQMWECLs6cjXTfACC/gIaKFp/xa1V1&#10;OcoqS5Gbk4rctJeoTk1CxcXLSFq6Enc6dsftVm3xyNgUD9p2xuW23XBlzHSk0yg25GTxZirIPiiM&#10;fxsKGa3fvYPkbVtxv1cv0thWBGZrxp3GuEtgBpr2xKXpi5DuF0rPXKCSdKJkUuaoqngoajhEgY5C&#10;HfiFxvLVkOWWz+V7kiBqVEbSHwG0MB+hsRKiCJ3M46cJtTmwfhWGYS5r8cXBEWjtNAdjoo9h9M2D&#10;MLWYh/52q7A1zhO70kMw8up+tHSYhW/sJuNrq3H43mwEeppNxGy7ZTjsdQBe/nYI9nDAZQ8PJN57&#10;gOoiLY05aSuNixQaGPqG9yGF6mQj1QX5SLt1B/et7fD8rD2KPASM/iiirhZ5keFRSklrtSL0pKUE&#10;bql3IN66+uEe9fW+13mUpLKN5ZlI/aXyiO5F0WQxZgJMFQYo3WDbUMToK2nUJzlCbyegzU9bDV7z&#10;y4kpmnfb/otY818eXw7rpGk2PlXz5Sx80GEFfP0jUFlQgvpiHRp09C2S3mKnNfDBG1S5DzGVXYTY&#10;i5dww8YCiW6O0Af4Ka9Z7upNvi4UwZu01gNFfm4MtF1QSk+qlwf3DkG6qz+irZ0RQdC9uhmJ8px8&#10;nr6xQymi+GJmaknNXl+PQhTjp1f2HgT7eXqQYALeH69pEG7anoW12T6sPLwSU44tw1TrDVgWeAwn&#10;YoMRRPrqlhOFRZeOw4QA/Zz09n3r0WpHqy+OjMJYpw0IeHkHRbS2AkBFz+T13xJp8MZ7Ewso0gRQ&#10;eRUvIbMZKhoY+1VrUZ/6EjkuTohm/BlODxfdpgPi2prgMenlXWNjBHfqhODp05ESfB5gO0stchV5&#10;Ub1MGaug90tOwWuGBZFrNuLm4DG4QzBFMG4MN26PsI4dEdqrL27OX4wkGr3K9BRayxKgKA9ITkb5&#10;tVvIOG6BR1PnEdC98JDU+jljzLjWprhu1AH+vfvhxup1yL56DfWFAswKPp/MDDVMrzPMEJWcgAGc&#10;CqB8/l+EhkieWXlFtoNKvBCsfHK2B0UopGSxRRSVrUMK4zPfnPuYevEwvjgzGb8zl0Wgx+F9FXaM&#10;xxivrbBKuYrg8gScSA3DjFsn0CdoPYw8FhCkU9DuzDj0ZQiz4PhinLHdj9tBXngUFIxrti54FHwV&#10;+rd8DnZCFQ19FZFSp+pG+QxkIW/pLR95++MhQZlh706vGAA9wanzEJZHcHpTVz09GXMaPGepsD++&#10;an38ke7iiUgLezwKvIiSN/mqmqycGNATiRV0KAKHGlK+ymLGuyU6VFAqtWzPSrYBP1MJKWXI2M00&#10;3HM2nYPmfXrN5vSazaY5EX3/YADhv338RvPxkAWa7xfSzc7FFx2WIeCQA57Y++GhA+moXxjSYh5D&#10;l5ffOLODnZJTgpdXrpOmWuO1qyNK/b1RyiC6jA9cLiAkbxdvWeRNgAq9pehId7WetFKe/gRaMNLc&#10;/HHfyhERNq481x3oM/LQUCEKSlItwSD5rTYtC48Zo908Y4MkFy+U+p2nl5bSKp7D1xcZfp6kKTZw&#10;Nd+LrbuXYtq6yRhJmX18NcxuusPnbRS2PnBDR/tljG0mqN2wW5tPwdKwQ7iRE6smd/8CTlE2sXTi&#10;NZTnMIgUIKjyL6WohoZuEgGlyvrK3wt4aUVl+Q2pnkFJDioe3UPiieO4OnQMrhj1xONug/FyxHS8&#10;WLQKmeYWqKF3Q8pr4E0mkJEDyNbmL9NRHR6JN8fPIIEe88X8RUhdshwZq9cjc9tu5J84Ax0ZSnnY&#10;VejCLqPAwx1pR4/iyfKfETNqHKK7/6g865MW7fG0dUc8MuqK8Pbd4dvjRwTPno94F1eUpSSyjSUB&#10;JHMrZbFrKVUkLEmNVVEBlUpEnktYjHhIydGKGAq5BaiNbaCAKWCWz9hi9MKSVDLQPcneyhoblbir&#10;T8XGe06Kun54YhQ+PDYMbc0nYsnNY7DOu4q9L30wzH8TWlhMwSenZEybVPbkMHx/eAi67RmOGfum&#10;44T5VlzzsMdjguqmjQPuuPogm3F5bRnvjR1Yw5uSObHV+UV4E30fMQRXtKUdXtu7oZBUVarZyth2&#10;KqakA5EhkxJPDwLTk8D0pAPxovB96rHOOxhv+TdRVg546H8e2gzxnBLe8XlL9MhJSERc8BVEOnrh&#10;nqM3rtu4wf+0PSLPh6OU+KBdUrGoZKzlOGBzEX9oSYx9u5hec+wDzR8+6taIv3/neO+bDzQf/2it&#10;+XYe/pH09sdBm/DCKRSlQTeQ4hyIB5ZOuH3GHnEBF1Ca9AbljK1ehFxBDK1KqjMfjB5NT5qgF2vk&#10;7oUS0o1iArOE4CnyloZxRYm7Bz+XBydw2QDFtEzFBFomQRdn4YDbp2zwiKDNfZaIOnrsBlreusoq&#10;aDOz8eTCZX7ORrahRXO7wIYNgU7GoxjAl/nQGAQGIs3fBxEutrA/tgtrV83FvJUzcNDlBILT78H8&#10;1SUMordsvXcixjishfOLi0irLyTlElpCC6dAJmNzktGTZIYhg2yQRqBSyVQcpkBoAKKB1hm+pyqI&#10;2Aky80JfSQWVnpGAq0gHfUwsnp6ywKWZ83F+9DiEjx2L22NH4vbIIbgzdBAiBw9GzLCReDBsLKKH&#10;jUHMiLGIGTkaD0eNwOORw/BoGGPLQcMR238E4noNQ3zXQXhi+iNi23Ynbe6Eh8070zP2xNN2P9BD&#10;d8f9dt1wx6gbLph2gx+9bNjc+Xjh7IKKJBoCxvGSgaujh6uh6ZcssVTOGCq4+ExKGsHZBFB5dkLT&#10;8E9izr/2noYEkNBhw+RpKdGTsWTJ2pbzWlrS3bcNpQhKj8Ycl13osHU0hp2Yi1ORjjifcg1HLppj&#10;3NG56LN7HPrsH4cBBydg9MFJmH94NvaarYGP83E8CvHC67BQxFLHLtJY3yD1zHqZxFCCJkKojJ4x&#10;d1IGnodexW0CMoahUKqzNwrJ1sqoVxUEZqU7Qy8yu3LqoE6G/sjoiiTsEl1lKFbiLWCl8Ds6MrUs&#10;t0DEnLZDrFcQdDx3eVo2noVdxy0LR0SetEeinQ/yfS4jy+sSHth44o6jL1LuP6X3lKVMDHrF/+AX&#10;HocW/bdAdvTTfDUln1hb2Ii8/+DxxaBvNM3GxYr3/Mfv52PR9F2It6UlCbiMMt+LKHQNwgsrJ0RZ&#10;2CDBwx9pfpfx9Kw3Xpx2R4ETweIZrDyjVjK1BGS+lwsKBJjywKQOOlIFyYZpCVydFz0pRc+fy/m+&#10;xKyF5PqvHFxw1+IsbjkwLr1yVc0SqMorQl1eKXLuJeChHb25mQtSHSRWCOTfUlz49xSdVwApbxCy&#10;AwKRSq96n/FwyMEDuGBrgbvhIfC/6o0ddgew9OQGHPS2QGTiY5SqJAg9A2OJv/KIVC4BpIDPkBih&#10;QtIUNm0tobaXUApOVZXCbv5cQS+h4/syhKCjspQ1WXL2kmw3V68rgT75BVLO++Lunq24NG0Swvr3&#10;xdXOHXDTqC2ijNojpg2B1roLQdcNsfw5rm0HPGlHD9jGGC9IS18TiMnNO1JMkdLSBEmMQZ+1bEMv&#10;yTi0VXfcbNcTYV364DyBHrZoPqJOHcHbO9dQnfeGmsJYlMZOEm0yfa6SwFT1xnxeGf+TRJwYKgXI&#10;RlEelOqlAMl/El/+Ak5+9ovwd6H48l2huFL0KcuB6Ni2cl4dr5WQlgLbAHesPLARK3auwCmLfQhy&#10;s8Q1ZwuEnzPHDVcLRHhbI8bXDk/8ziElyAPZQX7Io+HNDQxBsk8QIuxdcNnJHXGR0SgpKEK1Vo/i&#10;5DQkh9/GIwcPPDxJJkcdLSAIS6gbOtEPMrUyOoBySqW7N8qVk3CjrhKUBGaRr+RGKJIj8WL4RE9a&#10;5B1A/T2Pl1bueHzGCa89z/P6YXho5YJYOqo3roF0LJf4fbLKc/6IMT+H+wzXchPoxUlzpe2kXYWV&#10;JWUVo++0o9B8KNvNz21gCKlqaP/zx3tdO2m+mVkgCaJ/arEAp7YdxxPbc8j3CEQVb05PK5RLECWf&#10;88Rzc3c83H8OEZstEb/fAXnnyOVpoXQqQ+vKB6b4kdpK9ZDweAJXL0AkddCRimkpehnspQUTelHM&#10;hikliEsZU+aTGiefc6VHtcNDayckeJEGM/7MiY7H60u38fCcF2LPOiHjHEHvEUpLSC/vFswOCeL1&#10;KKS9Ot5nhQT3pD7p51wQb++Iey4uuEV6HXEhFPHRD/D2dRpK8opRTVrUINrF/6Q4Wja6kaoXtbK3&#10;AFOylRSVJq9X5E5lJgV4yn3whf/nuwQ636+SMjfGs3UU2Y6hqqYc5VV6goJdJvtBEqi1bzKgf/AI&#10;WYEBeGFmhsebtiN6wWpETpyPiCGTcbPfCFxnfHj1hx8Q3rMnbvT4ATd79sZNesJrffvjypABuDJ+&#10;CK7MHoebqxYhZv9uPHOwRebVi9C/jEddMSky6XW9LAtCqeQ9yTKU5bUyj1ZqhenZaFT0fC6pPZXC&#10;AaFgKsEhopI78qSMQSUmVXGpYWEXNS4tyseHFlFrSvEcEp8K+zCMKRLUbL/ykhJkPX+JuKvXcZse&#10;64ajI+7Y2iLOwQFv6LmKGRJJbqLA14WhijtDHh8V+mhp7PWeochxCsAzC2fE2nkiKTgcmXce0+A8&#10;wqvga4i1l+oeR6Ta8W/dPFDGvi2nlFHf9KJv9K5lvKZ4ynKp+iEgtQRkiQDRh8Dka6HkRqRMT9ic&#10;UFoyukJeP87MFle3HcGd3ScRf9IWKTbuyCYo87xCkO93ARm+53HfwRXhducQH34Dutw8yCwcSYRJ&#10;dZIM1VWRRc1Yb2+YefL9Umi+GONMlH1sANt//vhnzftd5mi+nVOh+W4hvvthLbzNeHF7Z6Q5SOAc&#10;TAoQiFJJznhdxFvrAERuOoXAORtxZ+N+ZDsQcH4B/I6X8pgFUpTA+KCkMVUttaFadymNMowpafm7&#10;8H0ZGxURWlEq/F++J7SVICsiXX7r6oWXBGs8PWucoxviGNg/MGcn7zJD9PaTSD/lDJ0L6QutXSmp&#10;chE9ZyEbXGLeYrGEPFc+QfvW5wJS/a7idfAdPA29i4dhkYi+FInIS3cRfe0eAfsU2Yz7qvSSBCPg&#10;KNUEnyQZqgnEpmSQeFNJYOkra5FMqhMZHYs7d2Pw4kUiSrUlaqaGzNiol+EgKjz7S3khGRCXChbB&#10;NFmlqvU0xPG8np5qna9FXUY+ql+loTzhKbSPYlB07yYK715HUeQdlN67D11MPPSxr6B/lYqqt1mo&#10;KSogBhnjSJUSlcOQWW9QsZFU+ch9SnWOGojnzWjp4csISsm6yqAZSS3/xPBsKuaWmFFicUkUMSaV&#10;IndF4XlaSf4YaKxBBKBSOSRT8mrodstKq1FaVI3cvDIkPE3GnVvRiL5xD8/uPsbru7FIvvkAGbcf&#10;ITviMXJux+DtlZt4E3YFOVeuoOhGOAqvhaMoNBz5vpcZwnjh7u5TuL71CGKOka3ZerD/PfGUgEwk&#10;UDPJnrRuAfSEDKfcaOy9XVDkLwDnq7c79cirUahXIqILfL+4EZTiJQuoG4Ue/Ixg1tJbllFHCpy8&#10;cX/XEfjPXYnwVTuQftqJnpe02JWOxz2YehWKJDLHG7YOuE49TXn2DBVVMqwiTETCHzItZaqBfWcv&#10;4H2TZdB8vZDAHHlP8+c2XRtx9l88vur5B82nAy00386uk513TQdtx4VzwXjCwDfB2pU3x+CYVqOI&#10;3lTrzZ9pSRIZL15evknJazM70glSXBnEVeASiyR8Xjg+uT0tmMqINYoM/iqer8DJz6UR2XACcKHD&#10;Rfy8iMF7Kc8lJVZFtGpF4sEZDySScjzccwIRG/bg/pb9SDWzQokrO0au48U4VywxPXkW/+5t8FXk&#10;3X2G7IcZiL74CF52IbA/6Q77Ux5wo5G5GhyFpIRMpCXm4gpB6+p8nsoVrzYlyszUIfr+C7h6hCAk&#10;9AbS3xaoKpS8klpcYDyx86Attu45Dd+gcLwhjZG0enFROW7fjIO5mSdOnvLE9VsJyCusQVJKIQKC&#10;IxFyPgLp6fkKuOK0Kwmm5JRsBARchBfb9sXTl6iVRb7Y2bLRa1lpJZ7FpiLQ6zpsLQJhdSYItlbB&#10;OB8UgYyUPH5ei8cPkmBjE4CjJ9wQEBKNtEw9MgsqcPVGHDx8ruJxXBK02mokJmUiIPAKrG3dYGnj&#10;CvOzzjjn7EcjE4+iojIaDt4UDzoA5OZoER4eCwvrYBw1D4C5QxhsXC8hkEbtRXIu0tKLcTE0Ej6u&#10;4YiNzEVcdDHsrMKxY/s57NvnjEMHXWBzNgh3wp8hPuYtgjzv4uQRT5yzD0PcowwU5lThSWQiQp0v&#10;4fGFaGRGxCHK3g2+W3bj8q6DeHLGFhlOHvRYfux39r9QVknquJMZqeE7b1TQ0OtFZ3yEsbmRuYn+&#10;NIryjAbqKp5ZjSKIQ6BelsgQCtmVhGTl3qF4Y+WK62t24OLi9Xh58AzKnP1R5RGMMnpMPb9T5BOC&#10;p+fccZ0x7aMLNChvslFDwyrJQENsLgzC0Ha2XrfweZfVUBsVfTXhjebToYMMAPvfP36r+XTAWc1X&#10;M2s038xHl+G7ccn7OuLJ4e8TfFnOjPH8Zb4bAUZQVQSw0Vy9EbPtMELmr8P97ceRa09r5BlgSFeT&#10;vijQScPQeqkGkkJ5AlB5SjasEoJUL0JrpiVNkYSPng0oyZ9ixgslEtMSnCVuYjW9+d3GcSl2nHye&#10;70TL6UJLx/Pr2UH5ni7I5Plyzl+B9v5LpEQm4chuO4wevRp79xPYD9LwJC4bx495YuyYFdi9yx5X&#10;rzzDgQPOGDtuNc5Y+CE7pwK5udVwdLyIyZNWYuOGo4h7nIa8HAIzOB7r1zhgxSobLPj5JKYu3AM7&#10;ryvI01Uj9U0RFdMRY4avxIQxG7BiuRncPO8h9MpLrNxgjiVrDiHywXNSn0bPSu9z595jzFm0EZNm&#10;rkTwhdtqb0+xwYWF5XB2C8PYSauwYPl+XL4Rj8SUUnh738CcWZvw85L9CPSNga3NVUyYtB3DR23G&#10;1FmHcOJMGC5df429Bz2xeMlheLjfhofbLcyauQkLFu1EyKX7ePwyH0GXaETOBsPdLRyvnmcjP1uL&#10;V0/TkfQ0E3H332DvLjf0H7AW85faYM/RK5g8/zhGTtoKW6ebuHkzGVs2WGL61F1w9YyHT0gqJs89&#10;huG8j1O2VxF05TmNQxISnhXgxk0+++pTGDp2NcbO2omN+13U5w7nbmDp7D2wZt9k3olDaQS9asB5&#10;ZDPEERZUQt0odXMmRXVFJfWonMa3nDqiFwYmyRsP6gEZlppR4i2MS5iXIQMr+tlk9BUzo8EXVib1&#10;4GXUz3Ia+hLXADzZfwbB89cTnHuRZeOJKt9Q6h5jS7K+ArLBNB9fRNs54JqNHZ6F30JFbrFQKFVM&#10;U1nJcIb9qGJv9piD7x18KsD8YjbBOSFT89ngxulgf7/jn3lSG81Xs6plXc1uY/bj5vlIpIRewT1z&#10;GyQ5M04gKCVGkHEiPbm6pKrfMmC+t3k/rq3cquhB+tlzKFaDvqS7BJdYKymQF0+q6EZjI0r2rIxS&#10;TkDKMhwVbvydr9IBpeyIYnrPYgK9ULyoxBQEo44UWSsWUDwsz6GosSp6oAX1ckc+r5HtG4BsUiXt&#10;/VdIvPkcB9afwsRRK2FmFoC4J3mIjS+gYl7AlGnbsXuPI73EC5zmZ5MmbcDB/Y6Ij3tDL5YJy9Ne&#10;mD55NQ7ttUH8oxRcufAASxYexZQpB3Hg2CXsO3UJI6fvwujpW+ERcBuPYlNw+KADlizYD1fH2/Dx&#10;eoCtWx0xb+FhjJ22Gcu3mOHW40RV4ibGVjr57r04AmALxkxZhnOMo1+l5+BtoRbPUnNhZuePEVNW&#10;YvX2U7jzMBHp9NBh9F7Llu7A4oUEhsstnDQLxZTZB3DgZDACLj7F/uPeWLT8CCbN2IzFPx+EK625&#10;lWMYJs7agp83miPsxnNcu/saB0/4YNLUzVi6cC8u+NzE04iniAi6hac3n+FF1Fsc3emGgb2WYNqU&#10;vdhCoE7jc4+evhOWDuEIv5GIHZusMHfGLnh4PoB34FNMnLkHg2nc9hxxhp3refiG3MLDJ+m4dO0h&#10;fl59CBu3nUHAhYc4a38JK9ecwqzpOzB7/EacO+iK/IhnqL51HwVkXvmkrOLZZHhD8hQ6dzf+zNBJ&#10;Ac1ATQ1eUNiXeEIR0Qk3GnRXvrpS78ikFCgbCw0kQURvqCcgs8+64snuE7ixajtukX0lmjsg3yOI&#10;+hNCY8/wiAwwNyAUz/m312xsEM7rpz9NQG0lQxBaVCk9laSfClFoRCVmtw+4qxZs13wpwJyUrfls&#10;yIBGPP3dj3/QfDbUjh60Wi4mcz/vRSSglLHVA8aekdYOeM6gOI8cvFS8JF91XkFsgCDkOnvhBWlm&#10;zD7GDHsOI/7wKaRZ2CLPScDT1JBixZrEEIOKSDyqpwhgxZv+xQIaRGIJLc8hfyexrHhgFdTTY0pn&#10;aEXorcUry1zTbN5rVvAV5N96iDe34xDpew1+tgHwcQiFN5XVkR7y3BkfXPK9jdexGeyATNymIfKx&#10;8aX4wM/eF962XggPuII3z9KQ+eINwoOuIsDrAiJo6R88SlJyh+f2YWxy2eciEqOeICb0Fs47ByIh&#10;Ih6lGTokRKXA1fY8LC3c6K1uISknDzKDQg1ms5Mz3uQi9OJ12DB2d2J7egVfhv/FG7if8BrpuVpE&#10;P0mEJ+/BifTaxeM8HJ2DEEgq/eJFOgoLyvGA7MCDnvt2FCk0afCrtBx4+V+DmYU7vL2uIvF5Foqz&#10;y/A06iUCz12CO2lqgH0oAkjxPc9444pzCNJuP0RR9EOkXwpH1vUoFMUkIi7oHvzNvOFDAxXoEMww&#10;wA+eTqF4EPkCqfFvEeF3A5fOnUdiRCKSY9IQ6noRrrxmEO8v1C0YV/wu4AXj8sQH8Wyb87jJvshN&#10;eovC19mICL6Nc0cc4HHCFQkMJ8ofPIX+6g1FYyWDLx5Rht+0NMZ69rnMs5SwpZh9LMMgJd5u1A1J&#10;9EihC1+9Gc4okfdFB4SRiU7RgDt74q21I54fPYMHe44gevchxB87jbf2/D6dh1QFlfjQifiGII8h&#10;2ysXX9y1dsIdF0+8jLoHXV4eY3mJwesUlRVPKQUq/FElglxC7uH9DivoMWdJ3Wyu5uMBfRtx9H/b&#10;IQC113xND/r5LJgM3Ym7MTL5uh6FrzJUKd5dS0c8tnJChps/HyoEBeTmBTK0QW8qBfB5bq7IOmfL&#10;RrBEtpMdCkhPVNpagcfg8X4tCoQCSGUFKQJQinSMiCFhZACmAFzihyICVs5ZooBJC0sRGqSVMVYP&#10;N3WtHHrenIBg5F+4jFwqfc7l25RbyL50kyK/X0d2WDiyL1xFThhj1IvXkHfpGnIuXUVW2EUlOZcu&#10;I+viJWRfuwZdbBxKnj1H/M0beHr7OnTPE1AeF4/sq9eRGXoB+VcuIYsSS09/y84dT0JuoyQxDw06&#10;dmh1HSltFTu1ytDZbM8KiV/4KskXNcTTmDmtrK1RIt9T5WH8ThV5lCSqZBVBtcSjjFnWMD7lz/WM&#10;UVXGWT4j3aqXTE4Z/3tTiGdXb+H2OVc8dPVD6oWbeHP1DtIuXcdbPn/exasoCA1GXrAnsvzdkB3M&#10;vgu7hNwwfhZ2EwV8LbgYjly2Rya/+4aSzfYx/N1lFJFVlYReQ/H5qygMuYJCvlccdoVyCUUXLvD1&#10;IoovhvHnUBSKsI2KL1zk31xEaeglaC+EoSQkkDTSi/1F4AnY2J86qTBTfSpDcBICiTd0p64YwiWV&#10;+KFOiIgHlXK84sZqH5lpokBN9lXg7EwdtMMbB3vk0hMX+PtS/JFP+lzgTQdDUIrnTLB2xo0z9rjn&#10;G4y3T56isrBEjbnXsA9UMpDUVQ1DCeNh08q80bNkJX80XkZQqrHMPM0nP/ZqxM//gePjfjs1X00v&#10;0TSbh4/aL4dzQBRvi5RMBt1zC/Ds5l2E2zkjwtIBiYxJ82l5Sn0kMeSngFZMa1bs6wwtA3bl2dg4&#10;pR4Ek4iAqgmUjQBtAumvASrAVDEpLacCKd+Xz4spCpzsnGK+L2DUursQnC6MTyikN2WkujKbQ8fO&#10;NFhdyebK3/Fnvleo3mukSjy/WGUZrxWRBEOpH7/jQ9rl5YwiP1Jmf2/GRYFIJ4DTwiOQfv0u0q/c&#10;QOr5MKQHBiEzOBBvggiAEH+khoXhVdAV3LH3xwVzT8QE3kFRSiHq2LtaXTmS0t/gyaskpGXnQVdR&#10;TfDRkxJkVQSbAh8Bqraea5AhnhpDBrVOgEyAKuDKEI8hg1wuoBaprkZteSXqKfqsPDxhnBTq4Izb&#10;fiFIjn6C1IfP8SzyERJj4pD16Cny7jxA5vnLyPDzRbq/B9KDvJAc7IfXfJZUUrtMX9JMUX62bamX&#10;C9uQ7dCYgCmSvhUaKTkESfJ5SKLPkKWXGLCYIj8X0ntJaFLqK5/xXD78vvSBjDmyn0p9+CqgEwZE&#10;JiQAVOPhFB2vKwAVyqr0h/0kfS/ANCQV5do02IxBS90Zd7obamQNn/G7AmQfnlsljNjPPL9Umck0&#10;vyy/ICQx9Lp31hF3rOhZabhLMrJoQA3Z9hrquJoUwF/0NIw6SdDxVY7i8irM3+wEzbdzofl6DsE5&#10;IVXz507/m1nZ/8rxcd8Rmq+nZcj6Q7/7Zg42HSN/l4m5vEm51SptGd7GPsN90to7p+2RYOWKbDfG&#10;pRJv0ppJbKhlQ8mcOYkpq0hVVKZNDa00esVGwCka2/Rzk7WUTmqyolQGNW4lySb+nVBlg/c0eFQp&#10;FxQgCiDF4iqrK698X8/70PG8Wul8iqHDGafwZ71SCP7M78p7pbxGCc8hVryUSiMdXEhlzOXPb4IC&#10;kRcRjaL4NKRFv8bzG/F4E/MSBfGvkPM4Fjn0oplxL/GCtPYlY6ncJxlIjUxAuFsIrniG4XVcOlKS&#10;CxF88R4OmbnhlJUfoh6+RomeQGOjqlEWAapQKBn+EGBSQcqr6pCZU4LnrzIRm5CGONLalJwiFPHL&#10;svRjQXkNkjPy8fJlOrKSs5Ac+wKPrt9D4sMkvI7PxsWQB7C2DsUZy2BKEDxcr5F6J6HoaS5yHyXz&#10;vl8hm1T6VXQCnt8ieO8nQc+YvZReUwygtLtOaqYpJQSUZMaLyVKkH7Q+BAWBKGPbaghNMqxCUdn/&#10;hfxdxqDl9yJ6NtVfEj82tqsYTVXXKnRW8hQElyps4blUGKMShLw+RQy7iIRDoiMGHRBdER0TgIoh&#10;ET2iwWbfFXrSmDQa2iJfb/YfjRCvFe/sjptW53CDYdjLqEcoy5dldQxJOhkuqmDb/7KyA19FpPJH&#10;jhdpueg2dj89JYH57TxoPh91TfPO9581ouX/gePdb9tqvhh7Q/P9Emg+noYxS88gM7dIjZmJJZc1&#10;QKW+UZ+Zj8TbMbjvHoCHpHQv7D3w1kU6LQhljEsrVGDuZ8i2EaRSlyuDx0JDDBSlCZgGcErHKREw&#10;ERx6Wm8FUDa8wYqyM9jYKuGkROiNdIyIgfoK1ZFJtarzVaeLRxbD0BjjNr4apNFY8PUXabwn8ay5&#10;7PScSxdRRNpz//JDrFlwBL27zMLqZScRfjkeSa/y8fDhG5w0u4ABA1Zh6MCf4WJzERmSDU3OQcqT&#10;NHg7X8biBQexePEpbN7igllzD2HhksPwC7qL7MJyRZtkc9ly8tIKqooUAIjCpLwpxdGTfug/cCUG&#10;DFqLCVN3Y9b8vbC0DcbL5ALEPErHyjWn0XfgIhw75YPkFD2i7qZg8zoLjBu6EqsXHoQjQXneLwKe&#10;btexa6cdxo1bjxnTd8Ld9QaSk4txIew+Jk5Zjx97zcDp/TSyMekoYyybG0Dqx3aQYQphH5KgMxSZ&#10;CIDYZu4G41v2qzZtaj8xwH/5mYZQRJI8TaL+RoAZ2CiMAyU7z/6STL3hGtSPxnPqeX1laJUHluw/&#10;74cesUC8ojAkMfB8X+U3aDQKSV/f8Bzxji6ItHdCBAEcd40hTVIaKvVSMEJjyDZvWjlBKp1ktpRM&#10;LSzn701VPyQmaobJJ51XGpa1/HZug+bTgUc0Xbr8phEl/48eH2i+GG6l+W5+nebj6eg4chfuP5F1&#10;bmWsxzBtR2iWWu2Mbr8kLQspdx/isVcwqcM5PLE+x/jUi7FFEK1YMGlMoLKwUnSgambFSiqR2FIa&#10;WBpa6A4tH6mUBPySBDAkf8Q7ssPFYlJUHMpOMYxzGcCsihGUJ5YYtTFjTKAWsuNExIIXNgGZ11RF&#10;++q1iTKLiJWn+Mpkcg9k8XxvLl9GfnwSognGZXOOoGO7qZg0bjusz15C2IU4eHpHY9X6c+jYdT76&#10;/LgcjnaMa9PKEX8/BXt3WOOnvnMxbsQqHD/gAbdzNwgea/T5YSb69J2BfYfs8fhZOrSMJWUKl57m&#10;XCp5JHxMyijBngMu6PHDAsxfcAphoa/g5/cYy5efwKJF+7F7jyumTN+LHn0W48ipADxOKIC1/RX0&#10;/mEWenacgGO7HPA44iXSaChe0pN6ud/E6NErYWQyEmvXnsS9e68RfP4+xo5di64dJ+L4TkdkRadD&#10;f+8Zshiz59AgireTYYkS0kedqz/0jGHFs5WQcRTTs6rSOBEVGkiOwSBCf4WJlCqhYSVApaRTiRhK&#10;9rsy0KofyYYIPFVQQmkKdcRbSrJQifS7UOVG+lzIv5E+LZBXPz/k+QUilTT3kZ0r7tg4IYqAf3oz&#10;ioBMR0VpmYrTpcBECkQq+FreSF8FoAqQlKaZN8IOy6prcND2oizKRVAupNdkqPdBp6mNuPhvdHw+&#10;aqnmm9k6TbO5+HO7JdhuFohy3rxYFzVpl6IKqlVyohb1lZUoz81DRsx9Ul9vXLewQpSVLV66eSJL&#10;poP5CVBlWUIZGBYvKmVY0glUBEUtG+MS6SwFQINVVGNXTWDmdw0JAwGwgXpJ9Ygho9ekAAJ6sbai&#10;YPL9fy2SeGhKPgh1lvfU98V7U6nyef2csEsoJWXMIO3zsvTH3jXH4W0dgIz4dJTnlKIgPRe3r9zF&#10;wV0ncXjXady7FkuP+Qbe9uexb/MZuNleQHzECySTMsbdjMODG09x7cIDnDjmSk9qhnMuYXiekss4&#10;h3SKbaoWrSKteltQCp/Aa9i+/TRsrfzx+lUOqmjWXyVmwtklBNu2ncTalQewd/spXAm+gYK0AuSn&#10;FiKa53e0uoCDe52xf58zDh/2wP69Lti9zRZmh51wKeAmPftb6N7qEH/nGawOnMORdSdx3eU6dI/S&#10;UBHxAPkB/jRkzmwPMhcCq8LVG1XOfkrUdEExcKpvxCBShK6KNBpKGQIxhCnSD948h6zbYyi1k4kR&#10;EmMa6DJpqFT7+LkSZBLbilGWMEP6Q/IOMr5JUDYN03nL8qyBKhFZ4BWIt26+iLVxxK0zNohw82FY&#10;8QBFb/JV9VdVNeP5WgkV6AkJPkm6yfQ2RvJ0LlUEp6xaTMASkFJYIBlZOR68SMPAGUchS/uoWVxf&#10;TXqsefddo0Y0/Dc83jPqqPl8xHV6Ud70DLQbtB33E2QrQUO9qeHhZbigweBJSeYFsJJRLC8sQcrj&#10;eNz1DUE4g3EJyF+e81ZxaolniFoqQjpNJ3WTpDHl7NQysbZikSX2a6z6KGSnSXZPrHWpEgGTAVBK&#10;CFihqBKrSKyp4hbxto3vl/0bIp9J2v4XUdbd8L5kBWVwOl8ykTduo/RuDEqiqAB3opB3/SYyr1xF&#10;Vvg1FEZEoDQqGiWRUSi5e4+v0SiNjOF7MdDdikKxZIMDL+DxOXdctHDAo6sEQkE+20mSPbTgAky2&#10;lyx+Jjt3yl6jMu9VYlGJjZRZr2K7aiuQHvcCcZduICX8Ls//kDT0IXR3IlFw7TpSzl9A4sXLKIhN&#10;gD75DaIv3YLjaTtc9ruEglcE5LNEvL3Gvw29oO69OCIKunsPoIu6Dz2fSXv1JgpCwpDv56/KMiXG&#10;kzaqZN9UuRKkpLPiBcVbSn9I/6hKHXrYX4ApwGuUpn4x9EGjIRTw+dCYUnRkSDJWqWMsK5S3nNep&#10;dPNGJT11uRsZljtpr5STep2nl7xAbx6KJBqICCtHXLB2QDiB+pT9Ufw2FzVljNWrocoZf8mGNzad&#10;eMamUsS/TCAXYBo+l3xKJR3Ofusw/FNz6vg3lK9nVGk+H3K4EQH/7Y9/0Hw2YL7mqxmVEhz/puVC&#10;LN1BzyXTeXgIQEWkTI16ZhixpdI1SOrfgF5Uk2Lkkvs/uxWJe/SgEQzU751zxlMXD6TQImcRpAWS&#10;iVNjX5IF9GGHN8aSfJVKJJ0PYxKpWvIxeFMVg7DjCwgqw7ANaSlpUgGpaT4VJ8/Pg8rWVNb11xa+&#10;SZoytlLZZHhPjIBB0VRJIqmU1O5KwqOAVDmfFj2f7xX4GmKcPB9f5PBecumt83iv+bzPPPmcMZD8&#10;ncRRMjhe4BOMZ45euGnlhKdX76Air1QFODL+KdvkCTjLCE3ZNldP6y5bGUgRez1pWH2JDlkE4n0H&#10;N8TauuCtJ72HxGriyRjPiyEp5L3l8pp5IedRIsYk8j6NyWNKHIpvxaAolCCVe5bnUfTQh+egAWq8&#10;53y2a548B9s0n21Y5MtnF6opRlEyrUqEskqCqBGEbC+DkWz8nV7vF0PH/tAKa+H5xJOKqKw9vyfn&#10;KCLQmxI8kiSSXEFRo1fM9g5Gioc/dcMHD855INKBuuLqi4SwcLyJewZdXhFqK2voAGQoiY5AHENj&#10;PKlqnKlyf6GrfxHD3FV6UfGY/F2Omw8S1fi+wVsuhqbZ5AjNb79o26j3/y86fv/5t5pPB/uqIPnL&#10;Wfiix1qE3kpQWGRbqEBaxuSkdlMW8qomOGXPDFkkSWiw8H3ZGk4slb5Ui7z0N0iNfYLn12+rSdcP&#10;SFUeOnrgiaz8Z++CFEc3vHHxQg6pjRpXVYPIEr82Ct+ThIJWFUk0JoLYyaUSc1LZpO62gFIoyqaA&#10;JspGS68UyGDdRamEThnqNl35fVeC2kW9ivKJRy8jLdf/kgiRcTV65qbEh/LWTfEzFY2vKotIxZOh&#10;BxUfy3Kivj7IJngSzrkgys4Rybeuo7okmQ2XSkv/lAoVq6S64QkN3TO+JtOq59Er5CHv/j3E829e&#10;nLWnISI9ZPxeQcpX5S4ZcQ9UyFIyfB7JQBfRCxXyHgrYBnn8Tj7bTgb7S+S+5f55X1KlpaenUskd&#10;eRYBCX+WSi2VGW2krE2T6VUWlK8yzGVIBJGeSgae55NXVURAI6Ta3lvK7PwMIj+rQX+DFFLy+F4W&#10;7y2T95ROSXTzQryjKx44OCP6nCui+fvDgBDEX7uJ1w9jkZuSjrLiUtRVycJxsgoCw6oaCvWoluxM&#10;mJoMNVXwZ7XaBnVQprFJPPm3wSkraPFzfn/1QW/8RoZHZOfpr6cUaz7tv55a/t8i6fNfPz7tM07z&#10;9bQilV5uNhu9Jh3Ck6QsPrLBaao1Vn6xUGwwaTQ2mBQPNy0JQoOnvKzaK1Gsn4C4rIKUrwhFaRnI&#10;ffoC6fQWz6/cwKPAUNwnEKNJe6Ic3RFN4N6XJSwoT2xdqbhueGongHZDIi1tspMX0py9kOHsgTeu&#10;Xshy9UEO45J8d3oMd5muFIgyWmjDlCMqmwKWKCIV29cNBf6MOf1lEoDEQEKPDUCUV/ldFfKLKEUW&#10;ABL4BKmhkkmAQS9OUT9L+aMfvZVMrVOfeeCp1UlEWK5H0o1tqMw7hJqKLSjXL0O1/mc06NcB2u2U&#10;k6jPd0T2PRvE2B5A7OmTyHHl9X1oiOjpxDsJGCWbXUp6KHRfGRmKStTQ6EiyyzBOSANBTyXJHDWo&#10;T4+ovJ+HlMEJjZfSSgKPQFPiyVBDvDLbu4RtJBMSiin5NIK5bL8cNz+8pVfLcPZGuos3Up198Jpt&#10;/opt/9zeHQnsjyd27ojlqyRqHtoZ+iuGnl9WL4jhOR/5h+ApKX8SQ4HM+KcoSEmDNi8flVqtKghQ&#10;O4NRPxTxUnGh6I9Blww6xJCAIkZfFQw0ivyshkiUNL4vOsjfJUqQ46znLXzWba2h0ke85VfjL2re&#10;6/Fdo3b/f+J4V/PZkP2ab+fUKZ5OkI5ZYoGUrALVAGoiM22/WrVN/rGR/mrFv0YRKvzrhlcNzsYU&#10;wtxEleV7EsPWVDCYL9WjLL8Y2qw8lKZnoSg5HTkvkpDx5BlSHsQhkTHUi4h7eHk9Ai8u38SzC1eR&#10;EHIZT4LCEOcThPsEcORpG8STXuZ6BJEqhxJ0AdDKwDaBqsCnQCdeVn4W2vUXMWSEG+n2r0Qyj0K/&#10;BYQiqiZZ/Sw0XBJfhjHfan6nxN0Oj81+Zvw0Gm/uTUF5zhTo8gehNKcPfx6A2txxaMhcgOKHS3D/&#10;3HREnliBt672KGE8WCyF4nJu3ptahV9lOmlYJPZT8R/fp8j9izQNVxkSObwfMSCNYvieJNkMQ13K&#10;WBF8Og+CkTFfofd5UvZQPLP3xB0zG9wmwO77BiM25BLiLlxREn8pXFUlvbxxF69JpdNj4vDmUQKy&#10;niYy1k1DaWom9G/zUZ5XgspiPap05aSkJJcKfGKkJXFjKJdTRr1RxAMajHmjHlAHFFCpF03x5N8S&#10;BchGaXqvCZRelx42rlhACit7CTWb/EjzQadh1OV/d62f/7ceH2k+HWSl+W5eg2EH39lYstMZOfkl&#10;qkGk8sUwqbmejcuO4HuqgfmzIUg3NJ7Mkftl5bemTmkEr4jsZCaLF8ssf6mqEa/L/jQAXITnUKFu&#10;o/AtnsnwKt8TkWonlFUh7+krRNGT3rWwR4qLDJwLQINI9fygp6fVuxoSVIaJ4k2ZYsMQgFC6v5LG&#10;93/9vb+AWQAuXkyqa+h5SeeEeksVzStHM9y0WIP4iztQnmtDumaH8sozKCuzQF25M6oKPJB06zhu&#10;nt2ABJsjyqvLOWWRKonVZChIxn3V0BCBZ/is6R4MVLVJDFVXjXRUPv/l/ih8v5TvK2qqZn7QQ7It&#10;8gPCkOZ/AXdtXHCNni8p8gFpuE41qGpTirSzamP+T9pfGVp+ICu4qKELEf7eBDQD5axHGcMbfV0t&#10;dCIEZhnPosYa+doEqn9lnCnKoPN3+awJeH8t8rdi3A3SBMprMa/QafReg6eU4ZFmk5I173ebS939&#10;nUGF/79/fK35bFiAyuqSw//m+/nYfNQfRVppdkODihisnjSiQRT1FWvJxpR0t1o4SllSA5gVONkp&#10;vwg7XkQSACJNv5MVK8VoArZaSoJ//0vlh3hkapHEKQ30wMVJqXjsF4yosw5IIVCLpRRR6By9mwIm&#10;aaCqHvIhFRQRGkiRYRdFJxulqTrp11VKamhGRP5GhnzU2K27igVlO4tCfx+8pceKsbFCFD1i7rMY&#10;NFTn8U4L0NCQzwcqhTYtGY9Ih6MtLZDJOFLnK4bCjSDnOekx1RgkxQBKAT3vXQ0/EIB8BhVHNorK&#10;QHvI8h3yXJJBbXw2irxKrKniZoJdKnwKpASQFDbi7DncZdtkx79sXM1fACfgalBlbmVsU0Uf2a4q&#10;CSOv/OzXfaCAye809b/SAb4n7ysKqsTQN/KZwVA3Cr+jDDPPI9JEb+V7/ytwUhXUcSfuNfpNP6ZY&#10;neZrycQyFPuk30aN5os/Nurs/8+O33zSUfP5yOua72Xrs7n4TYsFmLfFCa8zqHQ8xMI2dV5TQxs6&#10;TDpYRAaIpZGbrKhBDPGrxLEUfkd53kZRIGbnGYAsNInvUyRBoIZ5lBDslDqiWC1RWUmrnfoWT3zP&#10;qylyqU4SiwVCp+I5UV5Xejg3RRUVbWxMkohI3KZiN8ovwzkije/99eei+AISA5DUolNybgIszcmN&#10;17ZDQuBllJH6GTJqvNciLZJJy2MsbJBsY8+/I9jU+WSQX4yFgbo20e5/Sb1FFC1XIvcihoWvTQZG&#10;zkFvbigaEJDK8/IeSW1lPDGDtDbK2hFRpLm5ZBkN5eQ0REqtsBe2sxTtq5XQpV0b21/aufH2G/vB&#10;0N7S9vK7vK+YkICM76ntBUVUHxqA2HQuxaLU+9L3YgAMolYiUDpgAPgvIr9T5BBgBt+MQ/fx+xs9&#10;JfXwm+l6zaeDj2g0Lf/cqKX/Pz/++E0XzefDQzTfzq1RVOLLWRgw/ShuP0pSAGWb/gLMv7dIRxkS&#10;AoaflQKIIpBGybKOMjyhuFg5Ke7jZ3jg4Im4s46kc/4EmD8VWGiiQaENPxuSKk3S9N6/LwQJQSlF&#10;4oYqJQGT4Rw6H3ooxrqPLRwQYevOOO0Z6ivoL+jZS5JT8Jhx5SNzSxQ4u6NcaliFfgrI/wsiQJXk&#10;lIBVjIXQ3CbPLsMbKnEkxoOUu4Bxeby9K27YOuFlZAyqyHzYfI2gMogBSBRp2/+FSNv/bQ/3n5Nf&#10;x5GqX3ntJpFr8AXFugqYu93AJ11WkbnNMRQRNJuSo/m073Zq4x8MSvk/x788ZM+Wg5qvZ5XKsiia&#10;T2fgm17r4RgYqbZKk+Pf6+T/rDQpRRM41fmpYYaZHY0eVAIYalplVj6eB1/GPTMbpNN7yg7eUsep&#10;o3cyjNE1KrgnPU+j/Frx/30RT0Zwkk4KSLQEiVTPyFKjWt8QJNp74pZMIgi7iap8Lep15UiJjMZd&#10;awe8pKidsWSs9O8KTj6Dmn3SBE5D/Crr7GS5+yLG0g73CdSi5DTG6fRiKmQQb6aa7L8FOOXavBW8&#10;fFOIxdtdpf6VHnIeZG0szdeT4zV/ajuqUf/+5/gPHP9Evj9P02xiWtMQzDvtlmLhVmckvin4Jbnw&#10;9wKqKIYCZqMiCXUSatzUyVJJ0kCeVZ1XguRrEbhHD5ZoJ3RT1k4SRRXF/gsQ/6vgNCRpfCBT52T4&#10;Q2b5q4oZeiodDUGmeyCizzjioczef/UGlem5eBIcxvuxwVsnT5TRk0sM+fcCp1BsWSFRxZ2ku2o8&#10;U77HZ9b5ysZUnrhnaYsnIWEoy5Z9W9lu7BxZ0UEtp9nYnv9PgLPJ0FZW1yL09lP0mHAQ/9iM1FVA&#10;+e2cWk2z8cGa337culHf/uf4Lxz/oPmgQ2/NZyOuqgzv17R4BKpstHTAKgyFerGNpFGUv9Xh/2ER&#10;5aEyNcWiCqB8XzpbEkQSL4ni1RQwvgu/aygttHOhEgfQo/n+K3AqJf9PAlNEZUZVNlSSMpI0knmL&#10;7ipBI54q3ycET2zc8MDWAwV3HqMkJgGxzt6k2Q4EjT8qSH8FyP/b4KRIAYYCp9wLn0ViZPGchu0K&#10;CE6/QLVFwd0z1ogTcOYyDmYzSVtJHkDiu1+AKfLr9v4b8vcAZxMgRR/uPU3F+J/P4o+tpZJnNgEp&#10;pXbTdJrPhxzTfDDovUb9+p/j73O8977m036zNF9NSFRZ3i+lwefCdMQutW23ZAbl+K96U1EgQ3KC&#10;P1OU9xQRiqYyF3wvuwCJF8Jx74w9Xp+jN6H3kDFBSZKoBI8CqCiygLMpDv3Le38B8d8SAadhOMYw&#10;pCHAdCVQpRSOlFKSTwGhan+ZWGs3pHiH4a3vZSRYuSDZzo0UWJaEoRen51SF/L8CnFrkivLr9/4t&#10;EXCK15RXuQ9V9STeu5HWKnDKdWiYZJlS2VjqIduhNO2NSgRJEbl4zb8CpsjfaPNfy/8OOOXvpfdT&#10;coqxfI+7YUEt0Q+p5vl2er3my5Fumvc6d6ES/aNBl/7n+L/v+P2XX2s+H7SBQXy2ik0/m4nft16E&#10;IfNOIeDKI3YWtYHHfwaoohzyqgBKMKpNY+tl8LsxIUS+VvoiGbGufnhgbocsF0PcJSV5TRO0DYkh&#10;A1DV0EPj703vGQD8l/f+WuQzORe9EkFiAKcLf5ZZNEIpvVHsF4Rsz2C8tPXCk9MuiDt5Ds/MHJHp&#10;KEMb9OJevoYM8t8LnPy9nF64nK+y3KQYiWKh3OLdSaFl5scTayfctndB6v041OorDQuU/R8Ap3hH&#10;OdIZauw8E4I2P20zLNj85RzGkjTen4+5rnm/62jRFoPS/M/xf/5438RUbfz71YxSNen7k5mKxnQb&#10;vReHrMPw+q2hCon68b9UiqaEkHR6PWlZPcEplSlqJXcitjqnEEmXbyhKm+RARfYOVsMJau6hAub/&#10;PjiVF6boCAxZoEpHcKpV43yk2F7GPQkIPz6TjScurduH0J934PkJBxS7B/Nvgiiyqpwklf4+4FTT&#10;sdxlzNPgOdU9Kq9OA+IptbDBSHbzxS2rc7gfcglaqfiS5mIjCvv4e4JTPpeDp8WFO08xc4MDmjG8&#10;kUn+slyOpvlSAnNcvObzfss1f/rTR43a8T/Hf5vjtx+11Xw+aofm66lxmu8lxlgIzUdT8HHHFViy&#10;wxVX7z77xeJKUqlJKVRWT36mEkmRgmzkK5nHBlmAtKoa9Votch7ITA9HxJ+1U3s6ypCFDDOoWRM+&#10;srK4CxVaCggMcw0NIlTQIOL9lDQquQJDIwgMIkmYxrFRH4oapzQs/WGYsyqfM6YMuIAMOw9cWr0N&#10;55dtwKszdoz/Qhj7+hvAzXsyLP/4F1FZ31+DU77TJKStTaJqgkX4vqLYvE81k0TiXhoLWW1CPLqB&#10;6kqsHYBc0ttHdk4ItzmHlxGR/1d7Vx8cVXXFry3TVtAqxHxswobCOM5ULPRrWoRBrBAUKBKnoBAM&#10;WsexKuMUxVqohT8KRFFRoJiEQLJks1nytU02CQ5mDA2lsMmGDSmpCBnYhiUhH03I17JJNpFff+e+&#10;XUWn7X+t0u6Z+c3bve+9++677557zr333HN0qL1rHGIECZlI+2RtM8Sg2n6akLr/Z0wokG8i58Pk&#10;6+rDbtsRvbwmVmUqNmTnmpgyquKXOVTU3NX8+rcYjSBCNwKNU1H3paiE5eVk1gE1jVJVPmr8asxZ&#10;vg1bMyr1Oqo4ZRJi29EMKsYNsntBNoQjSAV5sB8djafgyrXC/W4GLotFjUy8yNFmNNowIxkGCQb0&#10;2uDnwesFYVM5DTLLJ+A14pPHkJoy3swNpcmzCpheguGicnTtz4dr4+9w7OXfoi19P9NK4beL9wEj&#10;H+2yQ2Z7yVzSgXzmeczL2Ij+KfRsMPGpeaEwMjsD5mM4PWMHQYiGIBNUwpxX5VrZTcKxbhtxcq8F&#10;f8zMxvmjxzEaYlCJDyIGCNr4g3UrNS0QBtR1fR3kfJhaOq7AfsiNZzZajLXIqMfIiE+TIcXkc0Wz&#10;Mi3boW42fwGOsyL0nyEtVRfvVOZVDWryyiFjPx7VodgUmH60Dms356G85i/wXu4ONRFSYAjtDadx&#10;PNtGxsxBm3gEJ3NIVDPtHNtmGMBLYxYDAtmTKfsfJQir4SJDjMclPQReIz52PmsEL2NEqscyyaKZ&#10;hVJLpJ1IV5kl1RJMzvFZ9mL4C5zothTh1JYdcL26Fb70bAQKqdaSUXqlLGQcCRKlI7mJ+sln6ECw&#10;hH62LifLphHysSQ+dULoEYdcfIdwOXX5KXXFMEJsc8WuVnsqkB074ujZRvW+6BA6CivQmGnF8T05&#10;8B45gWDvgLb0MayDDAkqR8OCy9BchAaCo3qX0r6SY1jy1Du4STYx37GK40YyozbvTOlQCT+rUjGz&#10;n+VXnGB8zAj9j9M3EtWk2a+qhFX1yizR1MRrGtVgs7FB/KE1b+GN7Xbs3ZIBx5Z30bSvGB1F7+GS&#10;vRzePAf+ZnPAl1+K1nwHpakD7Ty283+7vRSdGmXoEr+9AjsZ6qCTjZ7MfT04Zuvl2FUiovVxzNgv&#10;sR+Zz6DAVoIBNv5B5u1nvn6bkwxRjkA+x3a55fgoLRN1G7ejZZeFUqyCKMeAlfdbS+Bn+QaJAd4r&#10;+Wnn3ixTH/PpZbmkHBLrQ+JV6vIVCkohPobFjamUu5Pl6qREbCcua+noYOfEd2XH1MZ8W/ms1rwy&#10;+Kxl8FpKcSHXibO5ZTi60wLnO1lwf/An9Pb1h1jQoN7AMM6z86t2n8XmXU7c9cAGXd96VlUbBKR8&#10;rMxrWlTCsjJ1yz3J/EhfM75VhP6/yfSD8eq2u5cr008rdejDyakjEp9UMyzVqXFk3rjvPo8Vj6dh&#10;Z5oF79vKcKzkEDzOw/jwUBVOy9ao4go0FJajno27nszgtv0BdWSS2txinLAUotZSEIIdtTkCqqfZ&#10;xP48uPZRbd6bh/rMPJzMsBK5qM8w9qHWpx+g5OYxIw+NWYXwZBSgih2GY8PrqH4tHZ7MfN7H+9Pl&#10;Pqu+vk7uETAfdxbPZVH6Z+Vz3GxDLdXiumx5/kENl+Ugy1cA1wGW0VrEcpegnkytQcZ2kzll+5e7&#10;yAk339HjeA+NzvfRVHkEZw4fQ3O1CxeOuuE90YDm4x54aupwqv40TnjO4m1LFR584m1MnLEWX51G&#10;tVRm18UQwCwGAal+ajFeFXX/bjX+zu8pNW9c6GtEKEL/jkzj1aQHEtTtM5aq6Hn7lXmlj41qWJlT&#10;r2l7zCk/x9fvegYTZ67F9KTfIHVdFnblVOHP9c3o6fUjEAhieGgUY+Lgh6qd4OMgx7L8PzY8glGq&#10;zCNXAxga5LX9Awj0Ed198HdewWB7N/pbO9Hru4yei5fwd9lQfqFFu21sPevFpY+88H14AS1N5/Xv&#10;tnMtBI/NXrR7L6Kzhff42nClrQN97Z0Y6OjCYFcPrnb3Y4hlG+4PYGRwCEH/MEavjiAoGAoaZRMP&#10;AlQ1tZd4HsW9h45XKjqqHPgqI8FrCAyPwc97mi92o/iwBxvedGD+42/BfO963Dr9Oaqn7NSknsQA&#10;IPGJMTUldZBjRZeaNGujXnNMXDKRlXyDexKI0JeJblITZsQo89LpatKPn1RxC2SyqUePjcyUBtIQ&#10;ZXOuaTW+wsZ5O6VF4r0vYeaiTVj5Qga27qmA84NGNHGM1X1FPKEaSwMCmZD612S4y+CwzUD4JqFw&#10;GiH8ozclM1kmWOQoka5kfCfQ6bxGIPwWziZ8LnwUSOzOM75O1HiakW6vwfObbZi9Ig3T5r2C2B/+&#10;EuO//QtDJdXvSykojCgb6RPXXFPxyX9V0XN2qDvuW6Rik6ay3m41qi9CEfpiaKL65t13qoSls1Ts&#10;osdU9P1bVExSpUpIblHfEkn7tDG2iiMDx6RARa2Eil7F9Cd1Q4+f9SKmzv0VZi7ejDkrtmHBmjfx&#10;7Car9qS//vVCjXXbDmJ3XrXepW8tryNqYa+sQ3XdOZzzdeHkmYsorvIgl+nWilrYeO6A04VNHN+9&#10;9JrkUYT124vwYlohHnluD+Y9mqa9lMsCfuKcl7UWIFHMdScjodGlfOLMShb2zUyfyndITBlTcUsa&#10;qIrmqNj5LyjzI0kq+icz1c1R8ayDiCSM0A1JMrkxWd32ne+rmAXzlTl5mZqy+illWvxrFZf0exW3&#10;0KliHzqqTMmtavKjQ9qgYoqs5QlDXIcEMomJTG6i1JJgrHKMJfNEU3rFkKmuT9e/Q+u9n89HQp/r&#10;fbTL+1X8w00q5sEaFb3QrkwL36D6+Qo7jRQy3sOUfnPVhGn3sOxx+i0i9F8gpf4BMnttVa4dwAAA&#10;AAAASUVORK5CYII="/>
  <p:tag name="ISPRING_PRESENTERDATA_0" val="VHLGsMahbmcgVGjhu4sgSMOgIFbDom4=||dHRoYXZhbjg4QGdtYWlsLmNvbQ==|aHR0cDovL21ucGh1Y2RvbmcubG9uZ2JpZW4uZWR1LnZu|ezUxMDA1MEQ3LTQ4NEQtNDg4OS1CMkU3LUMwOUFFMzE0QzEyMn0=||SVNQUklOR19QUkVTRU5URVJfUEhPVE9fMA==|MQ==|aHR0cDovL21ucGh1Y2RvbmcubG9uZ2JpZW4uZWR1LnZu|SVNQUklOR19QUkVTRU5URVJfUEhPVE9fMQ==|MDkxMjk0MTA4NQ=="/>
  <p:tag name="FLASHSPRING_PRESENTATION_REFERENCES" val=""/>
  <p:tag name="ISPRING_PLAYERS_CUSTOMIZATION_2" val="UEsDBBQAAgAIAKJITk42YVgCRwMAAOEJAAAUAAAAdW5pdmVyc2FsL3BsYXllci54bWytVl1P2zAUfS4S/yHyO3FLxwYoATEktIcxIXVse6vc5DbxmtiZ7RC6X78b5zukbEir1Cq5vuf4fhxf17t+ThPnCZTmUvhk4c6JAyKQIReRTx6/3p2ck+ur4yMvS9gelMNDn+SClwCWECcEHSieGQQ/MBP7pGdwkZk4meJScbP3yXKO3O1Oyzk5Ppqhi9A+iY3JLiktisLlGhEi0jLJSxLtBjKlmQINwoCiVRjEabCX5u9o/KZSULPPQPeQmXn7xjVJy/Gs+YCkWLpSRfR0Pl/QH/efV0EMKTvhQhsmAiAOVnJmS7lhwe5ehnkCurTNvCrIFRhTBmFtM89c8sW5cLQKfFI5rFPQmkWg3UREhLZ+DWdDUGEa65qJcC3YE49Ymdta1162RR2JjqUyQW5q9A72G8lUuG7tPX+PTkTsbROm45pPD3Kx/DteJ2P91uX7ZCw2o3yTcB3jUh/SWaeToMNdvdTW2Mr2sZHtXclEHAW/cq4gtK/f2hMwX5Bqw1bmNk5XFwEu4NMdC4xU+1uEoXRr2bitUtxKKa4FtRxuu/uqoyBNtltgJlfQlGrmPfEQ5BemlO3XlVE5eHRkrLF0CPZolXLdpK4hXmzS5OwfelP6jVrzU7/WGQv4H435hERtTbgI4fmOo4+BFGtqAItd2lyTJW65ZxeTzjdp7zANTN1JwKZgIo5hKgI8+yEzjHZ2eggKiml0CXI1wvYWDoJjHsUJfs0kw3j1IE3K1G6SobdwEJzIYDcBbc0HgRslC8xQ51mGA+Bl8V6utx2h45aMdNmK0aMT49ALcm1kyn9bpQ/mpLm0kn7l9B4fOYc+Degm4y3kw/w1xGgSDOJq5sL2NQKcC08citWA56S2uhkO8YlZXz6NBnxpeihnTDOdS8M6qyzjOQ4mzyqv5hzn2cgnhC3LE3PbT2h4eVjoKOHpe2OK6zueVVms+G9wCh6Wfw0WSyy1E0Opd5+8P1/2GFCLOBkH21vToR23UjR1cF1q36pf247mhqq1UsnskKS8uhcVppoHH1GOkZK5CEcCsA2r6XWC8/hGAXMS2GJGi1M8HjLzyTt8qHO+OLvoUv6wuGiwNq6HauMqljdcR3XAnfxofZDaRLx6ruHjH1BLAwQUAAIACADKVBhT5a+x/H0GAAAnFgAAHQAAAHVuaXZlcnNhbC9jb21tb25fbWVzc2FnZXMubG5ntVhfb9NWFH9H4jtcWULaJAYFqQhNbZDj3CZWHTvYN23Zi+U6JrFqX4fECe2ehnhA0x6g2tOE0Mo6xt9qTPCyWNseXPE9vE+yc6+dkJSM2B17SFUnPr/7O//PPSvXdn0PDZ1e3w3oqnDpwpKAHGoHLZe2V4UmWfviqoD6oUVblhdQZ1WggYCulc6eWfEs2h5YbQf+P3sGoRXf6ffhsV9iT++fkdtaFRplsyxK6ybRTLHRMMtNQjTVVMQyVoQS6SXRj8hLRo9dlETPaRu1kugJba9czCD+BVHS6g1RvWEqWlUzy3JVKEmB37XoHlKCdvDZ5StXdy8tX/m8EIxRFxVlFghxpOWlHEAq0TXFBDSsmCreIqCbnIz+bCCSRD9LxeS1JlFkFQul4wfvXifRIzDLthu/oMVQGjreEErXm+INpCSjA3mhdFPXsUpMQ5Er2JQNU9UIt5CCCa4IpTJ4iaLj/fgQdYL4gKKwA387iHaS0ROKhvFBgPqe23LgnSS6i0I3Gf3VRSE41F50dkWri7Jq6tgguiwRWVOFkg6wYYpin0dh/NhGbXg4TCkM47eo4ybRvQHqxG8stOv4aBt+BVq9+BXQ2o4P9tAwie6A6AuKfHj3DkUUvr2wmM2mqmhihQdsHRuGWAVnkAANXec2qO32Ubfn9B0aWiGkDrrthh34reUE51EruE29wGqhmz0HADUDWd2u59rpm67R7UF2oYZn7S1koYubslqFxNEUw8RqZfyNUFoHm4TM/iMbVBz9URBKFw2sC6UtsNspJE2eJkwYfMtcZIPZi+HU5GpNgQ9hNGpuu+PBJ3R6xVAaGKKkHI/CXDaA0MY6pIZhbGo6hLMKYXvURT78DdEOPDwfZIE7N5QWwcuqpEH+SGTqiMvLF5eXlpbq00fsdOK3EAAQwyPaPn7A4nN3wM3oJ9EPYMxOEn0LZ/aT6MhafCjoJPJ8ydIWzAPRaxJegWrTaRq+e/3uMZzMEmkRriI2ValmlsmkUCvWgNqdnHKQyXMzZzpPBn1nJhsWJmWGZpa1LahMkAPckEWktHVWUZPoezgyflRE8gY2mChz2SIxVdyQqyL3CJTQcUF7Xz+5f5EdvwG/8CrZG+yxDIJQDHsW889U+eKVjoVj2GON4KHNvnlzoRgHA19vQvDLojLm0IVQPHQ5sM3K6ocHhx0n4ASfs/r9W1rjQ54f39HOQgLQeiRcYZl6vSl/Za6JsoIrs7GZMsmyITMFK/UUeaxcD+NXLAfHDSd7b8iscBiiWwMLPu7XiE0PvOecQ1nbUit461xRgjOdbh7PzGKM5xHY7Ke0VOwDLzfzzWE4S2G6CaY6nYYUqyUfZZTXImM6IOunk1YBOoaEVVGXtf/Hkcf7/MFGPrR0UCu6Dy8wNT4Iy1M7eaJAMUefJPQRu3KNT8uokJcLWqkwQSNtlBgGMigY2LdcL79UjR1clqE8J6NnvPXwqHBpfghZXQPxRjpfOT0k05tBfmlVywDS9pAV2uIsjBp4gitSY0Pm6VTZAGvM6LLBel9++U1cNmQCDXTT2e67obNIkpeNOXPATCzNzO5TpWzSYlhNg2vZI5eNLNF9d057yDVFTw3zM82UyEQBnS5f4sNRxQJQn90RoDXGR+wE6DFs0o8eAlnGPMdBzToe2y3te3P0Z6HgD0BVOnM1mXNrgO9fskvpU5o135P62wzGBcTf4Ye0pF37LyxTi5CpE/iVeBHkpIgU8vmQBfRstf3kvjewqMMgKImqxKbHWhI9BbPGr3y0w0zv55SHbGZmU4gxnkOztOZQIRtKuLfudXMCpjfjCl4TATSzFClM6yQnfhu7NWB30ykdvyyExoZm6AV4gloFV0BGjAqjMK0m+5X3dMCJAXeltXiIJWJ5lkyNxwdfz4xe0jzi2Q5jDFDnqebl2QUQGdLkk28CQr5jYn0dgvt4H96/6+eLZZ6dWeSIhIhSrQ4JDBeCShL9irz05GF8MHPDYtRYMduJn/lFDhiHpqQ1dbhqZ5VBCgY9uC8RN/QchHctv+s5RVDror4O/YRfmwtcmacheDjkj8pp0ck6i7jxi7Td3Ckif3I2IJNWjGibL8hc1A/ydApmACI3TLFS4Ts/sKzn2jsoDJDVaiEL2dnyzwvaQV4wqSaq0NpO4DktNywKqGM82eGx/RPf9SiBxRayf3/zyyJ5Pm6MuwCUzvR5tnCyJjj8cAqZPPX5Snfl4tSG9x9QSwMEFAACAAgAylQYU7ay98ilAAAAggEAAC4AAAB1bml2ZXJzYWwvcGxheWJhY2tfYW5kX25hdmlnYXRpb25fc2V0dGluZ3MueG1sdZDBCoMwEETvfoV/UOg5BHoubYX6AyuOEoiJZFfBv28iakubHnfezC47iiFiXM+6KEtFk/inUBAtYYI6vedEmWZcnBlIjHdRFvDmy5GUsN6PVQDDyYp0R5aj/0ffj1eWlmMR7/YMyQdqM0Cfc4GVpJCj2fSrVi8jdBcQD3yJyQdHjcUVS+MptPfDsH38F6ds/GwacPMtNKf2HjOCOn2oRaxs7/0FUEsDBBQAAgAIAMpUGFMlymXFMwYAAOcfAAAnAAAAdW5pdmVyc2FsL2ZsYXNoX3B1Ymxpc2hpbmdfc2V0dGluZ3MueG1s5VlPU9tGFL/zKXbUyTHYEKAJY5MBWy6e+F9s0YQTs5YXa4u0UqQVhJw600Om00PK9JjJFErTJk0yTSe51J62BzH5Huon6VvJGBuMWRXIpM3BBq/e7/3d996+VebmfctEm8T1qM2yytRkWkGE6XaLsnZWWdEKV68ryOOYtbBpM5JVmK2gmwsTGcdvmtQzGoRzIPUQsGHevMOzisG5M59KbW1tTVLPccVT2/Q58PcmddtKOS7xCOPETTkm3oY/fNshntLjIMEAPpbNerCFiQmEMjGnst3yTYJoCzRnVBiFzYKJPUNJxWRNrG+0XdtnrZxt2i5y282s8kmhcGP6ev6QJmaVpxZhwifeAiyKZT6PWy0qtMBmgz4gyCC0bYC6U9MzCtqiLW5klWvpacEH6FMn+UTcY+Ox4JOzwQuM9wRYhOMW5jj+GUt0yTpxIRzEW+CuT4Dp0NoAJSf3eX8hXmptM2xRXYMnSPgqq+S1tbpaUOtqJaeurdRLsarSCK2olVQpTKNUzKtrlaqmNtaWtXIpMUhT72oJQEk1k2Zfq6sNtaKp9bWlYjUhQl6pI4xaXiyWEmLuqEuNopZUUmWxnBRSW65W5DC5arm2WFlNpFquulJvJAnl8mpNrZeKlVtrWrVa0oq1I1SUKAMpkUkNZ1cGstD23aEcOqxKNcPm9rFU8giHqmhit000u0Ah6dex6REFfeGQ9m0fm5RvQyFIQ/HcIMRZ9Byi87pI8qwiElc5YhczBNVA2FEJSc/2S8iNmSHrU7H4ActGK5qBquhgtl2y2+9d+9m5vvbTc3Pj1R+lZgZzjnUDKiU/LHSDK4dUVFiNdU43oQyTY0au+6bZ8B3HdvlRrRxc7GtwCpvMus2GSqj4jZq22er7i1hN0qpgiwz0l8YGZQWgnFLQOuxREzxZdQhDDcygp1EO3tX7DDy/6XHKo15W6FEvuhSbCPhB0yWo3Djhbd3ALrjQG1zvBVb0EX3hM4Mi3Qg6sbPjtdNoteClhTZo2PnLQty1WRu+MWvLQG8BCNIPBOloM+z8IYNZCjpcmngZtpMpthRxZcjvBm+wLB3iYecpR3rY2ZeBqBampgzhHdL0KCdSrgg7ewzpwRtk+WF3hyEuouCAZt2nOmqCZrDkBi+ZgZrB7rZYf4HMsPMzQ/eJFYdpiEAXbCDywe/wYMMI3rL2TXlFHAMkUmTYwS4TQd0Ftnrwg48OdoAtCHr3Ouw+1oExRW7YfULhv7D7iI5QhMHXZGLJm0LAPkf3fAwf+gCF3e+RZ9IWuYLiLl2s5NW7VyKFvhIB3LOA5jlrJ5fFQfVXg+YJq2IT9/locSI4DJnBLyyBuDgKkbghFmgzeClCDCQHO8H+IZ2sC6Q0WB6MJH/3+t2e0CTY08+3JzZp2H2oIyt4Kx53H0Wxf597Y1Cy8M8JGWPi9293ynGZY7ZlUjnn2CIHO9EPPalLEmgXiR6KPwO/PBXa7dqxGwYN71WvBOUPtP46KoI9B7j+tqjKr5wReydSJq59vQ0HK2+Sx1Sw0CERRojgBrEjVZ4LS36LreWRid8wQ0pUemr62szs3KfXb8xPpv7+8qerY0G9k2zNxJQdHmVzY4csaeSxge4M3CmDkxzq2Ph0BujUIUoal1TNMQOVNHLE7CKNPT5cSQNPjFhnIMcMWpeIHD2onQEbM66dwBZs14IJgLRObL3R1wMS8KLw72JOK35e1FZHMIiy9uRRO5MSY8DoqSCajT7UoSA+rd/zoQLCKaB/6J+XOun3epSAcVERo9PoQ0cGW46Os6ZsW1iOKjsIa4WdF0wGcXtlcRWVws5uUWreKYadP2tIC7s/5mToD74NOpLjUOQkOZ5h9zswMXgipfFAe4Lj/x6VAU1PpWbT6XQeA9KKIgAD4SvBBhoZasMZ7jGc60RTfG8t7TwNRirLL7g3XVrN/m8Us3NfccTV8HKK2cCtxaXt34+j51xmlP7Hbv+wLwA/opu5ZXEdEQ2n0QmFSvWzsPMsKSQfdn9FphDmi9l36EJFjKGit24Ez6wLd/WFJdFwFjTUcnGpWsp/BM3iA/Vg/Kv/QmroDVT/rc7we2HxxKKMWuBWcfXSf5m8MDuTzqRGP5qYAG7DL+cXJv4BUEsDBBQAAgAIAMpUGFPbv1nJqQMAALsMAAAhAAAAdW5pdmVyc2FsL2ZsYXNoX3NraW5fc2V0dGluZ3MueG1sjVfbbuo6EH3fXxFx3kug3ZRKKVKgoUK7h1aniHdDBrDq2JHt0M3fn3GciwNJgQgpnlnLc/UYAvVFuXcEqajgz71hb/LL84JtJiVwvYIkZUSDtyEKliSB597rInz3XhbR0puGCw9Xy1dvhctXb72IVt7QH/q9vt1DMCE/QWvK98pISplH4+feJtNa8Lut4BoN3XEhE8J6k38G49Esegz6OfIaS6DfyBn6T9P731c4O7KF2sx8Ht0/jm6hFDai0TyMOglbkaSEn97EXtxtyPZrL0XG49yO+XTRDqcUJKP8C5G+P5r9fuhCMqr0QkPS8Gkwn43D+9soqQSlwLg0isxzlcXIBlhpyc8/N3JqU/OH6GE2vJF2pIrqnBYOzNNFS8kezpP8NBy/dOM57t4g+IMwmvs/EzT81abu4Xzw0r03IyeQ595MH6edVUlFmqVNwst9NJ92hyvF3iT0zMiPma04TJAYj58x4pvnKsEEZAxdrYJiNMYyCBnb4+Gbpwtc5HIwHkdP7jktXt0hEZizLQX7MEU4mx6mQzYMJlpmEPTLldWpg/h+zzQeJpjsCFMIcEU16AMj/CCZKrdpymrcf/BNeeyACkGNWAuWJTCz/jrAprzGz2bTfK440Erk+CfheIFzhDVyiVm9QDrCGvlpivXO2ekCfq6xnLIdpqSo5c/JRy1wgssyXeWq1BpLb+aQK8d0ISgxiYhhknfViiZgihb0c5l1qX/hU8DJke6JxnvrX4PbnPJgVNA/UxSN1t5WgaaaQVu3bUUmFTqD6nUj9haFZdhrQ4X6DXa6ADdldUnMVeEmwyyvd3mxW5U0u/Y03iPPvYTIL5ArIZjqeQUPzx5uY2/kS4aZ1HiPglzwnXA4+QHqInGhQd0KFvb83QonWpPtIUGfukKoMmrL2l69oDDbVlaeJRuQEXYDhbIdmzKLO9D9geFXryl8Q9wkdCgtUx9wO04oNncxiRxJ0QFA5PZQ1t8urCbJmKYMjlBOFEeQR9wVWqCw+dsCNu3VaElHcEs/FvOnbpTmXHLkLfg1OiXcgXymud7ymmxUHlZjmpRzvXalMenLCWla1bVuBUUjNXZGfVv+sFKNZJJMi09NZJnLel0ET44Qcprk0wcVumqZNo3lMCHSIi25snT4Ql67YC6sarMqwhZNF8XM2MmwjZJrzgfsCk/nZCcB3OGaC3854/8PnDaCyHhZQRr3QYvasjFGvDDzWa1MLt/xR2fQd6S2PlUl8B3/tEz+B1BLAwQUAAIACADKVBhT+p8KJjAGAABxHwAAJgAAAHVuaXZlcnNhbC9odG1sX3B1Ymxpc2hpbmdfc2V0dGluZ3MueG1s5VlLb9tGEL77VyxY5BhLdmI3MSQHtkRVQvSKRDfxyaDItbg1uWTIpR3nVKCHoOghNXoMgtp10yZNgqZILpXQ9kAj/4P9JZ0lZVmyZHlZP4K0Bz+0mm/m25mdmR0yc+uBZaJN7HrEpllpZjotIUw1Wye0nZVWlMLVGxLymEp11bQpzkrUltCtxamM47dM4hlNzBiIegjUUG/BYVnJYMxZSKW2tramiee4/Fvb9Bno96Y120o5LvYwZdhNOaa6DX/YtoM9qadBQAH8WDbtwRanphDKxJoqtu6bGBEdmFPCN6WaRWaZUiqWaqnaRtu1farnbNN2kdtuZaVPCoWbszfyhzKxpjyxMOUu8RZhkS+zBVXXCSehmk3yECMDk7YBbGdmr0toi+jMyErX0rNcD8inRvVE2uO9q1xPzgYnUNYzYGGm6ipT44+xRRevYxeigb1F5voYlA6tDUgy/ID1F+IlfZuqFtEU+AZxV2WlvLLWkAtyQ67m5LWVRjmmKoxQSkpZFsI0y6W8vFatKXJzrahUyolBinxPSQBKykxYfb0hN+WqIjfWlku1hAhxUkcYubJUKifE3JWXmyUlqaXqUiUppF6sVcUwuVqlvlRdTUQtV1tpNJOEsrhalxvlUvX2mlKrlZVS/QgVJcpASmRSw9mVgSy0fXcohw6LUt2wmX0slTzMoCiaqtvGil0gkPTrqulhCX3h4PYdXzUJ24ZCkIbauYGxs+Q5WGMNnuRZiSeudKQuVgjUwNhRCUnP9UvIzetDu0/F5gd2Np5oBoqio9Ltst2+dPZz8332s/Pzk+mPo5lRGVM1AyolOyx0gyuHUoTvWtUY2YQyjI9tct03zabvOLbLjmrl4GKfwQlqMus2HSqh/DNq2abe9xe2Wlivqhacv3qBSmgdDqUJrqs5mKKmSqGHEQbu1PoIz295jLCodxV60ksuUU0E/QmaLEaV5oh7NUN1wWfe4HovkrxxaIufGQRpRtCJvRuvnSSrBK8stEHCzl8WYq5N2/BbpW0R6G0AQb6BIQ1thp0/RDDLQYcJCxfh/Jj8DGFXRPxe8FYVlUMs7DxjSAs7+yIQ2VKJKSJ4F7c8wrCQK8LOHkVa8BZZftjdoYjxKDjArPtMQy1gBktu8IoaqBXsbvP1l8gMOz9T9ABbcZiGBDSuBiIf/A5fbBjBO9q+JU7EMcAiQYYd7FIe1F1QqwU/+OhgB9SCofdvwu4TDRQT5IbdpwT+C7uPyRgiFH5NJ7a8yQ3sM3TfV+GHPERh93vkmUTHV1DclkvVvHzvSkToKx7APQtkXtB2clsMqL8e3B7fVbzFfTbeHA8ORWbwC01gLo5CZG5IBdoMXvEQg8jBTrB/KCfqAiEGxcFIsvdv3u9xJsGedrYzsUnC7iMNWcE7/nX3cRT7yzwbg5a5f0ZsTIjfvz0px21OOJZJ7ZzhiBzsRB+0pC5JwC4yPRR/Cn55xtnt2rEbBjfeq14Jyh+w/joqgj0HuP42r8qvnTFnJyIT177egYOVt8ljylVokAhjTDAD2xGVF3wnv8W7ZdEWv6GGkKn0zOy163Pzn964uTCd+vvLn65OBPWurnVTJfTw7pqbOFUJI49NcKfgTpiUxFDH5qVTQCdOTcK4pDQnTFDCyDHDijD2+DQlDByZqU5BTpisLhA5fjI7BTZhPhvBFmzXgis/1keO3vjnAQLwEvfvUk4pfV5SVscoiLJ29KqdSfF7//gxIBqGjk0BrQ83BsT38/s+1Dzo+/1r/oLQ3b7XlTiM8RoY3T8fOSLYSnSBNUUbQTGq5WBMDzsvqQjizsrSKiqHnd2S0IRTCjt/1pESdn/MicgffBt0BAegyEliOsPud7DF4KkQ44GGBBf+PSICmp1JzaXT6bwKSCuKAIyAr7kaaF2oDbe2J3CT423w0prYWVqKUF6fcze6sCr9cZSvsU8xyMT6FVe8iylfA08mLuzEfsR95cMF5j/s6bEp4I3r4aiJLcJBl9rM/xcP24r8CUM0b0ZXECLUsMLO86SQfNj9FZncmM/H2aFnJHyy5M1zI3hunburzy2BhjOgKVdKy7Vy/kJTgYjlwkdRf87XffGn/huloVdI/dcywy92p2B9+DX54tQ/UEsDBBQAAgAIAMpUGFM+DDB0zwEAAGQGAAAfAAAAdW5pdmVyc2FsL2h0bWxfc2tpbl9zZXR0aW5ncy5qc42US2/jIBSF9/0VEbMdRXYejtOdk2BppC5GandVF9i5daxgQEAyzVT97zXOCwiOCptw/PnAvQ7n82HQDlSiwePgs/vdrf+6604Do2m5g9+uTnv0xuhI0XoNL3UDtGaAPGR/fvUif12JkDFinWlxeDa2yvJD3Dx5J1TZuAhYyICmAto+oP0LaB8B7b9T2KmoY0FWl4ud1pwNS840MD1kXDakY9CvOE2WeGbX58F8D/KIjqL5YjwNoO+kBMc0z/F4lvSRV0ec5Bl2uJI3grDDE6/4sCDltpJ8x9ZnVzNsenMQINvvvT0CUZQspxMboLXSfzQ0/sZxvkyzcT8pJCgFp30TbGYQpqQAavlG3biDOsb5BE+Wozv0vla1PtNZbKZNC1JBoEvzUbpyMdZ6+VwUZziPbjkNH/r0dbI8XrlOlBxABrZczBZONwUXO3HDrcY4X7gVSF6Zjtxa3rTmglJO1jWrTpaRmUHOHNbY9nWvC4xhweX68neMzLSZazPiNMXzKXKuGfeu2SZwQZu+bPlBMOhL0jjbKm/bp8CrvZHmBxcPgOJeSDlH0X7QmPVrWzWRW5AvnNM2OgeIaE3KTdPGSXv2NzsWQucsf1iPd6SHr29QSwMEFAACAAgAylQYUza8VVGBAAAAjQAAABwAAAB1bml2ZXJzYWwvbG9jYWxfc2V0dGluZ3MueG1sDY29CsIwFEb3PsXH3auxk0N/qFhDBuNgdA/trQTSRNog+vZmOwcOnLr7Lh4fXjcXQ0OHnSBwGOPkwquhh7mUR8KWbJisj4EbCpHQtUXt42j9nVPK4Ya3tz9eDS8ZEmu75FKq/oazGjROvUI2LWGySjzVYFCJSqDENa9mxxPt2+IPUEsDBBQAAgAIAMpUGFNocmQSRUQAAGZeAAAXAAAAdW5pdmVyc2FsL3VuaXZlcnNhbC5wbmfsvHlU0mv7L2ztyszSZrMcMtvZ4FBqzkppRZNaqTmh1lZzCsFZU6DJbFdibku3OW0zJxwwB8AJSvfOARWN1ASVTHFCsEQgQOBg7adNz++31lnrnPOe913vev4o+H657uu+rs8131/w1wsOwA3rdq6Tk5PbcOb0iUtycqtU5ORWpqxdI71j4r7nZ+nLiohLQFu5yh61GenFqoDj9sfl5F6mKC5dXS29VoCedo+Qk1NqXf63og1S4icn5yU8c+K4c6w3c4RWkxDipRkrXs+q6KwwrWcbugzTbYuuGUYceXTUyWhLkW7FiSOT8pl7fvXX7egIvKmWsvGYA1IHuPbGpc5fd69c+WbLhvUEIPxEyhPbJ5sP3n/2+6z5fDePv5Cgkgdv4I2W8W408BhOHNRIMxzNGnHksVl1lwl+g4OD+AYqbE67cQSS8CVrlAORyimHf7ptr+lpeG8/tiXREfY8V1V678oB85Y7gmu4T3+pzCqskN7gnsn99EuzHy8ZUKqzvMhsYheiOr6jv35z/2np5U07G27qyLno+XhH683S6w+Pec0BvN/CV0nfv0q9q7j8UrFWZZnSc5P+MgPsHtDyS+hJ3PLLcCenNVEZj8AKPyo2jriKA4ufXHIFH6fcrd3gkiXdH9TESFSchw+GSgWI6y24cLa08q3Ji+QSipLcTSOOD+ATK9zsU4mUxkdwR755beGTgwfBJ/qj5eSyD4ytVJu6MXb70ll1FIr5oRMBkxjMi6kGkl/MWcOgt3i5wxlNbQmiLZJKNWxiRWtiE23ySOmbk29EHUCAM7IxmRA7H6Hjzkof+EIQsJVFndo89g69JD36y0fBw28D3YfEfZKWgdBt+k2LLwfnC580ZKO8x7uxLv3RoNY80RthNGKppU3jiJO2oJjAvwWh4veNS8iDNhIohZ51ush8cbJmMQ8gSqjPrRjx85HD0SjxlEEboadrzouS27No+Ji26zxWVOVree2c+6AmjE92JRLDy4KU6s/gerlHGdeFDUtWaby+656YI3kIQ0cAPq+yWcLDaqfQXOGSNGXeyw0+5zDM3qmqLBvT4t/aXggInRFQctt+4e9tNgvuBggjqxR7DUkwrJkLuJDsOQs4pz8yKfmiv1blySX5shvJprTLLtSwF8Zdca1du67vZC5ZY7RGbTF1zfXGIpH/uI89ot1+sl6xJlRFjh08rx5HINGGfaJLjPTnJaIq3Jmkg8Rg9fGERpAeb4epggoFj3EIskicMeaqf+baPAN3TeUMHO9uIs4Y6mKFsAdzTqyAWMKjOr+4JKS3Gbe+I6J53nxHcmPl7OnbvlzfvcSQFcdz27j8WmsxcSaD0tSPK7yI29hWGaFYdlfxbKnQtXitysKkcbAu+83wzqmm47WmvV01S9C3o3e1xylZofE/dVmB3UW7LgCafICFMKibEpHG1drDo1bRF93hdRuag9X78PRAHpU7GV1EgmMg9yjyT+Y8MYfYHIbX6HzxCM/sm4nSpYpKguZT4whDPG/v5mIT91PxkpAF73ej2kIeTrc4j+WGVVARXI3zYQGSnIVZY4gvT2lwv9h0Mjfe3EdiM4II7cBzhZ4VBtXWooCchGuB1N85l/N0bqhmMLu5dXSDvIL1JEFE5Ekxl3TGM3RXRhA1AFME9qEOnk+LWmRcr+52v4zc1/6lK42ObbNh80jn3tT5X3sWrMk2w4CDJA/BICo2Op6GwQpFU4UmtEuEpXI0rQ2Wh61mMj//2oVtohVZ/ywNiNlTUQ+gWpBV/Z9O//TMFG2MYnbrJ/vvwiZoM3ZNctc8mXnbe03V3ZUFZAU0NK3wi935YT0EUgQ2PwfOFFXBm0XM6WKSRY0yeFc1hLkh0NyROhUIOSGyUh0g5ZkyMcruwEW2X0LoVPdB6u+E+ry4hXvDjtT0tDhB1PDfMAaJhNdZAQkA0bR1XYfQfjRGcJUJ2z+fIhLeiJ+fL7Z+4zFmiylltuFF3VVcb9oimYutaYLleS5gJeudKgwWVP+AKT0YDs0ZgknB6w/PILm8wTKvk1yFur9x/AWPQsjXAIb64ZaGlSM9n7ry/LmMoOpH58ksLAmumt72QoLoqBVJ/HaN6mJNqfXZhG5TCrfcNO8lBRdN0CselKT4Pbtuxwqw5MFGO63AgOqKehrkXFHF7bQ6BWl0mKLqWhONE4KelIWlvqlt/nxiZ/sAzpXNhVxXzbiHGSGFo0xfGHe2NW0yVc0IElwV3RBS+xxphCN6bXpJAZ5sU8GiBZVyz5V9iqBcPzLPW4DXgntwdO6U/cGUi6E8hlX0MkQL4t5R8oJGGgEWmCsULRbw3nnbaNfy+EvgnA8D9cFkOqwGkQcYkMK0OF9TIGJypAgB8zzThR4VBh5yZNYU13D4Pozt2pohTP2cqY+t6a5oHVlUnz5PRVxjZNAMdNLzAM/okefAwuo88JDQmUqd9yFUDo9imXH6AhL05Ty/59N1T40Mcf2OZRCYR8pZPHLub9DjB6IKGhjQ/OCtngWgbqrp+/6muJr2XYE2N2v3mm5A7Fw4T9OlrZWaRMjhYgvybMYFnBOca6Mkp45d9sKN2+K0O7KueF4TbswII7YFxQFOpQRJjv88XtloIDcMEcUDF2krU0bT0rEZb/ND1F/ZBLYvUIRXyIiLYeVHU0Bm0Yh4Ua2I2TeVLraON6dd0ihI2N4ZHxMa8H6afWL+d1H7l/MZVCLTAzkPARKWBvpIVVYpRI4J0d8PpjpQy2RkNDvWNYvEHMbs8ud2RHcltMb8elKVt7CpDjSwAC9iYpnOywllVz9lzHZiQwxNyzPOaIb8gdF0PGXnu/Wk8LdmxX2aiQrnlvVD7uQ+Ymyhw05Rc9u0ITZMu+P36HYuwpvbMrHWJiLmrNSulW/oLzt2xYfyqFFzeDkogTOv3j0NK0ZoMiGuFGwTn3rPP04UkJTlcQg0TVgNqCU0wyli7nQEsdrIswJ9BmhNfepf98l/Me55TBfcL6GIyNRF1Hfz1cgWHaLaPgNA3tGFpWuEBTeWcK7PoACW+c6RKiH5g3Z5l2qMwyWCqGQMjJ/wJ37KspVdr08dIKWNCblx9eV0ER2T01nRsrrwiQCDoiC1Cz+zaFdu8KG9mv69hOMBgu3GJ3aS8Be9TEqCfvcczybEFXR+0bXEUnHDEEaZ84Yowugwa2q+mITBIm/oZpD9cs9nfLa/hwV344HxEV1ZFxB77UIDVOtz4qjLMDBJuOFQ0sn4bIr4W/wLeMj2eGC8psWiNz7B0asz4H6TI0f9daSfkPdneUFzm0/bzjHb0TyhwUUlJsRgnDL+jhaatxpF0ou7LoSRBNSEc5kA6mawewFpS/N1R4JmqjTdJQ1DUk5i0PO9AQ1zdo2EhGGBCCwxUB3g1vwWRJn67TwVcEp1FNCjarruD4rvMCsgTrQk4iIx1ikBtWFSbw9tzUgZmWYPhLsThUSw5TZpkgwekUITEphUz6HgEq4Etr59hTF9EAgxS6WKkh4Oh0LCU6lgCqbcRB9yWIRL/+CaTkzuIktN/UQar0Pccmzy/BSDIxx2zDAtEXcfZnSKdLF5OpC99XlB1azoxgZNMD/TACJmtp5YZBATBkdU5FhYsehAJfsrJmd1Do+n5/TA8W54iOb4vjHbOnQB2JMFQSMI3viYeeHwb211q9elznD1AOk5tL6pXwu5qn8kkxooVUvdeE5KvMTdYFwY5n4KQaDRdIthWXkknZnFALcsTAcGQw8Qi8MqVxaLaxwIrCLEoxqWOGwaG1PLdJ9fMPJPH6Sh7wWMgOOBedh0oseoTyi1dLkpYFzuj4ZGU3ZFHFWSY6Vl3VWMOZDT02fKz7gSt+p4rQMC8Ais8J1M2vZ9sq9JUuSfagDMftjsrxnx4Jjm8wnPpXO0+Qht0IWzFZ4u1NdDM8r0n24Kr3OhY/hpR0h76Urz8PxnSOa/tvu7hwPi/njigUVhfpKTwwVKnfZdg0udurSrPLlFf3/hQAWKKe0i9Z9JU1NdqAtYXk4O2rccw1FlwZbSnvPhvr93W24ljf82q5K0TX2u8H0XORX7/yNbHPlkSWBL77zyQ5FY2v9i85NpkLTRvUneJGWFQaOYOzZKu+BXoGUGTCmDNcst8mGVZcmEUodbMbZSTq7rJO4PBw9HxEdy4zw/0YciopuKu1iFKc3is6GStwEAyZV1hd7lMqyCOTfGynyozQJXBJiX4S0hK/+UePa2fGElSmYDj0K8oBgRvW17As9oXvfOXdjmE/tdMOo/tUhnlt8fQo+PoGzEdMAwjBYxbx77pMUGIB6b0tQ9M8KQFavSi7k/kbCAKSa++mARLlpd2InxPbbcyEds0i8pYNgZJHye3Z94cC8uWU30ByvOBdx2EyqFfnIP6EJr58V1AI6nJmxiUGMg/ZXtCFuWcWen48lJnb1lh6+A673vNEwtI/cvyazLl8Lt9KtiOwu2cj/XPOE1oWQ2LUOKvNQLqxwHaAcHr5xuTw2x+lLaGX9Jao7d0jnjZv1aFVZQIVk86yOq2yW5O3GgdrfWYJwbkmjgtPfm6enHTiabrUoUUTJg8koGlhQ6stpvAIFn9poFRs2lbjVPHG/Mi5vqb3LH9I6dl7Fai3VJ9rXHPn7vP+5PLDdisBChhtiyoC1bazv7FPqN2zpvbLGYmH60REl00t0na3sVD6bOXqzFWS11Yd/JnTwv42rAwgdnlfQuzM+foF5Jv8rYrSXRxYI4Y+aaM+t0bsdjJeGRHM4qzX7DamZF+LvjR7tLcZWt92TAGlt5MIcfOeDIsZdozTwuNoLndJq4Ejtn1pvP/mLc7UUcp1QyoCMiZ6DU9dcvz2VX9FsSjSojI1OaP41R3o45/NF3+2bWOzx43rH4/WwtMnUuHrFBoc5WxpJmNZ1YPn8N7GHBVspfqoMWXru1bOtyV62r4NrX1InXKv5InNZpSjc3JsxO53oIFTqcIovIZ9ADQ5XUx1GsrGsh5uF2Fc4ytur5I/zFK6+Yqho86MLLqAVHF6G+TWYUljK78mnSRK1S3SVZ1ncaiE67317VEN2doDzVNkQx222wZ3GXpFKonXl+WdamaYNekeXkVABXZ6/jRWFLmjhDdcFs72L7pg0z70hQ1AlEZGKDvwzr35scVPXL48LeUJ0rvaogwlNPGUf8hFse+VEaxf6/Nlq1jH+U9YKJuvnaW1ln5ZcwAK36aH9PFDg563qARo0a53GvFtA8e7b2N9XbmQ9LZSQKuIC1Xr2bPZUlimwIqAAx8inco4hUravH0rEDpduC/5KJDeiap5APZT1MrZljebM6ewcr1YIuMO2QtWb+dIstzHcPVqm15Xr0+UAvVVz4Acm3KyotcE8jb8x//Ko1cu/7j/cflhu97sJfaTM4WQ6SJX7xNrPCot4eHzWP8BpTO5R/ug7iKT7Yir+ik3/H46VMvGWfoXsuotKytLf1fN6fiOJ6NRkCja+7mPs/p+wjbH0ZLmufgmcztbec+vEhGtf7M2kxHnd9HrjVy/K6yLQE7yasCjvw1CeihHukGHb9olAjou7fmHyuvVV3iHD9ItP3epgAGFXx8NyNpuIfsLxck2MCfSDNL/02kyX3pHOj81bC1rDbshheq5tvQWa8G+tGezsLf3/oOurPtHzwC9EHjXv/A9lTpXm8oqV3J/rUi2u4WDre58H7j2sfPJQN3gC3+pu+/TPNLyDveKKzrV7eTeG0i3vgBz6uko3D9SE009mMyPzXMOGOGBfhSqSa9fPLlbJsPOrFx/o/d3PW6edzvWK0WLPtK6RSJ8kyOX9oSmRgiU/18TCb6ozSroYIK+s3xmzTdyZ0jWXscfghcmrfKvhEJ2RFNFX5VkKq5nX2Z7AOgkoGYBmDCThXWaaPQnwCrAbXmSV1GgAm9jwpKNiazpqtvXvds04cEXedVClroTBmo/7xyrbDIfRf7psz8y3oHx6vUozhOD0R6u+PcwXaDzfKojcZpa8S3cVVi6e0XrJNzEZCM4rj54SF9yOs6BO6sjkt09XhUInFayPQ+yPqnxm53F7iX1si9O7pHbx6qs5+9oSstF0hkVfbsm9DB59G7duI6whSTtU+Ev7u1QBwrTPAbkYKgpsMCPp/oJDQCcqaGBdz5lUaVtTW3mSU03lRHTz2XwileaZaW60YX+WL1G+/uEZYKYSeRoa2YyBhd/8qqbbu5woK72+RTZKKJZH3eF6DV5g+poHF1nOWHh8fXw+obIW6EgTQNArv3KYar73s5z9k7nd4p80DFk8A6ixdRpFKQNfqfdgGs/GoQ8VpzsLDEbvDubKK2h5Up6Hs1EytmbuLrV8UwMhkDSWv7LD6pVUq5nv2AE38Ylcm6zlkvucZPZm9K7vwdjDNwBjEu3/rfJ72BpS/ujbQ7JFDG4614Dn9mF40nueftzC4F+Vks/Ae9aNCKFgSW5N8pCdVGWvOHOv9S7VmSS0VSqbPRzzozbe4pH31vsVVmVDE/XG2DT50IBTFWO0noGZzH/+x+9ZrvBLMU4zXPugQpGqhFt98F5ZyNb3gR6jL3+ZXWrTNXMd2ojWGJ2uTuuK7DHReOOUVqL49QrLyvLv+3NC96+cwB4RV69VRTntaDE5m42R8EORWaOcThYQcAppO7L971MGy3bA6Z+aDzvozSXAm+eeB6LlU5dkfSyCjqNhct7A1rwdx+2ZjSfZvvZrMx71XK2D1elEfZf311lNkXP9xm4H8h0ahF83DdxfvWwRaOlPh60QHfv7RC1ceKlYH8YzvqGkdllqwvN/hZfuBXUNip+xfUo/Z5fwgbqB6/GLLS5UAq7ZZx5e4mdU/b3HuilzV9tcP0FdGlpQpRTSajcOYxlNbH/rq78+8qj8RC5Tds6UMFqFZX1HTRKCs/nkXUHdY1hgXzoJ9ZEB+conq+g9/aesp61rSvhX2/6OloW7fWuN4lnUjYVGQN9q8+HLQh38IEi94/Z6I1pR8YjfOwydzlFlgJ3eJo2gAiA6dmveBj5OsEvQXmpakHTTiaGV/kveXj9pkXayknyAIUW4LEGPmfBnjPuLWMsktKxNiMGOOw2lxJUTXWfd/WW7DGyjch7L527Tk7rqZE0XsZw4+e6+7RV8zqMcoqSz8zmM4Hu5NWqF3PZDTDxDVlAnjclGdnyI/evrzZz4UkxHn/WEKe6uRsLGWkmrWko/LUzBt4SU+TdYtu88CDdT/SjhnjYo8S+64np7zbmCFfbEJlmzeXV2wwTP6LtVK4YggThDMAL8GEkZ1DXg1zMx9hvao1XuJnRYUY5j/6MUkU+rTuAxGUF1CwjNMc9IkqaGMCX7KFyrB0o9QRiNZRvY+mQBGd7VhJaJceDUVqk3NjdLNSBtT0OC6DKR+Fi1kPP2Qf0NDv0jWtWveBtF4GyLKIjdTTd/3KWHnLVNmcNdis/YBbf2e6TZuIBqL+jbW5/WEMNZOQRAHT1m8BIP8KHDPCICAU+SUxd9DnMe+3ECk+dfR58uuuxJy5zxp5j1fMBWZ+owOJqayb0kBaCgqqcmhL6bYY6K2nvIDDfQN5LU15wGoz5hBT6n9kuMDaUzmIar5jXJDUb6k9Hwa+McC3h2sPnqxsOB9zAknYs90dUR2z9wCldFFjjmbwfajrKfGbD1p0aVKO0j0iP6FfCtUWDN3c6r9Fv7OiOvk0ODVHsN0tr/kbZyjv2a1lwjPZdgYIzBlNDRq4b1/w+VMmxy21Zv6ERavPz0rKiBewCQyu7LAKefJKZCn/HSJJhgh9OeRJ+B+Ekpk/YgBgNguMMD8ACCqZ7z6rfn5gCr0wOvr/TQH/4T0kcHqnwjZOnXDuZGna8oje7fsXZRKSo/msA0sOfUjFktEj1BPHyI4uF8jI3riOC2up4FiJTUobruxs0vilkxToldljbXGUJGu0S27+OF0au9KZBfWoHcIy4TVFRyk+GbFVQ+L16bqFvg4vPHP0v9RII+pCOeKLcOuLF5Oqz/wyDi5Y+5QDhHu1l8/Z1nDz4Jga2D87XD+BkSRV6grAHGQXaxNtajpx7JL6RhOHehamS66AkB9X0S8uAbcXGrHThnIUYp/o4e1ZO9Tmz5EDGKcmcIDKHupv4E9etKuFpC3cMHC6oXhWljJZKlYUzC18FG2Yh49lDMYeZgX1eA0U6JvWSi6Kir1B35+D71aP6prpN6/fc0icKdfpuhGdflAPaRu7n3RnRGHAzsS9xPBjENsjjrHGWNJfbvybgKbhtGhfHqXz69hwQkeddrbUVP7WmscYf7mYFpNEz1h6B7dN+2KFrU5Ae6pp0mCPQ3yON2XTh1ckOSrM8NeymbhNU+RwbqWsxVvO7yit0cQ5iP1LR8Qe/wOknmtho6046HqPQNHSEwxVFRe4+OYXjc86R9gRjwbe8meOhhOFXSa6FryRaac0u27/dRFJsVK3Xlx1T6iLxerHncuwfY/IShcozQYVSpfM7QhhqTEtNw1QWgUdFHl91SkpwQEm3sNDKENeGVTlYhKIya+TbhHFqwNB9W7IpFkrTlOTucjR3lj9ZYlL/iWvBmhhQmovSryhlHCkFaPhSDqGgVurQrfDzpdxwf2pze/S6ch37VXU7gYJOzguBHsXgCAwrxcwGebknlA5VqOAUc4kFuje4jIykuzQoJBu2gtD7bjFnMkkUtGcPfMGH7sNQrGIJWjK9EUcFxTXIt8eiIuyiK2/WnPNQtyd/XbAyOmrH1PewIO5vTo1szPYYKpzsmWmHSg+3ARRcxTp0e+IF9kEfpIXyJRGSkuRxEHj79emH7si9JD30igjDdAlsAoiY+bRkcvyjrmZfndXcLJxvuysX6qvyXR6bIFzp1UbUS4Rvfki+8/vKyggmS+Ky5otnr24dIhoA1o8aLiD7OCc/F6lQVwHPLyaXlERcF2rotl4W5GUDjlGPIUzuFnN9w0hK3pzGU/uUra+kPTjLIAwSuCk5g0l4DmCnS9MnB3yfH/1OP/sjRG4+sDUZ+LZ0cIFKEALXPE86ShZvOyFfw36+8vZJUvuzE0c/kczPLQMglo3/KjqZ6zy6kpI6gGmv9c5pmqjGBnUH8/nvxbgOE4KetLMjeybUBfOjWtp633FzpfDNL+nu7MYbhPr3nz0RI6wWr6pPRD16Bdb085/0uvcAFUa5SXO8IK8YH1Zl04W6pyCGxLuYfqNvu2vD4LuuLKyb8RWWFm+X/tHTHnriItVlLTSBMyfd7DxmIQV3mfAWtYjbWrg7a8NXEGv9H6RtfRmkj4Qg+IyeNfGnktx8LWbviq/Ylv2sfhPlnmoS23yaWaPA+2PPU1i2SkJSm6BKz8w7VOXftfu74H9Uc/+hfcVyKksO7529A3u6VOcP9vJ5Az+c+i/+cXmf0aQ/iEHAmx+TLBekpqjuJVF4/iBg/lwtj9kfNLw6SnxDF4CQW56e8Ye4XyFi45uea/PqcZL6qDTW1J8Vm9gSAujEknTobLbH9lm8Jq/HgUZL/dHUZnePifdx6PiWXZVExE3pu/Qdzifxrqaf6bFtDWmUGvdv5n/Yc3bz/7MAITU9X+ulCRR7z4jy63dsUtFThmHH9VunaHvqeMWpV6xbagqfuJ2aNVS0/vt38KFsCy94TVf/fPTfpQPf6vHb63E7lE5Uy8h0Pa50F+ogLAPS7zB5ok/dHfP4wVAXdMOD+0IzoGjrnu1XeU2QfJRfHwFXOfTBXWKKmXQk/fvuNqJZwM59u/cWWH42VZPbm7xgVI6NikGKJxETpt/KsOgHPeXHOq9F/BoTK2Eqiqbv/4ylVmiNbekh1en46M2R39kUBe3SJ4zJnw8fGr5x4+EVSnw78DZWRR6kTbOOcIzTibVhVo7/PmD3sS48wAsuYNXFRUKhYHtWdrXKwwrfbqt8rOkxarTX8XKzXnqLnxysr4TwtYQikI8cW9k3hBBur8pYN2/aUp2foXu2swIHK+B+JL//0fKfo42x1gZ08YNVSNe61Wy74sI9w9b84o9mmOoKQI8DRYlMosK5pqkjHxldO4V16yPvEYeqtRlrfW2MqYfBko7IyWLrVO30YO4YM1es7JbnQKcDLOVT1e+j9fFv8LUtkzCCJ7+mJI/F81EP1Bza+eyoZ6y1L1xjTTf632laij41tzIlk1ucEiGv/Pcfrij0gtPlO2cY9mjUuDpC47QK9A8WzujZHhnB9IWCqjF6NZWSDoy2fzmHDnP/EF2z9KHZslExgf9hvEzyb7ywPCKX8ecEhpP6qO4pwccO9ujUPJQHHxFEBeNUR+fcFDszfjmrCG7BS2swwyBfSd8suedWA91tpFa8VfeMXTJuYPnj/LYLvIUqk3rLH1S9CXc+9GnEaeMtuqW77pymFZpUDnLLhJK++dPg2dK1V0hM9mjnG23UDDxKXhqtlYWTrPlpuocR9+j44GoQFuC78UfqDY3S/hqM/PbGdqK79MRvLkibW3D8qZPV21tT8aqiqLs685M3/dyoF0bTUUJ8Jc9pND9Wta8x8eHnWuZH7Q0ZlPktm5fM+gXcnK21mdqzXYjK39DTgrGed2s2+5md1yIXF129mSD8X75mVVK9fXskP6mXEzdocL7PTff1k2jX4KUSYp3uqfuH+HIW7yQyeur6yBSmSzz8DmNU1zpabpt17b//xHbLd8nu5gG71UVs2chYw9Owk7wgCyyygDOOh4FJ9zn3hZZp+Qjr51ps1FLWD6/nvLKaDe6wdw1Zh1JIBLtEC5g7ODW1oE2Es4cRGsOVUmmyU6/tpWhoT/XHzYT+CL8DAk/4xrT+hfOGiuV+Cx/d/SxRbdiSeJkV9SNmzldkRtC/ezTXetKNa5glOTAW6HxT639k3y2A3b0pHNgS/yyprWy3z6/hBghXvUdFbjl8x20KvPvav3ipzpskY+dgCo9MjB/nQSgKB2sbsRc524HELhlnuoca7UliAZRP4wnu0KAFks9ScUh++/8v6XLDfZTIq31y9xi/rgSyxYpbR6PTqW201P6ELLaJNyGnohatj3Hll58+FHla8/CBR/UDZlh7rq4XNtogtyHxfvs51kIE86VWzXFd35elrHkL0lvd+qSxZN11FRiyVXbHHCwe73z4E3M6w5b8LjW9HA7AxZl+9IVXDRsV6udnQrz3O7L4Ehe2NLJq86yACFsziYP/sHEOlRMpn51/6tcQtOpCfsHwIsO0oeFmmRVKDSI5O1E+P1gXqPKusudBvtAhpkE2ToecPTrirXmgda3k5TFGtEnavrZD8EIR1KLOjmz/KfwS8bIIRZnaL7qoiZ20CZ9IJrW4hIdgmw+lYKrnG+APP0edrhkaeOKrNlci00JbnS5bHTBlTcNcz8/kcR9dF/wmRcdkyDGqPVtlyf6Ys1xL7t/eITyLdS5ZVklGeVnrNK/vCbAxsHkYnlYaeM6LMnxt/dl81XY7kNtU57dhafyi6WVaf35zybD67aPU6y0Ey7zMM8h/jIr7WSZF7KPeTNfbeLODPk/QMVHYJwklIFCyLSNuZTsNnrLtmTuLJy2M0kuOrTVbZ9NaA4kaHfJes5VfUygryalFkolyXj6HLXK/8vLXrVzJWaarR5thnSuLCcqxxaZ2TMaua7nJ1Hlpuup/MJHz+PEHNvjLOkIJBZOXnC+nCBe/YvQorvxWSqzmvbyaAx26MbYgr+kaJFlWH5bqZqCt6SOB87sqtIvN2G6rqBkJx1V1Fh6+ZO53Gcp4xle9z688Ucg2Z28PuQPMTsLFy8L7CdFllk5JjFOqqZsDCG5YJjyUUpCa20pG2ZmGSiYXU5HH8+q6rAnoxmL9dHK48rtdb1I34gKtb7DSflJHVKF8skhnv6fJ7LQrck0gUCGHrgL4EMGNkv/ZMaOqoG3HtKN8/sDXCzIDOf3F12QGXLgZlPPNqHgNFHEPW5QHadk0J1+XpSJEzeivFQt6abinxxvyuDT8WZ0ALjKVW6OkTWnZvX+G4T8PRUbXNKAyXaPwFjzqNaUA2N8EzPLB0ENdw8WcYmAdeH8pGRj4Rkpbfm3rn7UpFRFiNM+ARcUaH6UQKRlgJ5qzqPznxMhW18zPEXRwM8LqRS+000KbldWXGbry+SF1FQLeEIJETxFEW0XaNWGPfIEA9o0MIalSOW3HxknNZowOJdc2S6UCmK0x1/r27MHuBlwZn5fQpC6wtlMKYermdk5MxQRCblevGqK2s/FzCDeMK49HRit4huRQxKJ45gc+GeZj+IXj5bYlDomz2T3uqRVD/omAHhR6yytQTvbqUI0tl1n8FD/QKK8Vdhowl5AUH1w8MkQyDZL1NkTBTaUzF06IBM0hx75KLOKYx85KnTfCawt9IaehoJOv3qsb9z8QZdFwbDcuqb1vElEQRQKMvgzm26MfGwFjB4YisymuDu7Xqb84PDugBhpbNzU+KFG6ua6Z8ilzynbIie3k75rhUGreljtogNd+yoEa5jtrZpqxRE0RPRGPDWEmi8rBu+r64BlVoI+/RDf/+cSgU3DJP61oFBFsMVETkE0RcuVs8Um8EgVtmotVuB8QOpmmCSV6JiX8tdjPpQDyxfnlEqm+8KydlKMYu0rqmS2yZWgrg9ZEyY6Uwslp9BeFUFicf0YlrRJ4aT/z+WFf6z6H+2yEFDP2EshtGz6tjyV/b/pqdPjLWYjkrmWGkIt5iDN4V6YDvKfdklf+YReEMjAQS3GP2bwgN/H8J827g+Dbriiv1/DmH+d84e3o9/P0mIZ7Idn47f4nzvCQ39cY8dRF8Lmf+UeMSgaXwMN91WUQpuLRsVYsKtqnK/G6pIWcVbWjA0VXnS0YsPBS2OD+wF3Wz8nrKI78ZaYppYG1wFYTROuk7lPb3WxFnjeyZzyyUxqTV36Z2R663jBkC72s/dhqD2cCNd4nVy7VWRRU05faGmx0TjS/R3Dc6r69cS9NQCi09MBN5bSqZb6a2fTqrrES08eTA5SFjsSWLrToGJRNow6ZOJ/a4BdI2yzbM2gGCx9fMr7Hc/9Z+FagEVagmqudqrPAKao4Yz2I9aEjFN60lVd9eJLm5opi8gFVQo0T9fCSTGvFupdllGE1uLyZmSKef76xF8Km3xk/Gvj1LoVgXQq3EIv/omX2nNhH0w+0daTf29F9qZalcfE+rzgsIt09mL6kL/36uaANUgb0Ulwyb7mvVb0nm3xv+BHYbrdUgMbKX8tSXiG7na58dX9c4HHj+JWPEGtixW0HbwM+657UQfnNyb7/6UaQNqj1IMbwxS8bnOo1ox96SYg/fkiAY+p2zXr/3juf2W5VFZOaPP854ieLS9wdCKOFM8Y7AjkxMQmx7RlboZmuciI8JjIfP+HWl/WOuQ0JhH3ucRAAh/Z2vBqx9JT7vyXL27V22Xvu5UdwNltRrVuE/y28msUNpJ7VuQ75Oxfyd0rIiCNlKTThXPinYCwrsS3BFZlepBK+a+uynxZKJiqhIMaXHfKWqOuqCcuP5V2Hd16nHQfBHqhAOw5A06Pwc+Finv9k9jrqKiLzdV/J+E+7+4yJ8NHePTENd4DyVjn0dqJOINjcUITp6cyh70TBOGvRPtLWz+zsZEWWX0c37ee9GkymidsCsDUCtcyIOvwW2Ms5+qyxmM5VDmvztOdRzuMcSsDKkAVV34kYtUmDMKUtt9WFBQuZn29eyfvkVfTufn5Sgh6oDkHL4d9jvi5LKfLPPSz4OOKS0JHSWdrDSCcCxcrWsOIO4DRjviRcUxgC9YvCTfVXJHc1TEiGmuyMZ/jTZiTKo0OgGkZgmTjss6W4za6X0maa4YMamDtk2MbIEv1qHrd162V6w5u5sLWKqTwHmuklkfPZEPTYhIZ+t9ky8HjPu0RbLU1qnkOJE14Gtp0/blFUT8cRSqRX0Jcm1JXk+kdVFT7kQ8PqwraY2z/nk/o/XlXSU+rQe3KkCUsO3r4wt8DSBcKyc3Mjz8yTGAFVC/PKr2WMuDu2v7cZG1AieN6lGMXiZpk2J2wap1BZ/+UNZUWh24HBG4hABN/Re+aXbYjFayeXCO+DzZL9Yv9g1WWKB0CV9of+ExdcbZX7B990S0pv4iI5BdO4YdWoM7R2MT8B9no46ua1uQ3OjqU/yHlxPeyl9LXRJ5w6Nt/9ixojM6+8nF40+01xvqAvdOQLZdMM60US/lgsGM83qDaQR3h4GMIEHPEBi7gnVJjGYD3JMZ6kY5X81BG0pSnKktrhlVJp7cKmTsfqGtyYQXOQLx6rBe/C3weLyCPAW3Xak2jMjxSyDoZaIrxk2ocjHM33t3IzMdvtp2fq41MfJ9RvGWidM3o5PvbldaBORk9FxAbEjsIqDvPAljnr5r43Yfbm3erMXo6FsLjgNnYkfW4EKYN9Yx27POigeN7CUI0Fd/olsKofmzcoVpoxYLM7U84PoTiisoIrWTVeg775CH2w0FBZuf+zimZwQZ6l79c+GG4jJMIXxEl2Ta8ELIwrOQFScsBdc0/7aVksrboHnHc4Fvx4JU3M/rlM7v1kOnbVT4SYCEG4xv3u0XJzq69Zf6XP8vvcPRu64o6lmdvjIgQU9KTK+6vzlZxGgz+NtxonCPC35Kp5VjkI6NtJZb0QC2bsqe04G9trcLH4Vga8q379YdTItaLD76oqbfAiRV7b2tGMEmUG3vpl58tfubAw+M2d5OxJM16mnySjN/8nK4jxhtAcPVBQQICPkkEGgg5XB15oq/4O56fpbcnvHQmg1VdWoX0yQz+ySNfAkpZOz3m8e/gV3emqj68837MNrHlsLTsQPy6+tHVtbl/h1aK3Avtx+eU9xu+1+CboXZga+w2IythF765kgtqz+8+PqEjv/fRTHVChTLpRGu8rJ8Yl2HDqzo8fSmxiW7okX/HANkJSmSJGKjxgCbT45o/Mgq/XP/HYnc/52nKjE79JesjgG/Kv6xpyUxpfl9plzgV/3MWZ/aV9/0+Ic0dmLlK+zy+w/hZuGyTJBS/lpfLTbWLivE8FiqImfb+C3hma/8x5VSQNMImvgigSMPoYmIPksdI74pktYRwNJLQqNwjCC880q1k2GKHm/KZTdUes/TvrI5F5Y0Zsts9Ym9wbsDWDSNofFgNHnQ46ZKtqDSm3fu+27XNfSXahCfC/zbVpkh4mCuaGGhbNpWq5PLOISen40ifD/hIU6O2fZrrdAHchp8ZE6x5bKd/7dvQPcAFlGa70XTgBtR5qEzeeIvAN0k9M/UVGbpm9elLrKy9ewDfREi5pNiSJJZksbIVQkWICkaabNZQgL9YsWjL4zyOK6tvA4LioWQ+hSN+PwT/VMqnbtIdEM2zti07kQNii59t0TAJmnGXKISOHMsng2/ssCyQ2jxzlS0HfD61NGEPJsLZpFbW+2lTRl3UdigpgO6cq6fAf9+vpRRs1ZFzHcUj5cRBmf2zmeZAI1rkfDQ4nGJomT2c5L6wiOiKJBNkHgBaoStpOap4MzMYr2y0skO2nZ9vwQAzTP3i45yMYlpAwqkkp2B552p5IH+9Awh2E3MTfmLDBF1JBHRGtpuTrJQ0XVbEq8NndEYMgUDrLBU0Sq5mciptb8OpwyTIutzZgR047YuMs0h9vGV3bfO3DNoTbyrprCeUo3icIkhAn/dlLvttZk62Jqucm2eNjU8Tdv8g9sPOj2U5rMZEm2aMAYhtjOjnU+8KMiLo4j2kQMo9E9m13LF0RY884U/8jCJK8zPXpXmtQsb+7nSfm7v+femSg75N0YMvodR+HwKyM2BjDzRjhUyn9w9nxYknLmRNDkDwZI3UZr6Wm6eH3SImeaQMTPprSkbVAwrfaJrySc+bP3BQi2J1kTip8hF8uce5nlP+0GqqSPC8nXLQsMGGO6C+uqXzmBSVMvq4uPQjB8Nq64/sf9WdnqvI1m3uOKeQfGZ4saoJjZWZHFS11En8BTbj686SusxCXhmgnjDuXrsTZ22QnXTbMnt4Pj0MVvL23sEoq4DquZvnyeHtI45/8h6m/7ELgm+xiuqOote2/+Jblyfg4wl++zSwhpdj3v3Gh8n7cupNCRoKt+eYPWbFhkT9Vc4rDs8Prwx+Vxs7yRJdD6NPhm98iGcL0qArvvRo9ap3GQ7NbMyZFsvHZf/0zeGrEBfXmsKsvyT/tvQFw8RvvRVO63MJjThy2RVl+ZZTXELGel9U/HJYJQ37QfZu1sTY2nFucOiaV8EYe4PuSkd9FRTZdlgfOF3kgPSYgD/f6XPhSbBRefmh5vZEQBXZBkoQPD13DlBbwh53fGoUuj3xwYZM9IuI9CHP+wZs/z8ztVbzDVlLj9H6AyKn7mOjdtDLClqPAfOQoU9hQvs2PjFl4MZrcD0FF/CIzquXPhuxRqeq2x2afo4ZApY2g7AbjnsTDaZ2YFoY4xWxS8VOPpE3fcRLjk5RT5SXr3qnGgxCfkL7gyuKkFN2BZo7oB7dUB2nqqKPC9vTU6Y2pKSMb4n/+sEfUhBg/Lp7mY0/0Oaayu5PjRnZj2EDKR19GzaNPOFNx5BSIYQQ7jg+Nt3TOw94QS0Kk0TlsoMJU9Jmz9dbEDcVtu9L87IpdGxdExUHZ0O35VOEMF5wn7lpKx/zlfmWhIjE5TV6x/3RFn0zMgZtBWmib0gcR+DzWe2TkUz1IoLsh1iWEBFBQ8dy9bN5/2GRDh47jBSmvcwSyaVUQPxQz3wBsxI/UjRPAQrYqR0TbcmWtl8zUdR/5aPtuNPSGJf2X8fZMMvj9nib81b1mvPzBUZ5SEhtncG+ODjx7IqYcJcaiZmA2TzKd2U2+2GHnKPmWd0CMnEas9ia/VPkUtlYc3n06BXzZvy8IScKKxcQdDVY/GPUGHNwZ7IDSrpKU4ApdB/jkxqFKT9m0MxtyHnfVcGMpbRVKydTeVTa+U+vHeI1TztByLYixYLws4prK/2UthLCVovWhQx4SJ7Kvd8RtsBMlcQRI0kjrXdU1QdNLA8NXjnpt0/ZzQPoVpA9RfjI5qroeqZhKh08iZWivG0/zP6mGhm2iDlYPsBeVGqYgVZHVYMq69E2RGeBG1WelEz6kijOVT1+iC0KGL/Bjr3Mgo881OiONqP0kV+o6epg0uWPTrxqHrck2CBtb9XPO6zWkl1FJGWG0Qp3VA/4lOjRa5DhiOhbhqbNrojFBUMwen9SP1py5FUagUZD3JNb57rBaYPYfL1CMyArGWweMXBfiDNNX4gqkQXbYHazdZ1hLhJJ37NAhpJXPs4sHWsSPbE4LS8tTq1kNstrr4D6k5TgtNeO7ThNGkxf5LDQltrsteTvsAF4sC7asd7DSylU8i68MY8SNyfx3UzaJXFvQYh9cO6Zd8yJFd4scKIYgxOCMWGiXyfCDP3EbuZ9PF3JHnT798IIS5Ke0r+f2bz/yz6z6L/LPrPov+FRanG0sHvlRV+QRNeszRnIx0DL3/7ebr/Fn25sm8/Z6+WzuYu336bPiTlgfr2W/br0mHZ5dtv302k26C+/ZA9C7rCzaU/Wm0RQqunigYY0Y2kpfZQHt91PprAs2MTo6/F14wMiYMJch/eJnzqbhzRQcw1jdYMoWG5HRHPpjA3elKekuw0+Qh8fVPJQFs2JSJ9an57Xkji1319p60B0gGnh1a5qyEilUmCOwvlpUO3L7qCJl+vFocsmxI/9hENsSVWbab0uC62uzVJfu1X4dt6CxMu1M9kHZHLvhNpguIB9En2FunmC/ke26cOkAI4Vpq7v6lul/FbeAAAJfrp5rnHZLkyKaFjLmMWceWFh9JUxY1c5Y1fYUHmo45YuvaLV7z6eaP+sGbL6uf/9aMYX6Zi6+ji8wrM+MWa6/LYjLamGw44q7jKMsmt1GDzbOxsnM0xnFw5KtjyHurNHMhFKJ89WmqwPstfM6LvMvVziTvmTtRaFZby2MqL/+hxof/3nLJgyU1y40PFVo3/OWHojMGocJhV5vOlnUXASzKIn5+iYVxs5SQjSTQEaZoPNl/+W1KVSx1AwGJ77AB7SlPwNCklSswl/ZUnnpTXsJGX8Mmkr3/b6qM2W8No5CXRDSU2MJwfBHye19BHSwjSbq04mQjnsDUsvQZSmV3RvFbXqE5IW1Z5gUcMKdoqOJ15Rb0lUTje0pKIhnP7G+fFL6diAOIaSYMaSaOfnXDzm8+sd0keqkdx57e/PSPsnEeE84A+4sVR5Mgl2/tdNWq5Dr4r70UuVpdLFutIPoeqPsTG4RfcpsJ6xnORMfeKt4zmEk9/uhCFA5LVGx8VwiQqmabEQCLR2B34xr9xi5VfLFeH4dWDCGzQPUQkhRvZA2go1OD4AWcGy4WdbVvH8j5K+n4ROqADwgF6pBNRoQ+/tOywlo04C4CP53jCw3iu4teS+G2GzuQaoIzTuPhGV6JEjYmR7xZiFis+X8Jr2UyW3GXopo3Tzc8FNGhyk3z4zCTaKI9kTxtz1GmKwgPJyW+S54SE9iZY+5MgQzDGlDrimCUKlqQp/LwgiQhsWOo2HjIda3mAiuKh4hzyPWLQv08V0oTyhcWIGT36IrB0oFtwV5HXppqkqLBF/FZ5qW2Et/Qn2mv1OttEz5LcqZ++hapvSXBXj0sd4hDOYWOvRXU/zhvvxbJ8Wl4wewI7hb6hEbHqjHiyPjD/z8CGPlyqFDdinJDZRYODCBCF3ZvV1J6FGl936WeEadH86K3X8B0NYUCMVJZnU1tlBAvgXNFCRdXgn7YmNm2nSo6FupKrUo2UVN4OSN4RxENJvAjLVkGQ/uucJjhqii/3LV3sQO2s8QzcAI6Yw7k4C7G3UXbuHdgO5sal1ATL5qXonCjnnGl8DT5Bo+zKFWOp200niw1Cd+obtzm4bvB04dxI2E37hZ5VJq5DjLNDy5aFUXqP1Ws1QX0X70GcYGrsMukk2sOU4XkEdDoJLVKe8JxUsfmc0jlzaoGQ5uCCFiA6tT6rYte/fGtSyxeM9fX0pczHL1mnPBL2JsEXxnB0049D6PXzlthmE58Br2TIKUZKHwb9yzg03zpAWDtVPQJJCZDgdF2IDh+yJZnveYDfozhE984FwxF7MWnzjVoOkKUZ/+QkxhSdw7Wg8AAxh370eL3aUxjz6OGDKJHn8f788sWkgvk0SHZGzvEBp6jnwh7BQlzTQ+jVRUTYzJitzQsRncDOTELzhyttluh27m/8v3y64/XVeTUq2FVovZ2Yi/0N8f1WyrqA2uLx33ou7cpTLlcdcEyL61QelX5CnPF5l/twnyZSOapWCSX1oMvrVBYSeJKfTPmX41R3cA0r80wkraq5PZ4AKwkPnAuPfaEXOP4LX0KjPB14+aipiGdPq/0sCqkMDxQVgH3+ejNmG9/DDSL5N9I0SOIwd4vaudqTLsK8KBeyqbs3YdhXQkonhUFoEtIlb0tRAjb0XMa/OcD0riGz7+qDglUEZW+O8tdYTr3XjKCsMk1zWFooeexbWd+7yz5mzvCZnUTFtHnSNmIu0jNRUZTUTpfHe+ObZ6n3IiuJykFfFeS1J3WLdxXDQY0ENfH94JHm4FyVZJuqKbuoRWr/uYBZarp7RSM2W3wSHBf3iMqEac6mXK7I4lRs1V98fcw7vt9YGxZg8PqKt2MqFRyrudsbS1apsA9k6xO2sSzvMRGmx+1YrsCdxuDc8sadNDUPSSDV9WUY7jEXa41mSgpX5/dZ0JhH2quGSTS4G1qv0brI3dsy/I9uJ+sYd1fPUyHYanuwWzwa1yNxTx+65y/AlFuRiHzlGRoh/TWlwoXEXvGtrh5xPnoN27vz/eT7sLISLmR1213FCie35Ifbdf3M7WmlftYz17FtJjlz3G74vcICWksO95Bifc7G3aS+/JlT4weTpCkar2xHkZwODYhVNKyGiaJ2VVeoRgc2XHsIzZd8AgiqNGGNvUKMcpwUNVGtYv9CFj1SRLskdaYjjpLYWm0zStIY91YtDBraaoiHVc0T8mElHjEQc9HD6vKBzwzsAUZ92KsLy8ht1F9Ur8+6d1ZPruz2r1xAtmTEZM4iBz9tCWfuf3gQxEjxbocvf8lnsSLCM1QaQym+AwQI1bUmDNdL5S2djF9PGY/rGr+khxYQSmsltOAGxlJeHWfEwg12cRKC/jVYhL30Q1kbsQ0BZfm2VTynELa9iIjdv/a0Tk0U9+DMB/1ki5xhUG5SJI69Y/m7VQ5tzTeWjJoAK6/QIpPe6KkLCPdX/QSO0/tw/3pMOu0NR3KnnrYysS/SPp1qEB/1F+MlLCtNmV6gDCG2nmVr6Wn2dCpJK8NouMCBgCw0wQs8UQMjhyaDtI4vAv39JOwxbBRyT8pxAMT25sKR8oERTwfJ8+26xkPp5QYCZkN68Ej5fPqYLa3jwYBWExKu2j+z1QXIkgITCDxW++l5c3S6JA9mNmDxMMkiGizow2vWiGFU/DPFtSqGMDLWsn+BwnZdfbm5K20mdJd+7eHdDGZxcylcvU8jxbPsh/Qemg8BjX91E2Wz5o+c995TdFNWDje/ukOeH9xw6FtCWGS4BY+XEQqlAfFLLqbSH9qrC3jiSk7I+hohthb2pkrbn0vzZKM/rlcelGQRJlyUFLvIozRp97xMQYHUIYsXzMgklF4Q0OCEt2cSPjGUfJk6qvZNZsY9xXl+/Q3zQ7ggXC+j9SamySqmfoTVZrgE8jgECuSlhIak9K7k7MCneAE5INmqqVhxFYxUxz5Y7mgOeacwo+DTrZ5vDEiNFUWNlyoaXbvZxzyjC5PR4vSv+ZzSgFL+qw8hF6r5TllqjLJJ87fTvQsQJ6kbjhiCAmntQIuPgzeQmmaLCI+oiUryDMPxzOkAG3atXHhcsO0i0EAtOOS5feP80eg5QRnYpz+qNVG5qcK7Zx3XGtGncYcby005F2oKix1KHyRKfLdp6PnvMoT1I72nJOUjgEnE5A4+IQho9+fCTnXTy9aDP/qk2zefBHxYfDDoG5+jyb51xHDkNSb/azm6hZk7u8tHpOfCYG1jL9KquLTKSbsgFi/nGR3bqTpIQ5R8JVs7c55+Z2Eh8F4z0NSZcQ2GXa/yEUOr5BbPO6vXbL+yqP6ZESkQyL24JFLGhLmPhg+/zQ9K8ULUMcsaQnEb+8MvQ8nQq+ZgcnpG9D5yW762w7PrdpPNYFwv0qF+ZpPVOXBciD777I+Ni2JF2N8mWIP/MuEZ7Sj5VBYN+TLqarOn1bDymfz+reg27nG0APPyrU32Bkurv/0JTHob3iCGlC7X/2LYfuScLwuokZfQ3mPMPPIw4Vj3l+0NT5IUXRksvWKAreR4k/KOBVNeBtlnuW+5vFbl7a8MwlWv6D+RfSsf6BYr46vntj+vk8wE0pYMfKhMRCNEm7IUp1c7eLp28BRheF+rtqSRGHYuqcg6WuSSFOXC2w0qSY85PdnR5P4mfDhKTKLUvjQ1tr5ELWoP+fj+j4n9/15l1/xdZQ/tNTt9/9N75aXkEfa86OnIlM3nz8CEDzSrRmEqQYwA2Wv73dSWasxQqxz2eRcWaxa0XF4d8yWHd4hw0QjzpU1S/f+y4r8aWvmkUJofoz6UBaGUyfTl0pPyDhAzlDsMobrY+1R+TYx/LuxBDTJBHEkxP0vSHajOXs+wdBNpjcdtqJ2hCjyh6XTMVSI4eLw6Gx5bG1e5RV/XP76yBj7WYlrX9sc6lXSKVQFd/S2FpetrznovqaHX8qlFYDKPqD4jCXje0D5T4fxvBcO0OuxbO/UpOQ8hZAHFGRL+wWM7+k3xYg7k3noDh6w4lP8KZWd0m0pdz6k54e5MZV9RUtMY1uarWeMn7KCekKPw96dclnthq9488Sb+Yep8RChP8742e5EY+81PT8Ne9ZYV6Q1+bSCeSyZN1F+OMSof97hvS/d/X+2roXrZniaBYAdPeWeImuzjm/UtoWB37AaVf+l25R5UC8kHhHBFyjyg2aOJo2SSj7pLRIjUaq82tCbmyU+vValc1mKSwBc1FkuGHkJuAwcICcRd0SkALjbGR/JR/sMe2LjRvJ7PocFLzRo+T5RvMH+Km7jjZqNmIuLTwj555n3NbLcGUtFv/ONRY67/9KvPpnZS5PneR73qQwewv+AeS0Q2S9RdV9Qf9/jVVu1B8w6C7pfX2GvODLuQPz//tSUxImJEUsM4Tw256jxR94RzmTyyHELQAuiYr0H0PrlnmS2J9i7CQf4wIfbjbGQSYyBE3MNj2XDz8/Qsr0EVUIPEOing8lyY5btzSXs151B8zYvLuS1i3VfQiy98vXjhf/idMzldGvWH7imGnGtDNfc4DvQ1+Cqc32yTO7Frxu6uIvY3MmNh+C93icFlqd0dHsoOH4wJ2+T6Ny3VuQgxfySCZB3zMzaDs0sTTmPpQb4QiA6qoNuznHC9fsbLNOUYftUgwoliocXnTk1DHsoi862tR1YZuN0PFoSPlEM+QrUWEGTkWQ/RMHtDrXZZ6A3ntoq1KqGFolngSnTw0tDyrBH694NtjRIums0TFxMwws4MwtJuwy/XYNyavJFmTgUEduIeh/MUIHBsJHBE6P2W/t+RcSr5msoTvxrsn4tyyAJ07O3eRavZ+ygn6Zh9diWTkTt5uFA6N79K/WG4ydFcmscLj4M+VXisUeyuxkvQkhT/4vX6xzk36tNpfConJNzeHVjHymXGvtOlvraQzk1J0FvLgqvVyw0/g47dCpZYtKwucUFnhPDfhzAGJ55VI4NHrP/LbG0WLjuqop1ytqeG6OreSaRHqWRvf11Y5m0wuJCbZ8nETrhHD0htHGCpcZQYXaU01iLSAu2Wtr43d2nUX/A5ooHLu6uo7Cwc7CBduKwSufRBHvDlsFs7059+GwlH/vaQ0zhv4GMwyC0DNFJhk8DZwUmwX6Z7dF3Pg28aMBW+izT8sT1RbMq6BV5Ed5g7f5/7LTQlU2iqNfcnxPhxP2iCf26Xp94WOdZd6Jh4o/7G5Tira0k0WAodyZS7X7tJmj4iO+2uzV/iFlAIiW1ingTMu4Vgz915/wHqT+ly0lOUY3WhCS/hkvGFifpKsfwpG8nsDffsYqu8v1lBmiRDIzqSKpazHM+Tcu8bSxWVpQZFoLfz3CGSVVQUMxEhROfCN2q+4ySjEaLgZ2UM4yYzxzpdOZxRPf4kR9xGr++oO69PZ6vRIlsf0r0Pge4DEPM1jST4SxZIjuf07Q93h/WWGnyJUqmMu/jy7up6cUuW5HMKy4b3awrg/ha8i6YkGRETdfBE0SZducP/Y739f+y//laYrny+8Osd+SLO+c9/LMuuW/c21jqGIeLuSj2gMXmFgRuf1z/aeFd63/ep4faBN09v6Fn9jLHB92lNzdwTpyc//6J2PerF3M/PLfe9nCZ+WhTbMeNdoOkphh3gpVoMBdr6N/e+t33KATqWvBm06du7TP63B/QA8/7alO+T7l7fF9XPAj7vPDv+7t6U6b+uqL/iZIAdiF5rHONR++3/anWQkgivvg8L9onqLdn3hR10wPqOeSCFCjsdPzW3b739979F9b6Vbl3FP0G6PV39XNY5JTQBAFBLAwQUAAIACADKVBhT1xrGu08AAABrAAAAGwAAAHVuaXZlcnNhbC91bml2ZXJzYWwucG5nLnhtbLOxr8jNUShLLSrOzM+zVTLUM1Cyt+PlsikoSi3LTC1XqLBVMrKw1DOAACWFSlslEyMEtzwzpSTDVsncxBQhlpGamZ5RYqtkaorQpw80EwBQSwECAAAUAAIACACiSE5ONmFYAkcDAADhCQAAFAAAAAAAAAABAAAAAAAAAAAAdW5pdmVyc2FsL3BsYXllci54bWxQSwECAAAUAAIACADKVBhT5a+x/H0GAAAnFgAAHQAAAAAAAAABAAAAAAB5AwAAdW5pdmVyc2FsL2NvbW1vbl9tZXNzYWdlcy5sbmdQSwECAAAUAAIACADKVBhTtrL3yKUAAACCAQAALgAAAAAAAAABAAAAAAAxCgAAdW5pdmVyc2FsL3BsYXliYWNrX2FuZF9uYXZpZ2F0aW9uX3NldHRpbmdzLnhtbFBLAQIAABQAAgAIAMpUGFMlymXFMwYAAOcfAAAnAAAAAAAAAAEAAAAAACILAAB1bml2ZXJzYWwvZmxhc2hfcHVibGlzaGluZ19zZXR0aW5ncy54bWxQSwECAAAUAAIACADKVBhT279ZyakDAAC7DAAAIQAAAAAAAAABAAAAAACaEQAAdW5pdmVyc2FsL2ZsYXNoX3NraW5fc2V0dGluZ3MueG1sUEsBAgAAFAACAAgAylQYU/qfCiYwBgAAcR8AACYAAAAAAAAAAQAAAAAAghUAAHVuaXZlcnNhbC9odG1sX3B1Ymxpc2hpbmdfc2V0dGluZ3MueG1sUEsBAgAAFAACAAgAylQYUz4MMHTPAQAAZAYAAB8AAAAAAAAAAQAAAAAA9hsAAHVuaXZlcnNhbC9odG1sX3NraW5fc2V0dGluZ3MuanNQSwECAAAUAAIACADKVBhTNrxVUYEAAACNAAAAHAAAAAAAAAABAAAAAAACHgAAdW5pdmVyc2FsL2xvY2FsX3NldHRpbmdzLnhtbFBLAQIAABQAAgAIAMpUGFNocmQSRUQAAGZeAAAXAAAAAAAAAAAAAAAAAL0eAAB1bml2ZXJzYWwvdW5pdmVyc2FsLnBuZ1BLAQIAABQAAgAIAMpUGFPXGsa7TwAAAGsAAAAbAAAAAAAAAAEAAAAAADdjAAB1bml2ZXJzYWwvdW5pdmVyc2FsLnBuZy54bWxQSwUGAAAAAAoACgAGAwAAv2MAAAAA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274</Words>
  <Application>Microsoft Office PowerPoint</Application>
  <PresentationFormat>Widescreen</PresentationFormat>
  <Paragraphs>63</Paragraphs>
  <Slides>14</Slides>
  <Notes>14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Bahnschrift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thơ bé tới trường</dc:title>
  <dc:creator>Ha Van</dc:creator>
  <cp:lastModifiedBy>nt tuan</cp:lastModifiedBy>
  <cp:revision>40</cp:revision>
  <dcterms:created xsi:type="dcterms:W3CDTF">2021-07-11T13:59:14Z</dcterms:created>
  <dcterms:modified xsi:type="dcterms:W3CDTF">2021-08-31T04:10:37Z</dcterms:modified>
</cp:coreProperties>
</file>