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44" d="100"/>
          <a:sy n="44" d="100"/>
        </p:scale>
        <p:origin x="37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9E93D-675B-44D0-BFD0-7F6237ADF048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81C-BE9C-443E-97F0-D45FBFA52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83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8295E3-B13A-4749-B46C-94B652BC6A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483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942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776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04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201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26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8208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650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2391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067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33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801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9AB6B-598F-4104-889E-1F90C17284B0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A2206-8D0D-4D77-A066-473C1C0E1E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2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89981" y="913453"/>
            <a:ext cx="73292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PHÒNG GIÁO DỤC VÀ ĐÀO TẠO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TRƯỜNG MẦM NON PHÚC ĐỒNG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80416" y="2336243"/>
            <a:ext cx="71483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4979" y="4097587"/>
            <a:ext cx="5745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 VIÊN: TRƯƠNG THỊ HÀ VÂN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9974" y="6488668"/>
            <a:ext cx="3581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 HỌC : 2021- 2022</a:t>
            </a:r>
            <a:endParaRPr kumimoji="0" lang="en-US" sz="1800" b="1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999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00"/>
            <a:ext cx="12191999" cy="6792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3" y="32900"/>
            <a:ext cx="1267691" cy="11619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18" y="2097626"/>
            <a:ext cx="3979718" cy="7822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014" y="2874444"/>
            <a:ext cx="1816325" cy="1816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190" y="2874444"/>
            <a:ext cx="1816325" cy="1816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694" y="2874444"/>
            <a:ext cx="1981447" cy="18163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7" y="4944573"/>
            <a:ext cx="1734394" cy="17343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696" y="4924586"/>
            <a:ext cx="1754381" cy="175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84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98" y="6483927"/>
            <a:ext cx="12208398" cy="374073"/>
          </a:xfrm>
          <a:prstGeom prst="rect">
            <a:avLst/>
          </a:prstGeom>
        </p:spPr>
      </p:pic>
      <p:pic>
        <p:nvPicPr>
          <p:cNvPr id="7" name="6WcDXCreAA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414816"/>
            <a:ext cx="12192000" cy="60691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8398" cy="3740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98" y="374073"/>
            <a:ext cx="1267691" cy="116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8492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7" y="151476"/>
            <a:ext cx="1211631" cy="11577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74" y="1911624"/>
            <a:ext cx="4974695" cy="41095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763" y="1911624"/>
            <a:ext cx="4696691" cy="410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69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81"/>
            <a:ext cx="11966575" cy="6679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676" y="18444"/>
            <a:ext cx="6818210" cy="681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72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</Words>
  <Application>Microsoft Office PowerPoint</Application>
  <PresentationFormat>Widescreen</PresentationFormat>
  <Paragraphs>8</Paragraphs>
  <Slides>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nt tuan</dc:creator>
  <cp:lastModifiedBy>nt tuan</cp:lastModifiedBy>
  <cp:revision>2</cp:revision>
  <dcterms:created xsi:type="dcterms:W3CDTF">2021-08-31T04:37:17Z</dcterms:created>
  <dcterms:modified xsi:type="dcterms:W3CDTF">2021-08-31T04:40:17Z</dcterms:modified>
</cp:coreProperties>
</file>