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0" r:id="rId4"/>
    <p:sldId id="261" r:id="rId5"/>
    <p:sldId id="263" r:id="rId6"/>
    <p:sldId id="264" r:id="rId7"/>
    <p:sldId id="267" r:id="rId8"/>
    <p:sldId id="266" r:id="rId9"/>
    <p:sldId id="268" r:id="rId10"/>
    <p:sldId id="269" r:id="rId11"/>
    <p:sldId id="270" r:id="rId12"/>
  </p:sldIdLst>
  <p:sldSz cx="9144000" cy="6858000" type="screen4x3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9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FD5EB-FE8D-4E3D-8EEF-3A0F81EF5B82}" type="datetimeFigureOut">
              <a:rPr lang="en-US" smtClean="0"/>
              <a:t>11/3/2017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0990F0-1C7F-41B6-B264-9D197A4D83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468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221474" y="152400"/>
            <a:ext cx="6248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accent2">
                    <a:lumMod val="75000"/>
                  </a:schemeClr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Phßng gi¸o dôc ®µo t¹o quËn long biªn</a:t>
            </a:r>
            <a:endParaRPr lang="en-US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pt-BR" b="1" dirty="0">
                <a:solidFill>
                  <a:schemeClr val="accent2">
                    <a:lumMod val="75000"/>
                  </a:schemeClr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 Tr­õ¬ng mÇm non phóc Đång</a:t>
            </a:r>
            <a:endParaRPr lang="en-US" sz="1400" dirty="0">
              <a:solidFill>
                <a:schemeClr val="accent2">
                  <a:lumMod val="75000"/>
                </a:schemeClr>
              </a:solidFill>
              <a:latin typeface=".VnTimeH" panose="020B7200000000000000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00200" y="1524000"/>
            <a:ext cx="563652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 Án </a:t>
            </a:r>
          </a:p>
          <a:p>
            <a:pPr algn="ctr"/>
            <a:r>
              <a:rPr lang="pt-BR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 Quen Chữ Cái</a:t>
            </a:r>
          </a:p>
        </p:txBody>
      </p:sp>
      <p:sp>
        <p:nvSpPr>
          <p:cNvPr id="7" name="Rectangle 6"/>
          <p:cNvSpPr/>
          <p:nvPr/>
        </p:nvSpPr>
        <p:spPr>
          <a:xfrm>
            <a:off x="1221474" y="3581400"/>
            <a:ext cx="6248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dirty="0" smtClean="0">
                <a:solidFill>
                  <a:srgbClr val="7030A0"/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            ĐÒ </a:t>
            </a:r>
            <a:r>
              <a:rPr lang="pt-BR" sz="2400" dirty="0">
                <a:solidFill>
                  <a:srgbClr val="7030A0"/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tµi </a:t>
            </a:r>
            <a:r>
              <a:rPr lang="pt-BR" sz="24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pt-BR" sz="24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7030A0"/>
                </a:solidFill>
                <a:latin typeface=".VnAvant" panose="020B7200000000000000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U, Ư</a:t>
            </a:r>
            <a:endParaRPr lang="en-US" sz="2400" dirty="0">
              <a:solidFill>
                <a:srgbClr val="7030A0"/>
              </a:solidFill>
              <a:latin typeface=".VnAvant" panose="020B7200000000000000" pitchFamily="34" charset="0"/>
              <a:ea typeface="Times New Roman" panose="02020603050405020304" pitchFamily="18" charset="0"/>
            </a:endParaRPr>
          </a:p>
          <a:p>
            <a:pPr algn="just"/>
            <a:r>
              <a:rPr lang="pt-BR" sz="2400" dirty="0">
                <a:solidFill>
                  <a:srgbClr val="7030A0"/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          </a:t>
            </a:r>
            <a:r>
              <a:rPr lang="pt-BR" sz="2400" dirty="0" smtClean="0">
                <a:solidFill>
                  <a:srgbClr val="7030A0"/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  Chñ </a:t>
            </a:r>
            <a:r>
              <a:rPr lang="pt-BR" sz="2400" dirty="0">
                <a:solidFill>
                  <a:srgbClr val="7030A0"/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®</a:t>
            </a:r>
            <a:r>
              <a:rPr lang="pt-BR" sz="2400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ề</a:t>
            </a:r>
            <a:r>
              <a:rPr lang="pt-BR" sz="24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      </a:t>
            </a:r>
            <a:r>
              <a:rPr lang="pt-BR" sz="2400" dirty="0" smtClean="0">
                <a:solidFill>
                  <a:srgbClr val="7030A0"/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N</a:t>
            </a:r>
            <a:r>
              <a:rPr lang="pt-BR" sz="24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ghề Nghiệp</a:t>
            </a:r>
            <a:endParaRPr lang="en-US" sz="2400" dirty="0">
              <a:solidFill>
                <a:srgbClr val="7030A0"/>
              </a:solidFill>
              <a:latin typeface=".VnTimeH" panose="020B7200000000000000" pitchFamily="34" charset="0"/>
              <a:ea typeface="Times New Roman" panose="02020603050405020304" pitchFamily="18" charset="0"/>
            </a:endParaRPr>
          </a:p>
          <a:p>
            <a:pPr algn="just"/>
            <a:r>
              <a:rPr lang="pt-BR" sz="2400" dirty="0">
                <a:solidFill>
                  <a:srgbClr val="7030A0"/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          </a:t>
            </a:r>
            <a:r>
              <a:rPr lang="pt-BR" sz="2400" dirty="0" smtClean="0">
                <a:solidFill>
                  <a:srgbClr val="7030A0"/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  Gi¸o </a:t>
            </a:r>
            <a:r>
              <a:rPr lang="pt-BR" sz="2400" dirty="0">
                <a:solidFill>
                  <a:srgbClr val="7030A0"/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viªn: </a:t>
            </a:r>
            <a:r>
              <a:rPr lang="pt-BR" sz="2400" dirty="0" smtClean="0">
                <a:solidFill>
                  <a:srgbClr val="7030A0"/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 </a:t>
            </a:r>
            <a:r>
              <a:rPr lang="pt-BR" sz="24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Nguyễn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Bích</a:t>
            </a:r>
            <a:r>
              <a:rPr lang="en-US" sz="2400" dirty="0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endParaRPr lang="en-US" sz="2400" dirty="0">
              <a:solidFill>
                <a:srgbClr val="7030A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400" dirty="0">
                <a:solidFill>
                  <a:srgbClr val="7030A0"/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          </a:t>
            </a:r>
            <a:r>
              <a:rPr lang="pt-BR" sz="2400" dirty="0" smtClean="0">
                <a:solidFill>
                  <a:srgbClr val="7030A0"/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  Løa </a:t>
            </a:r>
            <a:r>
              <a:rPr lang="pt-BR" sz="2400" dirty="0">
                <a:solidFill>
                  <a:srgbClr val="7030A0"/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tuæi : </a:t>
            </a:r>
            <a:r>
              <a:rPr lang="pt-BR" sz="2400" dirty="0" smtClean="0">
                <a:solidFill>
                  <a:srgbClr val="7030A0"/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   </a:t>
            </a:r>
            <a:r>
              <a:rPr lang="pt-BR" sz="2000" dirty="0" smtClean="0">
                <a:solidFill>
                  <a:srgbClr val="7030A0"/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MÉu </a:t>
            </a:r>
            <a:r>
              <a:rPr lang="pt-BR" sz="2000" dirty="0">
                <a:solidFill>
                  <a:srgbClr val="7030A0"/>
                </a:solidFill>
                <a:latin typeface=".VnTimeH" panose="020B7200000000000000" pitchFamily="34" charset="0"/>
                <a:ea typeface="Times New Roman" panose="02020603050405020304" pitchFamily="18" charset="0"/>
              </a:rPr>
              <a:t>gi¸o lín A5</a:t>
            </a:r>
            <a:endParaRPr lang="en-US" sz="2000" dirty="0">
              <a:solidFill>
                <a:srgbClr val="7030A0"/>
              </a:solidFill>
              <a:latin typeface=".VnTimeH" panose="020B7200000000000000" pitchFamily="34" charset="0"/>
              <a:ea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6600" y="6447247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Năm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: 2017- 2018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58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ownloads\mai\Hinh nen dep tinh te chuyen nghie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4" y="71437"/>
            <a:ext cx="9374981" cy="784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05012" y="1371600"/>
            <a:ext cx="63448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 smtClean="0">
                <a:solidFill>
                  <a:srgbClr val="FF0000"/>
                </a:solidFill>
                <a:latin typeface=".VnTimeH" panose="020B7200000000000000" pitchFamily="34" charset="0"/>
              </a:rPr>
              <a:t>Trß</a:t>
            </a:r>
            <a:r>
              <a:rPr lang="en-US" sz="6600" b="1" dirty="0" smtClean="0">
                <a:solidFill>
                  <a:srgbClr val="FF0000"/>
                </a:solidFill>
                <a:latin typeface=".VnTimeH" panose="020B7200000000000000" pitchFamily="34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.VnTimeH" panose="020B7200000000000000" pitchFamily="34" charset="0"/>
              </a:rPr>
              <a:t>ch¬i</a:t>
            </a:r>
            <a:r>
              <a:rPr lang="en-US" sz="6600" b="1" dirty="0">
                <a:solidFill>
                  <a:srgbClr val="FF0000"/>
                </a:solidFill>
                <a:latin typeface=".VnTimeH" panose="020B7200000000000000" pitchFamily="34" charset="0"/>
              </a:rPr>
              <a:t>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73642" y="3093303"/>
            <a:ext cx="60229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7030A0"/>
                </a:solidFill>
                <a:latin typeface=".VnTime" panose="020B7200000000000000" pitchFamily="34" charset="0"/>
              </a:rPr>
              <a:t>TC 1: </a:t>
            </a:r>
            <a:r>
              <a:rPr lang="en-US" sz="4800" dirty="0" err="1" smtClean="0">
                <a:solidFill>
                  <a:srgbClr val="7030A0"/>
                </a:solidFill>
                <a:latin typeface=".VnTime" panose="020B7200000000000000" pitchFamily="34" charset="0"/>
              </a:rPr>
              <a:t>Thi</a:t>
            </a:r>
            <a:r>
              <a:rPr lang="en-US" sz="4800" dirty="0" smtClean="0">
                <a:solidFill>
                  <a:srgbClr val="7030A0"/>
                </a:solidFill>
                <a:latin typeface=".VnTime" panose="020B7200000000000000" pitchFamily="34" charset="0"/>
              </a:rPr>
              <a:t> </a:t>
            </a:r>
            <a:r>
              <a:rPr lang="en-US" sz="4800" dirty="0" err="1" smtClean="0">
                <a:solidFill>
                  <a:srgbClr val="7030A0"/>
                </a:solidFill>
                <a:latin typeface=".VnTime" panose="020B7200000000000000" pitchFamily="34" charset="0"/>
              </a:rPr>
              <a:t>xem</a:t>
            </a:r>
            <a:r>
              <a:rPr lang="en-US" sz="4800" dirty="0" smtClean="0">
                <a:solidFill>
                  <a:srgbClr val="7030A0"/>
                </a:solidFill>
                <a:latin typeface=".VnTime" panose="020B7200000000000000" pitchFamily="34" charset="0"/>
              </a:rPr>
              <a:t> </a:t>
            </a:r>
            <a:r>
              <a:rPr lang="en-US" sz="4800" dirty="0" err="1" smtClean="0">
                <a:solidFill>
                  <a:srgbClr val="7030A0"/>
                </a:solidFill>
                <a:latin typeface=".VnTime" panose="020B7200000000000000" pitchFamily="34" charset="0"/>
              </a:rPr>
              <a:t>ai</a:t>
            </a:r>
            <a:r>
              <a:rPr lang="en-US" sz="4800" dirty="0" smtClean="0">
                <a:solidFill>
                  <a:srgbClr val="7030A0"/>
                </a:solidFill>
                <a:latin typeface=".VnTime" panose="020B7200000000000000" pitchFamily="34" charset="0"/>
              </a:rPr>
              <a:t> </a:t>
            </a:r>
            <a:r>
              <a:rPr lang="en-US" sz="4800" dirty="0" err="1" smtClean="0">
                <a:solidFill>
                  <a:srgbClr val="7030A0"/>
                </a:solidFill>
                <a:latin typeface=".VnTime" panose="020B7200000000000000" pitchFamily="34" charset="0"/>
              </a:rPr>
              <a:t>nhanh</a:t>
            </a:r>
            <a:endParaRPr lang="en-US" sz="4800" dirty="0">
              <a:solidFill>
                <a:srgbClr val="7030A0"/>
              </a:solidFill>
              <a:latin typeface=".VnTime" panose="020B7200000000000000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7799" y="4343400"/>
            <a:ext cx="42676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solidFill>
                  <a:srgbClr val="7030A0"/>
                </a:solidFill>
                <a:latin typeface=".VnTime" panose="020B7200000000000000" pitchFamily="34" charset="0"/>
              </a:rPr>
              <a:t>  TC 2: BÐ </a:t>
            </a:r>
            <a:r>
              <a:rPr lang="en-US" sz="4800" dirty="0" err="1">
                <a:solidFill>
                  <a:srgbClr val="7030A0"/>
                </a:solidFill>
                <a:latin typeface=".VnTime" panose="020B7200000000000000" pitchFamily="34" charset="0"/>
              </a:rPr>
              <a:t>træ</a:t>
            </a:r>
            <a:r>
              <a:rPr lang="en-US" sz="4800" dirty="0">
                <a:solidFill>
                  <a:srgbClr val="7030A0"/>
                </a:solidFill>
                <a:latin typeface=".VnTime" panose="020B7200000000000000" pitchFamily="34" charset="0"/>
              </a:rPr>
              <a:t> </a:t>
            </a:r>
            <a:r>
              <a:rPr lang="en-US" sz="4800" dirty="0" err="1">
                <a:solidFill>
                  <a:srgbClr val="7030A0"/>
                </a:solidFill>
                <a:latin typeface=".VnTime" panose="020B7200000000000000" pitchFamily="34" charset="0"/>
              </a:rPr>
              <a:t>tµi</a:t>
            </a:r>
            <a:endParaRPr lang="en-US" sz="4800" dirty="0">
              <a:solidFill>
                <a:srgbClr val="7030A0"/>
              </a:solidFill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845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ownloads\mai\hinh-nen-powerpoint-cam-on-cho-slide-thuyet-trinh-anh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1325" y="1981200"/>
            <a:ext cx="61013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 smtClean="0">
                <a:solidFill>
                  <a:schemeClr val="accent6">
                    <a:lumMod val="75000"/>
                  </a:schemeClr>
                </a:solidFill>
                <a:latin typeface=".VnTime" panose="020B7200000000000000" pitchFamily="34" charset="0"/>
              </a:rPr>
              <a:t>The end….!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.VnTime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659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7200"/>
            <a:ext cx="9144000" cy="7315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685800"/>
            <a:ext cx="6324600" cy="3581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Rectangle 9"/>
          <p:cNvSpPr/>
          <p:nvPr/>
        </p:nvSpPr>
        <p:spPr>
          <a:xfrm>
            <a:off x="2438400" y="4818252"/>
            <a:ext cx="4953000" cy="13716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solidFill>
                  <a:schemeClr val="tx2"/>
                </a:solidFill>
                <a:latin typeface=".VnAvant" panose="020B7200000000000000" pitchFamily="34" charset="0"/>
              </a:rPr>
              <a:t>con </a:t>
            </a:r>
            <a:r>
              <a:rPr lang="en-US" sz="6600" b="1" dirty="0" err="1" smtClean="0">
                <a:solidFill>
                  <a:schemeClr val="tx2"/>
                </a:solidFill>
                <a:latin typeface=".VnAvant" panose="020B7200000000000000" pitchFamily="34" charset="0"/>
              </a:rPr>
              <a:t>gÊu</a:t>
            </a:r>
            <a:endParaRPr lang="en-US" sz="6600" b="1" dirty="0">
              <a:solidFill>
                <a:schemeClr val="tx2"/>
              </a:solidFill>
              <a:latin typeface=".VnAvant" panose="020B7200000000000000" pitchFamily="34" charset="0"/>
            </a:endParaRPr>
          </a:p>
        </p:txBody>
      </p: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724400"/>
            <a:ext cx="1547813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537" y="4724400"/>
            <a:ext cx="1566863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64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mai\s0143103_sc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838200"/>
            <a:ext cx="6510337" cy="376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2133600" y="4726475"/>
            <a:ext cx="4580862" cy="1979125"/>
            <a:chOff x="2133600" y="4726475"/>
            <a:chExt cx="4580862" cy="1979125"/>
          </a:xfrm>
        </p:grpSpPr>
        <p:sp>
          <p:nvSpPr>
            <p:cNvPr id="6" name="Rectangle 5"/>
            <p:cNvSpPr/>
            <p:nvPr/>
          </p:nvSpPr>
          <p:spPr>
            <a:xfrm>
              <a:off x="2133600" y="4838212"/>
              <a:ext cx="4580862" cy="139830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2650" y="4726475"/>
              <a:ext cx="3932237" cy="1979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646062"/>
            <a:ext cx="2438400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1526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mai\s0143103_sc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19400" y="0"/>
            <a:ext cx="3200400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300" b="1" dirty="0" smtClean="0">
                <a:solidFill>
                  <a:schemeClr val="tx2"/>
                </a:solidFill>
                <a:latin typeface=".VnAvant" panose="020B7200000000000000" pitchFamily="34" charset="0"/>
              </a:rPr>
              <a:t>u</a:t>
            </a:r>
            <a:endParaRPr lang="en-US" sz="41300" b="1" dirty="0">
              <a:solidFill>
                <a:schemeClr val="tx2"/>
              </a:solidFill>
              <a:latin typeface=".VnAvant" panose="020B7200000000000000" pitchFamily="34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128" y="1968363"/>
            <a:ext cx="909851" cy="3581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928" y="1834487"/>
            <a:ext cx="2362200" cy="3657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39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Users\Administrator\Downloads\mai\tải xuống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61" y="0"/>
            <a:ext cx="9143999" cy="684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62" y="2186995"/>
            <a:ext cx="2659038" cy="3030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200400" y="-76200"/>
            <a:ext cx="2514601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300" b="1" dirty="0" smtClean="0">
                <a:solidFill>
                  <a:srgbClr val="7030A0"/>
                </a:solidFill>
                <a:latin typeface=".VnAvant" panose="020B7200000000000000" pitchFamily="34" charset="0"/>
              </a:rPr>
              <a:t>u</a:t>
            </a:r>
            <a:endParaRPr lang="en-US" sz="41300" b="1" dirty="0">
              <a:solidFill>
                <a:srgbClr val="7030A0"/>
              </a:solidFill>
              <a:latin typeface=".VnAvant" panose="020B7200000000000000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9683" y="1447800"/>
            <a:ext cx="258756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700" b="1" dirty="0" smtClean="0">
                <a:solidFill>
                  <a:srgbClr val="0070C0"/>
                </a:solidFill>
              </a:rPr>
              <a:t>U</a:t>
            </a:r>
            <a:endParaRPr lang="en-US" sz="287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24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ownloads\mai\s0143103_sc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dministrator\Downloads\mai\14326tim-hieu-ve-loai-su-tu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609600"/>
            <a:ext cx="7524750" cy="36576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27732" y="4669809"/>
            <a:ext cx="6183786" cy="1197592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800" b="1" dirty="0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c</a:t>
            </a:r>
            <a:r>
              <a:rPr lang="en-US" sz="8800" b="1" dirty="0" smtClean="0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on </a:t>
            </a:r>
            <a:r>
              <a:rPr lang="en-US" sz="8800" b="1" dirty="0" err="1" smtClean="0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s­u</a:t>
            </a:r>
            <a:r>
              <a:rPr lang="en-US" sz="8800" b="1" dirty="0" smtClean="0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 </a:t>
            </a:r>
            <a:r>
              <a:rPr lang="en-US" sz="8800" b="1" dirty="0" err="1" smtClean="0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tö</a:t>
            </a:r>
            <a:r>
              <a:rPr lang="en-US" sz="8800" b="1" dirty="0" smtClean="0">
                <a:solidFill>
                  <a:schemeClr val="accent3">
                    <a:lumMod val="50000"/>
                  </a:schemeClr>
                </a:solidFill>
                <a:latin typeface=".VnAvant" panose="020B7200000000000000" pitchFamily="34" charset="0"/>
              </a:rPr>
              <a:t>­­</a:t>
            </a:r>
            <a:endParaRPr lang="en-US" sz="8800" b="1" dirty="0">
              <a:solidFill>
                <a:schemeClr val="accent3">
                  <a:lumMod val="50000"/>
                </a:schemeClr>
              </a:solidFill>
              <a:latin typeface=".VnAvant" panose="020B7200000000000000" pitchFamily="34" charset="0"/>
            </a:endParaRPr>
          </a:p>
        </p:txBody>
      </p:sp>
      <p:pic>
        <p:nvPicPr>
          <p:cNvPr id="2" name="tieng keu su tu 2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72400" y="6096000"/>
            <a:ext cx="609600" cy="6096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937079"/>
            <a:ext cx="7810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82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istrator\Downloads\mai\s0143103_sc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9144000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952500"/>
            <a:ext cx="4038599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374816"/>
            <a:ext cx="2362200" cy="403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371600"/>
            <a:ext cx="914400" cy="3955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996375"/>
            <a:ext cx="990599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309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481" y="2733675"/>
            <a:ext cx="218122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990600"/>
            <a:ext cx="4004481" cy="474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50" y="2876550"/>
            <a:ext cx="2547937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3267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ownloads\mai\s0143103_sc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3400" y="71651"/>
            <a:ext cx="3363421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41300" b="1" dirty="0">
                <a:solidFill>
                  <a:srgbClr val="1F497D"/>
                </a:solidFill>
                <a:latin typeface=".VnAvant" panose="020B7200000000000000" pitchFamily="34" charset="0"/>
              </a:rPr>
              <a:t>u</a:t>
            </a: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752600"/>
            <a:ext cx="3352799" cy="3795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85999"/>
            <a:ext cx="28956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190749"/>
            <a:ext cx="2776537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987" y="1752600"/>
            <a:ext cx="771524" cy="79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167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6.0&quot;&gt;&lt;object type=&quot;1&quot; unique_id=&quot;10001&quot;&gt;&lt;object type=&quot;2&quot; unique_id=&quot;10088&quot;&gt;&lt;object type=&quot;3&quot; unique_id=&quot;10089&quot;&gt;&lt;property id=&quot;20148&quot; value=&quot;5&quot;/&gt;&lt;property id=&quot;20300&quot; value=&quot;Slide 1&quot;/&gt;&lt;property id=&quot;20307&quot; value=&quot;256&quot;/&gt;&lt;/object&gt;&lt;object type=&quot;3&quot; unique_id=&quot;10105&quot;&gt;&lt;property id=&quot;20148&quot; value=&quot;5&quot;/&gt;&lt;property id=&quot;20300&quot; value=&quot;Slide 2&quot;/&gt;&lt;property id=&quot;20307&quot; value=&quot;257&quot;/&gt;&lt;/object&gt;&lt;object type=&quot;3&quot; unique_id=&quot;10106&quot;&gt;&lt;property id=&quot;20148&quot; value=&quot;5&quot;/&gt;&lt;property id=&quot;20300&quot; value=&quot;Slide 3&quot;/&gt;&lt;property id=&quot;20307&quot; value=&quot;260&quot;/&gt;&lt;/object&gt;&lt;object type=&quot;3&quot; unique_id=&quot;10107&quot;&gt;&lt;property id=&quot;20148&quot; value=&quot;5&quot;/&gt;&lt;property id=&quot;20300&quot; value=&quot;Slide 4&quot;/&gt;&lt;property id=&quot;20307&quot; value=&quot;261&quot;/&gt;&lt;/object&gt;&lt;object type=&quot;3&quot; unique_id=&quot;10242&quot;&gt;&lt;property id=&quot;20148&quot; value=&quot;5&quot;/&gt;&lt;property id=&quot;20300&quot; value=&quot;Slide 5&quot;/&gt;&lt;property id=&quot;20307&quot; value=&quot;263&quot;/&gt;&lt;/object&gt;&lt;object type=&quot;3&quot; unique_id=&quot;10314&quot;&gt;&lt;property id=&quot;20148&quot; value=&quot;5&quot;/&gt;&lt;property id=&quot;20300&quot; value=&quot;Slide 6&quot;/&gt;&lt;property id=&quot;20307&quot; value=&quot;264&quot;/&gt;&lt;/object&gt;&lt;object type=&quot;3&quot; unique_id=&quot;10502&quot;&gt;&lt;property id=&quot;20148&quot; value=&quot;5&quot;/&gt;&lt;property id=&quot;20300&quot; value=&quot;Slide 7&quot;/&gt;&lt;property id=&quot;20307&quot; value=&quot;267&quot;/&gt;&lt;/object&gt;&lt;object type=&quot;3&quot; unique_id=&quot;10503&quot;&gt;&lt;property id=&quot;20148&quot; value=&quot;5&quot;/&gt;&lt;property id=&quot;20300&quot; value=&quot;Slide 8&quot;/&gt;&lt;property id=&quot;20307&quot; value=&quot;266&quot;/&gt;&lt;/object&gt;&lt;object type=&quot;3&quot; unique_id=&quot;10534&quot;&gt;&lt;property id=&quot;20148&quot; value=&quot;5&quot;/&gt;&lt;property id=&quot;20300&quot; value=&quot;Slide 9&quot;/&gt;&lt;property id=&quot;20307&quot; value=&quot;268&quot;/&gt;&lt;/object&gt;&lt;object type=&quot;3&quot; unique_id=&quot;10547&quot;&gt;&lt;property id=&quot;20148&quot; value=&quot;5&quot;/&gt;&lt;property id=&quot;20300&quot; value=&quot;Slide 10&quot;/&gt;&lt;property id=&quot;20307&quot; value=&quot;269&quot;/&gt;&lt;/object&gt;&lt;object type=&quot;3&quot; unique_id=&quot;10764&quot;&gt;&lt;property id=&quot;20148&quot; value=&quot;5&quot;/&gt;&lt;property id=&quot;20300&quot; value=&quot;Slide 11&quot;/&gt;&lt;property id=&quot;20307&quot; value=&quot;270&quot;/&gt;&lt;/object&gt;&lt;/object&gt;&lt;object type=&quot;8&quot; unique_id=&quot;10092&quot;&gt;&lt;/object&gt;&lt;/object&gt;&lt;/database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89</Words>
  <Application>Microsoft Office PowerPoint</Application>
  <PresentationFormat>On-screen Show (4:3)</PresentationFormat>
  <Paragraphs>19</Paragraphs>
  <Slides>11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AnhTu</cp:lastModifiedBy>
  <cp:revision>66</cp:revision>
  <dcterms:created xsi:type="dcterms:W3CDTF">2006-08-16T00:00:00Z</dcterms:created>
  <dcterms:modified xsi:type="dcterms:W3CDTF">2017-11-03T03:40:26Z</dcterms:modified>
</cp:coreProperties>
</file>