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avi" ContentType="video/x-msvide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2.xml" ContentType="application/vnd.openxmlformats-officedocument.presentationml.tags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66" r:id="rId5"/>
    <p:sldId id="262" r:id="rId6"/>
    <p:sldId id="263" r:id="rId7"/>
    <p:sldId id="260" r:id="rId8"/>
    <p:sldId id="261" r:id="rId9"/>
    <p:sldId id="265" r:id="rId10"/>
    <p:sldId id="264" r:id="rId11"/>
    <p:sldId id="279" r:id="rId12"/>
    <p:sldId id="269" r:id="rId13"/>
    <p:sldId id="268" r:id="rId14"/>
    <p:sldId id="270" r:id="rId15"/>
    <p:sldId id="271" r:id="rId16"/>
    <p:sldId id="272" r:id="rId17"/>
    <p:sldId id="273" r:id="rId18"/>
    <p:sldId id="280" r:id="rId19"/>
    <p:sldId id="281" r:id="rId20"/>
    <p:sldId id="282" r:id="rId21"/>
    <p:sldId id="278" r:id="rId22"/>
    <p:sldId id="286" r:id="rId23"/>
    <p:sldId id="287" r:id="rId24"/>
    <p:sldId id="283" r:id="rId25"/>
    <p:sldId id="288" r:id="rId26"/>
    <p:sldId id="284" r:id="rId27"/>
    <p:sldId id="285" r:id="rId28"/>
    <p:sldId id="289" r:id="rId29"/>
    <p:sldId id="290" r:id="rId30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 snapToGrid="0">
      <p:cViewPr varScale="1">
        <p:scale>
          <a:sx n="82" d="100"/>
          <a:sy n="82" d="100"/>
        </p:scale>
        <p:origin x="70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95907-2501-4FB8-A25D-C21BBEA891B9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A6BB8-9FDF-4381-B2DD-31F942DF9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615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02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69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675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75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4866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087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48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911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599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202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6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3581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3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08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126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5633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529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375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637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0214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06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01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08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21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50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329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178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785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A6BB8-9FDF-4381-B2DD-31F942DF9E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732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29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02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8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30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5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076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683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98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169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80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38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12EF9-1E50-4297-8DDE-483E0817B7DA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2E3AC-F9DD-4B66-91C3-5BCC503B4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49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7.jp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2.png"/><Relationship Id="rId7" Type="http://schemas.openxmlformats.org/officeDocument/2006/relationships/image" Target="../media/image36.gif"/><Relationship Id="rId12" Type="http://schemas.openxmlformats.org/officeDocument/2006/relationships/slide" Target="slide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11" Type="http://schemas.openxmlformats.org/officeDocument/2006/relationships/slide" Target="slide15.xml"/><Relationship Id="rId5" Type="http://schemas.openxmlformats.org/officeDocument/2006/relationships/image" Target="../media/image34.gif"/><Relationship Id="rId10" Type="http://schemas.openxmlformats.org/officeDocument/2006/relationships/slide" Target="slide14.xml"/><Relationship Id="rId4" Type="http://schemas.openxmlformats.org/officeDocument/2006/relationships/image" Target="../media/image33.gif"/><Relationship Id="rId9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1.wav"/><Relationship Id="rId7" Type="http://schemas.openxmlformats.org/officeDocument/2006/relationships/slide" Target="slide21.xml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11" Type="http://schemas.openxmlformats.org/officeDocument/2006/relationships/slide" Target="slide17.xml"/><Relationship Id="rId5" Type="http://schemas.openxmlformats.org/officeDocument/2006/relationships/image" Target="../media/image33.gif"/><Relationship Id="rId10" Type="http://schemas.openxmlformats.org/officeDocument/2006/relationships/image" Target="../media/image39.png"/><Relationship Id="rId4" Type="http://schemas.openxmlformats.org/officeDocument/2006/relationships/image" Target="../media/image37.jpg"/><Relationship Id="rId9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audio" Target="../media/audio1.wav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image" Target="../media/image45.png"/><Relationship Id="rId5" Type="http://schemas.openxmlformats.org/officeDocument/2006/relationships/image" Target="../media/image42.gif"/><Relationship Id="rId10" Type="http://schemas.openxmlformats.org/officeDocument/2006/relationships/slide" Target="slide18.xml"/><Relationship Id="rId4" Type="http://schemas.openxmlformats.org/officeDocument/2006/relationships/image" Target="../media/image41.jp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audio" Target="../media/audio1.wav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11" Type="http://schemas.openxmlformats.org/officeDocument/2006/relationships/image" Target="../media/image50.png"/><Relationship Id="rId5" Type="http://schemas.openxmlformats.org/officeDocument/2006/relationships/image" Target="../media/image47.gif"/><Relationship Id="rId10" Type="http://schemas.openxmlformats.org/officeDocument/2006/relationships/slide" Target="slide19.xml"/><Relationship Id="rId4" Type="http://schemas.openxmlformats.org/officeDocument/2006/relationships/image" Target="../media/image46.jpg"/><Relationship Id="rId9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audio" Target="../media/audio1.wav"/><Relationship Id="rId7" Type="http://schemas.openxmlformats.org/officeDocument/2006/relationships/slide" Target="slide20.xml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gif"/><Relationship Id="rId11" Type="http://schemas.openxmlformats.org/officeDocument/2006/relationships/slide" Target="slide27.xml"/><Relationship Id="rId5" Type="http://schemas.openxmlformats.org/officeDocument/2006/relationships/image" Target="../media/image52.gif"/><Relationship Id="rId10" Type="http://schemas.openxmlformats.org/officeDocument/2006/relationships/image" Target="../media/image55.png"/><Relationship Id="rId4" Type="http://schemas.openxmlformats.org/officeDocument/2006/relationships/image" Target="../media/image51.jpg"/><Relationship Id="rId9" Type="http://schemas.openxmlformats.org/officeDocument/2006/relationships/slide" Target="slide2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17.xml"/><Relationship Id="rId9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18.xml"/><Relationship Id="rId9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19.xml"/><Relationship Id="rId9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0.xml"/><Relationship Id="rId9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1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1.xml"/><Relationship Id="rId9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1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2.xml"/><Relationship Id="rId9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1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3.xml"/><Relationship Id="rId9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1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4.xml"/><Relationship Id="rId9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1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5.xml"/><Relationship Id="rId9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gif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15.xml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1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7.xml"/><Relationship Id="rId9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1.gif"/><Relationship Id="rId5" Type="http://schemas.openxmlformats.org/officeDocument/2006/relationships/image" Target="../media/image56.jpg"/><Relationship Id="rId4" Type="http://schemas.openxmlformats.org/officeDocument/2006/relationships/notesSlide" Target="../notesSlides/notesSlide28.xml"/><Relationship Id="rId9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10" Type="http://schemas.openxmlformats.org/officeDocument/2006/relationships/image" Target="../media/image13.pn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jp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7.jp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65"/>
            <a:ext cx="12192000" cy="68195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62808" y="16669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b="1" dirty="0">
                <a:solidFill>
                  <a:schemeClr val="accent6">
                    <a:lumMod val="50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Phßng gi¸o Dôc -   ®µo t¹o quËn long biªn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.VnTimeH" panose="020B7200000000000000" pitchFamily="34" charset="0"/>
              <a:ea typeface="Times New Roman" panose="02020603050405020304" pitchFamily="18" charset="0"/>
            </a:endParaRPr>
          </a:p>
          <a:p>
            <a:pPr algn="ctr"/>
            <a:r>
              <a:rPr lang="pt-BR" b="1" dirty="0">
                <a:solidFill>
                  <a:schemeClr val="accent6">
                    <a:lumMod val="50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Tr­õ¬ng mÇm non phóc Đång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.VnTimeH" panose="020B7200000000000000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37048" y="1258175"/>
            <a:ext cx="927307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 thi thiết kế bài giảng điện tử e- learning</a:t>
            </a:r>
          </a:p>
          <a:p>
            <a:pPr algn="ctr"/>
            <a:r>
              <a:rPr lang="pt-BR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 hội công nghệ thông tin </a:t>
            </a:r>
            <a:r>
              <a:rPr lang="pt-BR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1835020" y="173748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en-US" sz="2000" dirty="0">
              <a:solidFill>
                <a:srgbClr val="7030A0"/>
              </a:solidFill>
              <a:latin typeface=".VnTimeH" panose="020B7200000000000000" pitchFamily="34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5645" y="6372603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/>
              <a:t>Năm</a:t>
            </a:r>
            <a:r>
              <a:rPr lang="en-US" sz="2000" b="1" dirty="0"/>
              <a:t> </a:t>
            </a:r>
            <a:r>
              <a:rPr lang="en-US" sz="2000" b="1" dirty="0" err="1"/>
              <a:t>học</a:t>
            </a:r>
            <a:r>
              <a:rPr lang="en-US" sz="2000" b="1" dirty="0"/>
              <a:t>: 2017- 2018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90998" y="4886878"/>
            <a:ext cx="5225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 viên:  Nguyễn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Tuyết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Mai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20994" y="3157400"/>
            <a:ext cx="6361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 tài: 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 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390998" y="4399982"/>
            <a:ext cx="3174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t-BR" sz="28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 đề:     Động vật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37048" y="2478931"/>
            <a:ext cx="9067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LÀM QUEN VỚI CHỮ VIẾT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24159" y="59442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390998" y="5405616"/>
            <a:ext cx="6250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Gmail: tuyetmaimnphucdong@gmail.com</a:t>
            </a:r>
          </a:p>
        </p:txBody>
      </p:sp>
      <p:pic>
        <p:nvPicPr>
          <p:cNvPr id="15" name="LoveAndLove-Danbi-26013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73032" y="534908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2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39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5060" y="1731524"/>
            <a:ext cx="2208464" cy="32587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1814" y="1566154"/>
            <a:ext cx="2509735" cy="35895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5060" y="1731524"/>
            <a:ext cx="680640" cy="32587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2858" y="1838659"/>
            <a:ext cx="1497722" cy="34238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86178" y="1811451"/>
            <a:ext cx="999831" cy="28911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1808" y="1284625"/>
            <a:ext cx="1653531" cy="23546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57303" y="3639287"/>
            <a:ext cx="2009882" cy="176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6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46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16651" y="1683981"/>
            <a:ext cx="855869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Rung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8325" y="2752725"/>
            <a:ext cx="899477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ô </a:t>
            </a:r>
          </a:p>
          <a:p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38325" y="4435363"/>
            <a:ext cx="831317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đc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thua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endParaRPr lang="en-US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22" y="24785"/>
            <a:ext cx="5670941" cy="1885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10" y="0"/>
            <a:ext cx="5709770" cy="1885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359" y="2341444"/>
            <a:ext cx="4301315" cy="1885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5" y="5119278"/>
            <a:ext cx="3790950" cy="21408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860" y="4923682"/>
            <a:ext cx="3790950" cy="21408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20" y="2929910"/>
            <a:ext cx="3790950" cy="214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1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21" y="11806"/>
            <a:ext cx="12269821" cy="69650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8152"/>
            <a:ext cx="1914525" cy="1914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997" y="4179083"/>
            <a:ext cx="4762500" cy="26765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295" y="4101403"/>
            <a:ext cx="4762500" cy="26765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5471" y="4130285"/>
            <a:ext cx="4762500" cy="26765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341" y="4104627"/>
            <a:ext cx="4762500" cy="26765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306" y="4098179"/>
            <a:ext cx="4762500" cy="267652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0685" y="4143390"/>
            <a:ext cx="4762500" cy="26765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3527" y="868153"/>
            <a:ext cx="1914525" cy="19145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250" y="-169293"/>
            <a:ext cx="1989475" cy="220182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51" y="28821"/>
            <a:ext cx="3667125" cy="15240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167" y="-36973"/>
            <a:ext cx="3667125" cy="15240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285" y="-17249"/>
            <a:ext cx="3667125" cy="15240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075" y="-36973"/>
            <a:ext cx="3659119" cy="1581834"/>
          </a:xfrm>
          <a:prstGeom prst="rect">
            <a:avLst/>
          </a:prstGeom>
        </p:spPr>
      </p:pic>
      <p:sp>
        <p:nvSpPr>
          <p:cNvPr id="4" name="Hexagon 3">
            <a:hlinkClick r:id="rId8" action="ppaction://hlinksldjump">
              <a:snd r:embed="rId9" name="chimes.wav"/>
            </a:hlinkClick>
          </p:cNvPr>
          <p:cNvSpPr/>
          <p:nvPr/>
        </p:nvSpPr>
        <p:spPr>
          <a:xfrm>
            <a:off x="111344" y="2989015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2" name="Hexagon 41">
            <a:hlinkClick r:id="rId10" action="ppaction://hlinksldjump">
              <a:snd r:embed="rId9" name="chimes.wav"/>
            </a:hlinkClick>
          </p:cNvPr>
          <p:cNvSpPr/>
          <p:nvPr/>
        </p:nvSpPr>
        <p:spPr>
          <a:xfrm>
            <a:off x="1621833" y="2989015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3" name="Hexagon 42"/>
          <p:cNvSpPr/>
          <p:nvPr/>
        </p:nvSpPr>
        <p:spPr>
          <a:xfrm>
            <a:off x="7637272" y="3007582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4" name="Hexagon 43">
            <a:hlinkClick r:id="rId11" action="ppaction://hlinksldjump">
              <a:snd r:embed="rId9" name="chimes.wav"/>
            </a:hlinkClick>
          </p:cNvPr>
          <p:cNvSpPr/>
          <p:nvPr/>
        </p:nvSpPr>
        <p:spPr>
          <a:xfrm>
            <a:off x="3108945" y="2989015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5" name="Hexagon 44"/>
          <p:cNvSpPr/>
          <p:nvPr/>
        </p:nvSpPr>
        <p:spPr>
          <a:xfrm>
            <a:off x="10612069" y="2976073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6" name="Hexagon 45"/>
          <p:cNvSpPr/>
          <p:nvPr/>
        </p:nvSpPr>
        <p:spPr>
          <a:xfrm>
            <a:off x="6140458" y="2989343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7" name="Hexagon 46">
            <a:hlinkClick r:id="rId12" action="ppaction://hlinksldjump">
              <a:snd r:embed="rId9" name="chimes.wav"/>
            </a:hlinkClick>
          </p:cNvPr>
          <p:cNvSpPr/>
          <p:nvPr/>
        </p:nvSpPr>
        <p:spPr>
          <a:xfrm>
            <a:off x="4624705" y="2979934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9" name="Hexagon 48"/>
          <p:cNvSpPr/>
          <p:nvPr/>
        </p:nvSpPr>
        <p:spPr>
          <a:xfrm>
            <a:off x="9125478" y="2976073"/>
            <a:ext cx="1498580" cy="1214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80337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14" y="32579"/>
            <a:ext cx="12192000" cy="6858000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1771611" y="326320"/>
            <a:ext cx="833593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6" y="0"/>
            <a:ext cx="1914525" cy="1914525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489" y="4181475"/>
            <a:ext cx="6366348" cy="26765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66122" y="33403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878" y="3885866"/>
            <a:ext cx="2928487" cy="1109568"/>
          </a:xfrm>
          <a:prstGeom prst="rect">
            <a:avLst/>
          </a:prstGeom>
        </p:spPr>
      </p:pic>
      <p:pic>
        <p:nvPicPr>
          <p:cNvPr id="4" name="Picture 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52875" y="3819808"/>
            <a:ext cx="3508749" cy="1146147"/>
          </a:xfrm>
          <a:prstGeom prst="rect">
            <a:avLst/>
          </a:prstGeom>
        </p:spPr>
      </p:pic>
      <p:pic>
        <p:nvPicPr>
          <p:cNvPr id="7" name="Picture 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43849" y="3719216"/>
            <a:ext cx="3869987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1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81" y="155643"/>
            <a:ext cx="7743216" cy="14867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46742" y="898997"/>
            <a:ext cx="109108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</a:p>
          <a:p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" name="Picture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468" y="3666765"/>
            <a:ext cx="3285232" cy="1109568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14280" y="3547882"/>
            <a:ext cx="3621803" cy="1347333"/>
          </a:xfrm>
          <a:prstGeom prst="rect">
            <a:avLst/>
          </a:prstGeom>
        </p:spPr>
      </p:pic>
      <p:pic>
        <p:nvPicPr>
          <p:cNvPr id="4" name="Picture 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90689" y="3614136"/>
            <a:ext cx="3816427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7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16" y="53603"/>
            <a:ext cx="3881338" cy="17654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347" y="53603"/>
            <a:ext cx="4082375" cy="19943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3916" y="1050789"/>
            <a:ext cx="108832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</a:p>
          <a:p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 </a:t>
            </a:r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k?</a:t>
            </a:r>
          </a:p>
        </p:txBody>
      </p:sp>
      <p:pic>
        <p:nvPicPr>
          <p:cNvPr id="8" name="Picture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8069" y="3533855"/>
            <a:ext cx="3247292" cy="1347333"/>
          </a:xfrm>
          <a:prstGeom prst="rect">
            <a:avLst/>
          </a:prstGeom>
        </p:spPr>
      </p:pic>
      <p:pic>
        <p:nvPicPr>
          <p:cNvPr id="9" name="Picture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8575" y="3649688"/>
            <a:ext cx="3564416" cy="1115665"/>
          </a:xfrm>
          <a:prstGeom prst="rect">
            <a:avLst/>
          </a:prstGeom>
        </p:spPr>
      </p:pic>
      <p:pic>
        <p:nvPicPr>
          <p:cNvPr id="10" name="Picture 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8016" y="3533855"/>
            <a:ext cx="3645481" cy="1347333"/>
          </a:xfrm>
          <a:prstGeom prst="rect">
            <a:avLst/>
          </a:prstGeom>
        </p:spPr>
      </p:pic>
      <p:sp>
        <p:nvSpPr>
          <p:cNvPr id="11" name="Arrow: Right 10"/>
          <p:cNvSpPr/>
          <p:nvPr/>
        </p:nvSpPr>
        <p:spPr>
          <a:xfrm>
            <a:off x="163286" y="6264633"/>
            <a:ext cx="755780" cy="503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9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277"/>
            <a:ext cx="12192000" cy="70720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036" y="-171855"/>
            <a:ext cx="4693595" cy="41666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875" y="216918"/>
            <a:ext cx="3810000" cy="38229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13" y="2157918"/>
            <a:ext cx="3810000" cy="38229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48474" y="0"/>
            <a:ext cx="986545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</a:p>
          <a:p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 </a:t>
            </a:r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075" y="-490708"/>
            <a:ext cx="3714750" cy="2971800"/>
          </a:xfrm>
          <a:prstGeom prst="rect">
            <a:avLst/>
          </a:prstGeom>
        </p:spPr>
      </p:pic>
      <p:pic>
        <p:nvPicPr>
          <p:cNvPr id="3" name="Picture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7106" y="3622137"/>
            <a:ext cx="3743377" cy="1347333"/>
          </a:xfrm>
          <a:prstGeom prst="rect">
            <a:avLst/>
          </a:prstGeom>
        </p:spPr>
      </p:pic>
      <p:pic>
        <p:nvPicPr>
          <p:cNvPr id="4" name="Picture 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1432" y="3575875"/>
            <a:ext cx="3323517" cy="1115665"/>
          </a:xfrm>
          <a:prstGeom prst="rect">
            <a:avLst/>
          </a:prstGeom>
        </p:spPr>
      </p:pic>
      <p:pic>
        <p:nvPicPr>
          <p:cNvPr id="6" name="Picture 5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2776" y="3474936"/>
            <a:ext cx="3409453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20" y="1581538"/>
            <a:ext cx="6027575" cy="457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74" y="226883"/>
            <a:ext cx="5968122" cy="32241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592" y="308634"/>
            <a:ext cx="5968122" cy="32241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3" y="3867538"/>
            <a:ext cx="5968122" cy="32241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501" y="3677878"/>
            <a:ext cx="5968122" cy="3224111"/>
          </a:xfrm>
          <a:prstGeom prst="rect">
            <a:avLst/>
          </a:prstGeom>
        </p:spPr>
      </p:pic>
      <p:pic>
        <p:nvPicPr>
          <p:cNvPr id="2" name="be chon dung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683551" y="6452073"/>
            <a:ext cx="71134" cy="71134"/>
          </a:xfrm>
          <a:prstGeom prst="rect">
            <a:avLst/>
          </a:prstGeom>
        </p:spPr>
      </p:pic>
      <p:sp>
        <p:nvSpPr>
          <p:cNvPr id="3" name="Heart 2">
            <a:hlinkClick r:id="rId9" action="ppaction://hlinksldjump"/>
          </p:cNvPr>
          <p:cNvSpPr/>
          <p:nvPr/>
        </p:nvSpPr>
        <p:spPr>
          <a:xfrm>
            <a:off x="200388" y="182894"/>
            <a:ext cx="963604" cy="79948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20" y="1581538"/>
            <a:ext cx="6027575" cy="457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74" y="226883"/>
            <a:ext cx="5968122" cy="32241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592" y="308634"/>
            <a:ext cx="5968122" cy="32241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3" y="3867538"/>
            <a:ext cx="5968122" cy="32241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501" y="3677878"/>
            <a:ext cx="5968122" cy="3224111"/>
          </a:xfrm>
          <a:prstGeom prst="rect">
            <a:avLst/>
          </a:prstGeom>
        </p:spPr>
      </p:pic>
      <p:pic>
        <p:nvPicPr>
          <p:cNvPr id="2" name="be chon dung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683551" y="6452073"/>
            <a:ext cx="71134" cy="71134"/>
          </a:xfrm>
          <a:prstGeom prst="rect">
            <a:avLst/>
          </a:prstGeom>
        </p:spPr>
      </p:pic>
      <p:sp>
        <p:nvSpPr>
          <p:cNvPr id="3" name="Heart 2">
            <a:hlinkClick r:id="rId9" action="ppaction://hlinksldjump"/>
          </p:cNvPr>
          <p:cNvSpPr/>
          <p:nvPr/>
        </p:nvSpPr>
        <p:spPr>
          <a:xfrm>
            <a:off x="200388" y="182894"/>
            <a:ext cx="671804" cy="566219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20" y="1581538"/>
            <a:ext cx="6027575" cy="457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74" y="226883"/>
            <a:ext cx="5968122" cy="32241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592" y="308634"/>
            <a:ext cx="5968122" cy="32241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3" y="3867538"/>
            <a:ext cx="5968122" cy="32241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501" y="3677878"/>
            <a:ext cx="5968122" cy="3224111"/>
          </a:xfrm>
          <a:prstGeom prst="rect">
            <a:avLst/>
          </a:prstGeom>
        </p:spPr>
      </p:pic>
      <p:pic>
        <p:nvPicPr>
          <p:cNvPr id="2" name="be chon dung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683551" y="6452073"/>
            <a:ext cx="71134" cy="71134"/>
          </a:xfrm>
          <a:prstGeom prst="rect">
            <a:avLst/>
          </a:prstGeom>
        </p:spPr>
      </p:pic>
      <p:sp>
        <p:nvSpPr>
          <p:cNvPr id="3" name="Heart 2">
            <a:hlinkClick r:id="rId9" action="ppaction://hlinksldjump"/>
          </p:cNvPr>
          <p:cNvSpPr/>
          <p:nvPr/>
        </p:nvSpPr>
        <p:spPr>
          <a:xfrm>
            <a:off x="268037" y="182894"/>
            <a:ext cx="758330" cy="684853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19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52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45267" y="166760"/>
            <a:ext cx="54416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MỤC ĐÍCH- YÊU CẦU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5827" y="1231642"/>
            <a:ext cx="9500498" cy="8063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dirty="0"/>
              <a:t>- </a:t>
            </a:r>
            <a:r>
              <a:rPr lang="en-US" sz="2800" dirty="0" err="1">
                <a:solidFill>
                  <a:srgbClr val="0070C0"/>
                </a:solidFill>
              </a:rPr>
              <a:t>Trẻ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nhận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biết</a:t>
            </a:r>
            <a:r>
              <a:rPr lang="en-US" sz="2800" dirty="0">
                <a:solidFill>
                  <a:srgbClr val="0070C0"/>
                </a:solidFill>
              </a:rPr>
              <a:t>, </a:t>
            </a:r>
            <a:r>
              <a:rPr lang="en-US" sz="2800" dirty="0" err="1">
                <a:solidFill>
                  <a:srgbClr val="0070C0"/>
                </a:solidFill>
              </a:rPr>
              <a:t>phát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âm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đúng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chữ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cái</a:t>
            </a:r>
            <a:r>
              <a:rPr lang="en-US" sz="2800" dirty="0">
                <a:solidFill>
                  <a:srgbClr val="0070C0"/>
                </a:solidFill>
              </a:rPr>
              <a:t> h, k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 </a:t>
            </a:r>
            <a:r>
              <a:rPr lang="en-US" sz="2800" dirty="0" err="1">
                <a:solidFill>
                  <a:srgbClr val="0070C0"/>
                </a:solidFill>
              </a:rPr>
              <a:t>Trẻ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nhận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ra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chữ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cái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h,k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trong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từ</a:t>
            </a:r>
            <a:r>
              <a:rPr lang="en-US" sz="2800" dirty="0">
                <a:solidFill>
                  <a:srgbClr val="0070C0"/>
                </a:solidFill>
              </a:rPr>
              <a:t> “ con </a:t>
            </a:r>
            <a:r>
              <a:rPr lang="en-US" sz="2800" dirty="0" err="1">
                <a:solidFill>
                  <a:srgbClr val="0070C0"/>
                </a:solidFill>
              </a:rPr>
              <a:t>kiến</a:t>
            </a:r>
            <a:r>
              <a:rPr lang="en-US" sz="2800" dirty="0">
                <a:solidFill>
                  <a:srgbClr val="0070C0"/>
                </a:solidFill>
              </a:rPr>
              <a:t>, </a:t>
            </a:r>
            <a:r>
              <a:rPr lang="en-US" sz="2800" dirty="0" err="1">
                <a:solidFill>
                  <a:srgbClr val="0070C0"/>
                </a:solidFill>
              </a:rPr>
              <a:t>chim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bồ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câu</a:t>
            </a:r>
            <a:r>
              <a:rPr lang="en-US" sz="2800" dirty="0">
                <a:solidFill>
                  <a:srgbClr val="0070C0"/>
                </a:solidFill>
              </a:rPr>
              <a:t>”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 </a:t>
            </a:r>
            <a:r>
              <a:rPr lang="en-US" sz="2800" dirty="0" err="1">
                <a:solidFill>
                  <a:srgbClr val="0070C0"/>
                </a:solidFill>
              </a:rPr>
              <a:t>Trẻ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nhận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biết</a:t>
            </a:r>
            <a:r>
              <a:rPr lang="en-US" sz="2800" dirty="0">
                <a:solidFill>
                  <a:srgbClr val="0070C0"/>
                </a:solidFill>
              </a:rPr>
              <a:t> “ h, k” qua </a:t>
            </a:r>
            <a:r>
              <a:rPr lang="en-US" sz="2800" dirty="0" err="1">
                <a:solidFill>
                  <a:srgbClr val="0070C0"/>
                </a:solidFill>
              </a:rPr>
              <a:t>các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chữ</a:t>
            </a:r>
            <a:r>
              <a:rPr lang="en-US" sz="2800" dirty="0">
                <a:solidFill>
                  <a:srgbClr val="0070C0"/>
                </a:solidFill>
              </a:rPr>
              <a:t> in </a:t>
            </a:r>
            <a:r>
              <a:rPr lang="en-US" sz="2800" dirty="0" err="1">
                <a:solidFill>
                  <a:srgbClr val="0070C0"/>
                </a:solidFill>
              </a:rPr>
              <a:t>hoa</a:t>
            </a:r>
            <a:r>
              <a:rPr lang="en-US" sz="2800" dirty="0">
                <a:solidFill>
                  <a:srgbClr val="0070C0"/>
                </a:solidFill>
              </a:rPr>
              <a:t>, in </a:t>
            </a:r>
            <a:r>
              <a:rPr lang="en-US" sz="2800" dirty="0" err="1">
                <a:solidFill>
                  <a:srgbClr val="0070C0"/>
                </a:solidFill>
              </a:rPr>
              <a:t>thường</a:t>
            </a:r>
            <a:r>
              <a:rPr lang="en-US" sz="2800" dirty="0">
                <a:solidFill>
                  <a:srgbClr val="0070C0"/>
                </a:solidFill>
              </a:rPr>
              <a:t>, </a:t>
            </a:r>
            <a:r>
              <a:rPr lang="en-US" sz="2800" dirty="0" err="1">
                <a:solidFill>
                  <a:srgbClr val="0070C0"/>
                </a:solidFill>
              </a:rPr>
              <a:t>viết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thường</a:t>
            </a:r>
            <a:r>
              <a:rPr lang="en-US" dirty="0">
                <a:solidFill>
                  <a:srgbClr val="0070C0"/>
                </a:solidFill>
              </a:rPr>
              <a:t>.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 So </a:t>
            </a:r>
            <a:r>
              <a:rPr lang="en-US" sz="2800" dirty="0" err="1">
                <a:solidFill>
                  <a:srgbClr val="0070C0"/>
                </a:solidFill>
              </a:rPr>
              <a:t>sánh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và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phân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biệt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chữ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h,k</a:t>
            </a:r>
            <a:endParaRPr lang="en-US" sz="2800" dirty="0">
              <a:solidFill>
                <a:srgbClr val="0070C0"/>
              </a:solidFill>
            </a:endParaRPr>
          </a:p>
          <a:p>
            <a:r>
              <a:rPr lang="en-US" sz="2800" dirty="0">
                <a:solidFill>
                  <a:srgbClr val="0070C0"/>
                </a:solidFill>
              </a:rPr>
              <a:t>- </a:t>
            </a:r>
            <a:r>
              <a:rPr lang="en-US" sz="2800" dirty="0" err="1">
                <a:solidFill>
                  <a:srgbClr val="0070C0"/>
                </a:solidFill>
              </a:rPr>
              <a:t>Phát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triển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ngôn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ngữ</a:t>
            </a:r>
            <a:r>
              <a:rPr lang="en-US" sz="2800" dirty="0">
                <a:solidFill>
                  <a:srgbClr val="0070C0"/>
                </a:solidFill>
              </a:rPr>
              <a:t>, </a:t>
            </a:r>
            <a:r>
              <a:rPr lang="en-US" sz="2800" dirty="0" err="1">
                <a:solidFill>
                  <a:srgbClr val="0070C0"/>
                </a:solidFill>
              </a:rPr>
              <a:t>tư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duy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ghi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nhớ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có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chủ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đích</a:t>
            </a:r>
            <a:r>
              <a:rPr lang="en-US" sz="2800" dirty="0">
                <a:solidFill>
                  <a:srgbClr val="0070C0"/>
                </a:solidFill>
              </a:rPr>
              <a:t>.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42387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20" y="1581538"/>
            <a:ext cx="6027575" cy="457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74" y="226883"/>
            <a:ext cx="5968122" cy="32241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592" y="308634"/>
            <a:ext cx="5968122" cy="32241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3" y="3867538"/>
            <a:ext cx="5968122" cy="32241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501" y="3677878"/>
            <a:ext cx="5968122" cy="3224111"/>
          </a:xfrm>
          <a:prstGeom prst="rect">
            <a:avLst/>
          </a:prstGeom>
        </p:spPr>
      </p:pic>
      <p:pic>
        <p:nvPicPr>
          <p:cNvPr id="2" name="be chon dung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683551" y="6452073"/>
            <a:ext cx="71134" cy="71134"/>
          </a:xfrm>
          <a:prstGeom prst="rect">
            <a:avLst/>
          </a:prstGeom>
        </p:spPr>
      </p:pic>
      <p:sp>
        <p:nvSpPr>
          <p:cNvPr id="3" name="Heart 2">
            <a:hlinkClick r:id="rId9" action="ppaction://hlinksldjump"/>
          </p:cNvPr>
          <p:cNvSpPr/>
          <p:nvPr/>
        </p:nvSpPr>
        <p:spPr>
          <a:xfrm>
            <a:off x="370674" y="226883"/>
            <a:ext cx="898289" cy="63375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34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14" name="Heart 13">
            <a:hlinkClick r:id="rId9" action="ppaction://hlinksldjump"/>
          </p:cNvPr>
          <p:cNvSpPr/>
          <p:nvPr/>
        </p:nvSpPr>
        <p:spPr>
          <a:xfrm>
            <a:off x="127273" y="198811"/>
            <a:ext cx="936417" cy="90526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34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14" name="Heart 13">
            <a:hlinkClick r:id="rId9" action="ppaction://hlinksldjump"/>
          </p:cNvPr>
          <p:cNvSpPr/>
          <p:nvPr/>
        </p:nvSpPr>
        <p:spPr>
          <a:xfrm>
            <a:off x="127273" y="198811"/>
            <a:ext cx="936417" cy="90526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54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14" name="Heart 13">
            <a:hlinkClick r:id="rId9" action="ppaction://hlinksldjump"/>
          </p:cNvPr>
          <p:cNvSpPr/>
          <p:nvPr/>
        </p:nvSpPr>
        <p:spPr>
          <a:xfrm>
            <a:off x="127273" y="198811"/>
            <a:ext cx="936417" cy="90526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8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2" name="Heart 1">
            <a:hlinkClick r:id="rId9" action="ppaction://hlinksldjump"/>
          </p:cNvPr>
          <p:cNvSpPr/>
          <p:nvPr/>
        </p:nvSpPr>
        <p:spPr>
          <a:xfrm>
            <a:off x="183408" y="148958"/>
            <a:ext cx="880282" cy="64414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44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14" name="Heart 13">
            <a:hlinkClick r:id="rId9" action="ppaction://hlinksldjump"/>
          </p:cNvPr>
          <p:cNvSpPr/>
          <p:nvPr/>
        </p:nvSpPr>
        <p:spPr>
          <a:xfrm>
            <a:off x="127273" y="198811"/>
            <a:ext cx="936417" cy="90526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86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2" name="Heart 1">
            <a:hlinkClick r:id="rId6" action="ppaction://hlinksldjump"/>
          </p:cNvPr>
          <p:cNvSpPr/>
          <p:nvPr/>
        </p:nvSpPr>
        <p:spPr>
          <a:xfrm>
            <a:off x="289249" y="334267"/>
            <a:ext cx="849086" cy="559837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8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2" name="Heart 1">
            <a:hlinkClick r:id="rId9" action="ppaction://hlinksldjump"/>
          </p:cNvPr>
          <p:cNvSpPr/>
          <p:nvPr/>
        </p:nvSpPr>
        <p:spPr>
          <a:xfrm>
            <a:off x="408561" y="223736"/>
            <a:ext cx="701781" cy="67036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2" y="223737"/>
            <a:ext cx="5316369" cy="3292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85" y="223736"/>
            <a:ext cx="5316369" cy="329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3" y="3429000"/>
            <a:ext cx="5316369" cy="3292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96" y="3590721"/>
            <a:ext cx="5316369" cy="32922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2497" y="1281067"/>
            <a:ext cx="5467445" cy="4769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be chon sai r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15804" y="5901631"/>
            <a:ext cx="278136" cy="278136"/>
          </a:xfrm>
          <a:prstGeom prst="rect">
            <a:avLst/>
          </a:prstGeom>
        </p:spPr>
      </p:pic>
      <p:sp>
        <p:nvSpPr>
          <p:cNvPr id="2" name="Heart 1">
            <a:hlinkClick r:id="rId9" action="ppaction://hlinksldjump"/>
          </p:cNvPr>
          <p:cNvSpPr/>
          <p:nvPr/>
        </p:nvSpPr>
        <p:spPr>
          <a:xfrm>
            <a:off x="408561" y="223735"/>
            <a:ext cx="1009691" cy="737317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9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508"/>
            <a:ext cx="12192000" cy="6963508"/>
          </a:xfrm>
          <a:prstGeom prst="rect">
            <a:avLst/>
          </a:prstGeom>
        </p:spPr>
      </p:pic>
      <p:sp>
        <p:nvSpPr>
          <p:cNvPr id="11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4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5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552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5250" y="0"/>
            <a:ext cx="3563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6" name="Những Bài Học Giáo Dục Nhân Cách - Bồ Câu Và Kiế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503853"/>
            <a:ext cx="12192000" cy="635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6367" y="1866124"/>
            <a:ext cx="105342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91272" y="3253665"/>
            <a:ext cx="7343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 k</a:t>
            </a:r>
          </a:p>
        </p:txBody>
      </p:sp>
    </p:spTree>
    <p:extLst>
      <p:ext uri="{BB962C8B-B14F-4D97-AF65-F5344CB8AC3E}">
        <p14:creationId xmlns:p14="http://schemas.microsoft.com/office/powerpoint/2010/main" val="10065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52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208" y="312489"/>
            <a:ext cx="6307493" cy="31398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1302" y="4203618"/>
            <a:ext cx="8798767" cy="26543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7763" y="4827548"/>
            <a:ext cx="718458" cy="11217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1302" y="3113381"/>
            <a:ext cx="1536325" cy="14022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t="28421" r="83088" b="37445"/>
          <a:stretch/>
        </p:blipFill>
        <p:spPr>
          <a:xfrm>
            <a:off x="2351314" y="4967413"/>
            <a:ext cx="746449" cy="920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0" t="22105" r="71683" b="32742"/>
          <a:stretch/>
        </p:blipFill>
        <p:spPr>
          <a:xfrm>
            <a:off x="3816221" y="4827548"/>
            <a:ext cx="326571" cy="11217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5" t="21510" r="5804" b="33336"/>
          <a:stretch/>
        </p:blipFill>
        <p:spPr>
          <a:xfrm>
            <a:off x="9012594" y="4768135"/>
            <a:ext cx="962354" cy="11811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3" t="23652" r="58210" b="34150"/>
          <a:stretch/>
        </p:blipFill>
        <p:spPr>
          <a:xfrm>
            <a:off x="4142792" y="4967413"/>
            <a:ext cx="1139890" cy="9204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9" t="20704" r="46363" b="36013"/>
          <a:stretch/>
        </p:blipFill>
        <p:spPr>
          <a:xfrm>
            <a:off x="5523722" y="4742928"/>
            <a:ext cx="866192" cy="11449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57" t="18970" r="16207" b="35876"/>
          <a:stretch/>
        </p:blipFill>
        <p:spPr>
          <a:xfrm>
            <a:off x="8224409" y="4742928"/>
            <a:ext cx="788184" cy="11675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25" t="17336" r="37239" b="37107"/>
          <a:stretch/>
        </p:blipFill>
        <p:spPr>
          <a:xfrm>
            <a:off x="6386060" y="4657649"/>
            <a:ext cx="875995" cy="123021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80633" y="4967287"/>
            <a:ext cx="743776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1707" y="1537557"/>
            <a:ext cx="2324911" cy="3531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9028" y="1653995"/>
            <a:ext cx="2595315" cy="32982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1706" y="1537557"/>
            <a:ext cx="701387" cy="35311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3093" y="1793122"/>
            <a:ext cx="1500981" cy="34693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0822" y="1653995"/>
            <a:ext cx="2476715" cy="353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0645" y="294844"/>
            <a:ext cx="6814698" cy="48183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3641" y="4315748"/>
            <a:ext cx="7931583" cy="25422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0671" y="4899874"/>
            <a:ext cx="854336" cy="10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1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00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7703" y="1838130"/>
            <a:ext cx="3190397" cy="41521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8151" y="2090058"/>
            <a:ext cx="1063689" cy="33580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7446" y="1140247"/>
            <a:ext cx="1999558" cy="30324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7446" y="4115316"/>
            <a:ext cx="2444623" cy="21268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6254" y="1120629"/>
            <a:ext cx="2951273" cy="46562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77843" y="1996751"/>
            <a:ext cx="2185886" cy="345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99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0727" y="2466888"/>
            <a:ext cx="7528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9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 k</a:t>
            </a:r>
          </a:p>
        </p:txBody>
      </p:sp>
    </p:spTree>
    <p:extLst>
      <p:ext uri="{BB962C8B-B14F-4D97-AF65-F5344CB8AC3E}">
        <p14:creationId xmlns:p14="http://schemas.microsoft.com/office/powerpoint/2010/main" val="329704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350417B5-CF5C-4FEB-81AB-21B3825B48AF}"/>
  <p:tag name="ISPRING_RESOURCE_FOLDER" val="C:\Users\Admin\Downloads\pwo chu cai h k\lam quen h k\"/>
  <p:tag name="ISPRING_PRESENTATION_PATH" val="C:\Users\Admin\Downloads\pwo chu cai h k\lam quen h k.pptx"/>
  <p:tag name="ISPRING_PROJECT_FOLDER_UPDATED" val="1"/>
  <p:tag name="ISPRING_SCREEN_RECS_UPDATED" val="C:\Users\Admin\Downloads\pwo chu cai h k\lam quen h k\"/>
  <p:tag name="ISPRING_PLAYERS_CUSTOMIZATION" val="UEsDBBQAAgAIADVwa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1cGtLFKQnhX8EAADsFQAAJwAAAHVuaXZlcnNhbC9mbGFzaF9wdWJsaXNoaW5nX3NldHRpbmdzLnhtbNVY23LbNhB911dg2MljRNmxXccjySPb1FgT3SrSTTydjgciIRE1CLAEKEV56tf0w/olXQi6WrINplUmefDIBHfPXrB7sET18nPC0IRkkgpec47KFQcRHoqI8nHNuQuab88dJBXmEWaCk5rDhYMu66Vqmg8ZlbFPlAJRiQCGy4tU1ZxYqfTCdafTaZnKNNNvBcsV4MtyKBI3zYgkXJHMTRmewY+apUQ6CwQLAPhLBF+o1UslhKoGqSOinBFEI/CcUx0UZk2GZey4RmyIw8dxJnIeXQsmMpSNhzXnp+b5jddsLmUM1A1NCNc5kXVY1MvqAkcR1V5g5tMvBMWEjmNw9+j4xEFTGqm45ryrHGsckHd3ceboJnisca4FZIGrhYGEKBxhhc2jsajIZyWXC2YpmnGc0DCAN0hnoObcBA9+u3XjPXR7gec/3AadtvGhgFLgfQoKKAWtoO0VkbeF7w883+sG3uDhqtUrqGHv1FrH6zRa7YI6H70rvxUUtdRtdIqq9G97XTud616n3+jeF3Lt9r7vDdqt7oeHoNdrB63+WguKd6v2qu52cVahiEWehUSui3XZ1P1YKPGkZiVRQCoMZ2MSiCaFnhlhJomD/kjJ+JccM6pm0EcV4J5HQtKGTEmoBrpHao7KcuKs4QwguAbG1h1YOV114PuTrehdY34jsv2OVoFUUsxnbTH+5t6fnq28Pz47f9n9fW5WsVI4jIFoYMPmvlXdzaWl2EjwLTbRz2goWLSKiCRDEnVxQjYI1H+kvAmSRw4aQRUxiLWXEo58zIG0qYL4wxWAzIdSUTUn6+ZCupFRzBDgwalCUMffyUcY4wyClJvri9Rrogzrv3WFIvJ3kw2z9Jyol2DKbAQ/kqGkitiIXlFhhShyFqGZyBGjjwQpgaDU8gT+iwna5H00ykQyX4WzSSHJKORlQsmURJc2hu7BRJKDpi4GRpSx8GdOv6AhGYkMcAmewLEJ61Qa/HIh4BRLuQbFSx/fGDZvdW+8T290gDiaYB4WBIfSJEmqDoKPZ4gLtdSDdIQ4l2S+KRGN5u9sYit//TZImuTMbPP/vRkb0AfcksNYKbIxr3pgbTbGk3kj6uaaQ0MLUtgSgwkvQiA2ynNiCxhijgRnM4RDOP2kbusJFbmEFdPABlp+vYdGH1E+fxoDCYPFLCKZFWTl6PjdyenZz+fvL8ruP3/9/fZFpcVc0GdYmzODwfWzM56d1pNJ7xWlZ+c9a72ibr4w+1lr7hmzrHWfzoHWijvT4CuaL8yEr2i+MBnu6DZFlmj2iHYqYf+HxWKm2T3yq64eR/ZPJ/Mp6nsdTnyvMbi+RbBPd+3Av7Dp0q4AQlRhDH0+0h+jNjq9uwC2xLOC15m3EYTi+tUKEDbRitDszHZ7VgF/sJEamBGrvzFeWbkAR/LYHDFwKDOawCgY/RAE+1xbHZKbD8ZZ34Q9/vO3jaGfA7EHwVkYQyEdrPh+CIY+ZIq/p6yZp9W1ytY9yupuYvtyUL9JKKcJ5FLPhqsbxfrpSaXq7n9VKgHa9g1tvfQvUEsDBBQAAgAIADVwa0v21/yEvAIAAFQKAAAhAAAAdW5pdmVyc2FsL2ZsYXNoX3NraW5fc2V0dGluZ3MueG1slVZtT9swEP6+X1F13wmwDZhkKkFbJCQ20EB8d5JrYtWxI/tS1n8/O7GJkzZNVgupvnueu/O9FaK3TCy+zGYkkVyqV0BkItNW4mUzlt7O4wpRirNECgSBZ0KqgvL54utD/SFRjRxjyR2oqZwNTaB1c/Vwt7q8mEJxPn5c2zNESGRRUrF/kpk8i2myzZSsRDoaWr4vQXEmtgZ5/vN6uR50wJnGR4SiE9P6xp5plFKB1mBDulrbM8riNAbuPZ3Xn4mc1tXp1/doO6YZ1rS7C3uGaCXNoJfkm9V62I0pjLHeJVzbc5qA8BcN9NulPYNQTvegusZX3+0ZZMiyKv+nR0olM5vQLud0ET85XNLUjJ+N6tyeUYJ9kHU0WgWXnvqtqwDkvoZzT+y4KslfbF57C8EWPeawQFUBifyt0elcfjxXaOYDFhvKtQGEohb0YoJ+oZX2ZrqyFvcHPphIQ1tO0kLeJa8KWDYBB+a68ha/XN7XuyI0+ikLIlSwc8IgxFbYIn+bvB4gA2GLfOUshWfB94cR9FUNyRf5nrpyns6/0YKg5po6rb95rfX0ZEdXB6E6gccUMoWFtuG8sQJs3UhUy5qQooOYiKA7llFkUvyyuHhfP0aTqKdwvXa8swgy5HCs4eoYzZoOQ7bX8XZsfhTapzX3GZodfjuniDTJC/OjpOczx7ud1yWZR8cpdk0aPKhHsZFTSQVVW1BvUvLJfoREmAyWzXANwUkUZIFEx7NMnJFj6RdVEYNam6ox8G3TlTW4nGU5N3/4zuADUq90PT6gbaiYG3uCMv4JDySuCYCqJPct0FwaTVFxZBx24Ic/ENRPHnob0aZLhxruDp9gg+GEOkmvJwNA0JRuV7TN0t0hgfwI/t2E1THc04z3PdJY1w/rDL7fwm0onb3st5ntvXCR1XfXSh3DRn+YQCO0/03+A1BLAwQUAAIACAA1cGtLFAAiWmsEAAB9FQAAJgAAAHVuaXZlcnNhbC9odG1sX3B1Ymxpc2hpbmdfc2V0dGluZ3MueG1s1VjdUts4FL7nKTTe6WVjoMBSJoEJ4AyZ5q+J2ZbZ2WEU+yTWIkuuJYemV/s0fbB9kj2O8ktCkDubsnvBBMvn+845Oj86Vvnia8zJCFLFpKg4B6V9h4AIZMjEsOLc+rW3pw5RmoqQcimg4gjpkIvzvXKS9TlTUQ+0RlFFkEaos0RXnEjr5Mx1Hx8fS0wlaf5W8kwjvyoFMnaTFBQIDambcDrGHz1OQDlTBgsC/IulmMLO9/YIKRumpgwzDoSFaLlguVOU3+iYO66R6tPgYZjKTIRXksuUpMN+xfmldnrt1WozGcN0zWIQ+Zaoc1zMl/UZDUOWG0F5j30DEgEbRmjtweGRQx5ZqKOK827/MOdBeXedZ8JufKc5z5XETRB6qiAGTUOqqXk0GjV81Wq2YJbCsaAxC3x8Q/INqDjX/n2vUb/27ltt3+vd3/jNhrGhAMj3PvsFQH7db3hF5G3pO12v57V8r3t/WW8XRNgbtcB4zWq9URDzybvs1f2imlrVZlFI56bdssNctZudauuukGk3dx2v26i3Ptz77XbDr3cWKEzeldwru6vJWcYkllkagFok66ymO5HU8knOKtDYUzhNh+DLGsOaGVCuwCF/JjD8mFHO9BjraB9bzwNAUlUJBLqb10jF0WkGzoLOEKJpqGxRgfvH8wp8f7TivWvUL3m22dAy9pSEinFDDn+69ccnc+sPT063m7/JzDLVmgYRNhoM2MS2sru8NBMbSLHSTfJn0pc8nHsEcR/CFo0xQzo14ZABpg1H59oJCNKjAps00+hwMEeorK8005PmXJtKV1NGOcEGjKcIkGZvbQOCiKbolVpen+513hmD899bUoP6w7hvlp4T9WLKuI3gJ+grpsFG9JJJK0aZ8ZCMZUY4ewCiJcHcymL8LwKy3OjJIJXxZJVTpYniDPdlxOARwgsbRXeoIs4QmUefgzYavmTsG+nDQKbIC3SExySuM2X4S4WIE6rUgpTObHxj2ne9de19fpM7SMMRFUFBcsxFiBO9E346JkLqGQ63I6CZgklQQhZO3tn4VvrxMCgWZ9yE+d8OxhL1DkOyGy1FAvOiBdZqIzqaFGJeXBNqLEGGITGc+CLAnsdEBraEARVECj4mNMDjTuVlPWIyU7hiCthQqx+30OAJE5OnIU6tqDENIbWi3D84fHd0fPLr6fuzkvv3X9/fbgVNB4EOp7k6MwlcPTvU2aGejHYvgJ4d8KxxRc3cMuxZIzfMVdbYp4OfNXBt/HsBuWUIfAG5ZRRcw9ZkGufdI1zLhM1fEtMhZv3IL7v5/LF5HJmMTU+mkf7rjSM9r9q9uiEYmduG3zuzqcuWxBaogwgre5B/b9pg2rc+BsGzos/32kYQ0+k3K0IMm1ULs1Pbals5/MFGqmuGqs7SQGVlAh7CQ3Oo4DHMWYzDX/i/aKnPFdIuu/HOutRP6RcbP1/Y1oZhWsyO+gXQNIgwdXaWbq/XhV9vV/9LG2We5tcjK/ch8zuG1Uu+PVxfvTI93/sHUEsDBBQAAgAIADVwa0t6UuH1igEAAP8FAAAfAAAAdW5pdmVyc2FsL2h0bWxfc2tpbl9zZXR0aW5ncy5qc42Uz2/CIBTH7/4VDbsuRt2m225mrckSD0u227IDVqyNFAjQzs74v6/gL6Cvc7yLfP3wffCa93a9qFkoRdFztLO/7f7N31uNGE3Lktz6Ou3QC6MjRfMl+cgLQnNGUIBUp6NneX8hIGPErOmifje2yvFD3PyzwlS5uAAsJKAp6HAFgN+AtoUO/5zFnvOuw5ucQi9KrTnrp5xpwnSfcVlgy6CbmV3uEwOYV0ReQVc4JZ7peDaNR8Mu8uL4MDHhcikvBGb1nGe8v8DpJpO8ZMuu/OtaENl88s0BGDxNXhLPjuZKv2pShImTRxPdpJBEKXLMO05MgDDFC0Id34Fdf6CecftBAV3lKtcnejo04dICZ6Rdpcc48U2bgjZeLW5ios1pstUH4m5kwiMorolsWcX3JjyQi1L84wMKyTNTkRbarvkZpRwvc5YdUw9MgJy5rLHtqt7lofb6MfJaiActtIbar+iaHVDjB5qGW1cFeedQXgqJUGIOaNC08kfk6S46HCNm/xl9XZmegVlv/wtQSwMEFAACAAgANXBr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NXBrS0uchoByAAAAfAAAABwAAAB1bml2ZXJzYWwvbG9jYWxfc2V0dGluZ3MueG1sDcy7CsMwDIXhPU8htKeXrUOcDIVu6VL3AUSsFoMtBdmU9u2r7fzwcablWwt82FpWCXg+nBBYNk1Z3gGf8TZeEFonSVRUOKAowjIPU9GNyoN7d9hgL/Rji1x9dL5TdXlV29U8IRplcQcjrP78ypzwOA9/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DVwa0tAfDeVdgEAAAEDAAApAAAAdW5pdmVyc2FsL3NraW5fY3VzdG9taXphdGlvbl9zZXR0aW5ncy54bWyNUttq3DAQfe9XiPzAShrdDO6Cbg5+ScJ2IY/FWavFNJGLpdBS9PGV0y6bbbc0mqeZc+YMMzpt+jJF+5zy/DT9GPI0xw8h5yl+Ttt3CLWH+XFe7paQQk6bU+V+iuP8rY+f5rVWqykPcRyW0a5o2mLUvTykpFZO1YwZRpFknnqFnOe2Yg24BmzFHCW23fwh8Ut3CYcQ82XVdnOG/t3QxxSW3McxfN/COfs1dL7B9TKMU+WlrWBrlOPU4tgaiBEuuS9UA4BAljvicJGykZogjxnHUIyiQAERzkkjCpGUQ826RlQV5huBmGSMukI9rd1Ia+OoLRIaQnSd5lVjS9cZiTEihABzhQvoDEaVDVVDg1oPCA4MiKKNJgpQZzvTseKdF5YjRb3AuDBjAOPTcU/bvT7XqfrmdY7n/I/gxS+4iK7e2lwwV3t4XpZK3oenr49DDuhhSKEf31/Z293d7U7v/cf9Tvc3/c311W+Hvrj5yF9tW/f/p8t/AlBLAwQUAAIACAA2cGtLACAdmYUyAAAZTgAAFwAAAHVuaXZlcnNhbC91bml2ZXJzYWwucG5n7bx5VJNn+z8Yq8W2L4tV3yJrVOKKQgUFWVOLCqiAIkjLFq0gsgQ0SDCEEKst1CoJBDRVlqigKJSgLIkhkNDSyhIgLGJMQohKYthCNIHE7JOoFfrO/ObM/Ob7PTO/M/2Dw8n93Nd1fa7lvpbneZKLB4P9zT6z/gwAAJgFBuwOBQCWBAIAH/V/YmJYSYl20hj+LUoP9f8aQOyznTB8WJKwK2gXAPAA+y/NsY8Nnz89FfBtOgCw/Izxb9HoCeBZACCIGLh7V9jZWDGPhxWyY/hIvSMF+7AzyOn8w52Zu67XBJQe+sNscqPlocdHznwUB1hj/whnV+j6bPWe7d+c70zsX7N++2qHsdxPC2+afb8k8mjXa1NQfeCjR/aMnjfHTEpQk4cfJ9UpezPrmqbuVT0hsqKy7lXLdeKO6khXeppeTswUN9Ne56dNj2bLenk2aS2nJ2sg2s0AQFu+tMeVOb1uQh5e+3FQU27jNf+XwGsXZn2scIKeyd8NurgHNjk8DmhGhSfvOly7JupaXmNwHgiiV7EYZosAgNTrJJlDoNqTWQBysQyUqEroyhLYYgDgXElnwe7BX2XmgWtlhZmIa2YAwP3lfssDG5xcQF3ZghiImsPqdjUyWLtgddjKKPDKmouV31pa4X5Y86mBamWgZ2OSmdU2kGHz1bWBeUdq1zjkggzIQ0ET/dU74v4oWAIAfPMzyC6yKffyKpyBwX7EBqS4iQW3sPd+6qMYSa+y980+C8dUlnyzYEfW7PjAzI+WsWellq5ZuNTUYWuX7wI+AgC2CBPnuh3rpmf4dDo1XRTsYZtoG7SWN/JBUncG/qZ/7L7DZrs3s48M9v4a6bfX1BAd525H+zvTNdIJRmI5Ss6GLXMpqgjmIK8IxotMI+3BOdlwMW703jyX8OHRH+ZmeFThs+MEeW4tJdtLPNqKrLpwNYe6/gI+er3fL6YHXby7Du4ZnIv4oLETdzzoG0WXGhfX9sAutXGqS5ko162Lsuqf9SesKg+IiPqgICUgj/bp1JHc1VbV046iJqgMgTkw4YyO9ZgE+VcGNF+fB4Lwkhxy8Gh2aMe0lL4s4DwTKkUEsN2jlDpJi3SwzC+5naBb52fVOHKH/rCoI7toVL+Oj9VsqdTYzl2gZKeR/MgjipwSsc0ikehmGYEh8rSojUmoS1NTB/Qjgm227erJsOTOn956sljWKEF9TaqXXbN7dMn2z8Kyp3Afq8g4f9eq+AR3Fpfft6a+CBVAqaPoUghl7PUQoOczj1xpKa+4TOktUZY3isDgpdqDFWZBkWwniMQmSTjrdioQUYpoyaNtceTOOILBVsQm9XWssjkmkzZqnnJk3jel5IEba72+x/tM3gJnVVqfiktw9SKzd/nGnXXJQoRAiDX870cj7CEzESnAZJtfGx1Cb5nZ1q/gBU9ldqsZgm1z+AkGVKghoRzxDAQiloNiwKEJKCTyHg9f7Z0wLCbDYp2orWVH9JrtWtl2ajaE1HUfCqGkzKQ5crEmnyt1J0po8rPpMR51dLA2EWEuSyfVpZBbZ8SJiC0VIviPC7wxhZ39ScNAwZeQvV7g77WO3AbvO3oEHtew+LqdRBdvkWffO6iv0dOkT9N5UJG7l0AbfMqXOdco46YPky5ll0MjxS6FYlkG/JH6eTCVCLfzoPsQvV96h0AByyj5KQQYmiuqLf0inEJXwwXpBFUHfmo8b7kHWFFbRoCm59jgepzotTEsmlTbPdek4lZ3IxBEjoLCIxwpb9dRukViRHe6S3OdR5q6RTiV8+pqB6xz9cz6+Qjti4J/yQV817gYea3elZt6nG+uvquT5hUvYqRw5Q/J/taCRtJQmeg41YGX+1Et/Jr8YTUjTpTd6MozObyJNWQRFArXcce6lNxjQ/BPhlh8MpRSLhZK33COrsVWAF1S0pBwJc27fAAVSKk1/TOS7cuMsof4pkEU8erScm6vlpcDTmePnIgrgefQUllsJy4aIpuT015O6ZAldelaxwVnKRSuqbbrr6k2W/4d/3OLinrZdUZq3mJ1kldbRfWxvZOZV2UP+KeDh/vSU2vKjsTcaQZbWQtmU0o6hp2KhkiKZKQyZ2chtkJ0m56GGkbtowDFcpms3yIQFiV2yYum1UH5Jge5Lt903b/lzBU1q37zJyViNzCP2SNnEnKI9Vo5JY0Z4sSyKCcJc+JLcr5qRI1KM/RPOTegwvlo2DOJffyUvALJ5gSnzHq15hXbDUUTOUpiklddRUd9WoJvVZOdOHtk5oxII36Pc70ovqRY/RjOaYiBv+CKEqkO5SpGlXx5ZTFWu/p4FJqvIrHY3dqTZMLNrzHFJ7GbFA28J2vwEi4Z1c2EODVoKZ1y6KrHSYp1QsQ0EFnOnbx7vRTeCfiSmUyVKB8aUM7JH4iRB2rCFlgSXenPXdQ6yTn0yQC98kVBfXrOqPqq3fiAfLjwX5uqmio+VdlJjzTJStVPghly7s09xLrWLQ5++SNkWnQCtSzJ37tK6BYpVl/BUkYHvrxrMCi0oNHugIBGXnSgW6TMEXqqpjxmpbXyVST/9EZJuzwrNJiv+3WWX4Qi89FMaYYJCBFMbi+CUqJt7syShzjlVztw6vuw+Zx+K77DzSuba/emZrMXlaJ7ar7oRBOjLOHhYK4L+14tvC09Ev67ukwOF+zm0jiHfOMCcKL79F45rKBYpq6w5mDg1LJoZkoADoaCitBhaD6paVGAo8JD0QrlY3o6WQ9Q9gl4/lX1oMnBxO2rAykzOvUAkY5iwmLRKA868FdBwo0YX+w6PHTxbfmDYZpCrJJmoPmcDDI3mC1vATPcaz9UONhA/fGSsqdizHR8N+Yk/JuGdA7Ri3Qh7xD0p2VqOE1xRdwwxuXDGzmY0/AzFfxFIRQCV31dTFJU0NOgnwwSXb2eaPvgNt6zogS1ofpyEhsk4cieVp0qXS2mCXKgWFKnEhErfRBDQ2saGIp4rm5jic53TiVqMZPAtBSgVih7ykWINSN7bX4W6Gb5TM2Wlxo5gpSG752bZZXBtNASMbQqu9UH2jQfpwaoR7kTLSfZu3r74uGa9JjW6RsktBDcCN8dkKKf0xfA0PWH+WGsbZ6SlrkLV6ZviLK45yqH+VViRN4TE2/L1myIfebMfvDBAKXHU3MfaStPlz1N1ZCi3RTKliZRdbNORynl6Uhw+nG+wpdFkTTLviG+SHhZtqD63tHUvNmzdDm7sIeuSuh4EOMvmCrNGbV7esTEXNx85C4QF51g9XWM6JCpMufESdJWv6IR+R5q543p9Vc77qsOge4t4GS6l/PViwK7thTC9195fXQbX2EGE7TFT0FSH3zN8gF1ZYiQ6eH+hdOOLF7sd4P2h23Ox5x5dkXqmn6NwS+WriLKlOjI8A9Fj3H12O7c5WwrYjfmGLJrD3jlxemwhIRmux9xFeb1x8ugsm16VbnDyr7D1DKGbeur7YzjaVi9Z7csc1T0yqWJm4w59uWNtPmmxynKZDV0fAD46aCJvbglNjhNElO4aBfycE8Sd70oAYC7uc+Jmna/n8SE44ik+ahiwyrb4AWHzLw5yP0p2C2dAyZWxLi7hRXgaofgvZxDG8RCO/Gs2w+FZzLmkdec5H/ugEeseGK7CbdoXy4QQbiEasejiLJ1WwahtfP22mMVELd60GSl1cnoP0vuzyTDZ7u2aXasnFg/j5pYDRfkOeysHJsnCxi8+UHU/0SPl4h2i8DJh59c/ED3XcDaxKtGdqccV+ECrscbT/7IZ7kg3AkrIwX5vLGtfMu1th+esxmXChmO7J9vTpL87xaeUVc/OX/HAHF0bgNausHLQHaO22cUDnj2thsFtH3qt9y4usLICADYYNQFAAh+iwlQ+qURCGDnMaNowKnf/4eEbfWxWRO3eTV1tGakdo6ViStuWp389ZPcpN5f3ukyezEk+zvFI5u0UrF14KA7g1Ow41ak1zvLrUNN7Id4cu1wlWT8gtXAwV+TxKvekYMCG6qbjr+zGg7UW/0E87lR+tFA3Paa//8RNJe1SrsdqUst7KcNDTcZOUMRybOe/2gZTEYqhXim0z3uN03w92E1KJ583p5X1Y5NKEe8HJkZoaR7fokwDBN9xCDy7Q+iKrmHcm2YvuoUD83OuugQzFfbtlB8wpM73oUSyM4w8PTwqJmMYx3xwk6c7bVbY3UfIE+cZQDGqjH2Vl2H1nnOzCPGNPhj7a8szp/67iBsZAEvCOJiLwKzuotxgoQeXg/LatL6xmaltyzYEaEcouWZBnAg1V3yCpgOoVuLAf87u3Thjgb3xF6A8JZ/tmCdd8MU89WfkFYP2gLZVWqFBH/h0vrFGHahQ4MLAGEwT/dUGoyGqZlXemxjOzbp6IDgE1yN9+/H5dKSDiyQAL13/O68bjut7XiFi7rC6REBJk4V7vDeZXs6Ds8bV9WLWUsh0j2LftufgeyNh3AqShZeFdY9DvP7+eGMg+de//sj1ExJimNt7ILr+boXPRn6wNGW6TvNvE7t4OmwWrt3eQLXmDN8bm35E/V5b71GJhTngZdm284boDZG9/OBHaU/tZiKEosV3vdSwZorJWPzuBPFeyX+MJ5zU2L+aNtcolnSmdYFxDytWsF4vtu7t5qLHQHXQuYRcaxw44kLQMBzQVnWCyjL1lws3zvM2fauCwlMzlyhq+8Zz49K1xvwzi+7q1a0hSR/9TwEAETPL09FmG14YRzGuC+ykEZ/cLGsWKTYYJPoBTbhtSLJtge91dMNIfEBhdx7qfq+Mq+EqJNz8959IvntwlJhwVpD8GeShue2Z409naJBfVoX7rgSEbspb2XQ6Ddznt2HNqsxay9ONcf4aBeESIWoHEm0Ddsdi0m3c6Z2IcvDyJaUILuQecAdA+PMV4/CLfbtTXtijbX38eSGdhych/q6WAG4Z/JFUKx1OhvfFtdfL8n/rsR2+NZY9YKz0Q1wQB+6Yx293apYkB/rHIoxv2YWQPxuWUVJxDyn01cW/TneG1Zi6mWOCuwZ68DmScCDyDevnrNvnzmw8OhYJYUtvrwP492lviQIUaYKhV4NDoezKJcxDQuieov/mbALl6dwuy5hyAuWtzpX3TOxjtjqXzr+sOZDLvGckdqva3CPar3borgInkN6LUgzdkLt19W7OvYI86NlrDNnFl7yib9biH8U5of1i9/5IkQzuuDspUKsrgo6cX56WFDskSL3EyjhlYg+4i5y7YJscxgD8JAQ5sRNxy4q1lBQC1REWyV5K0bShc/GbrmcRLx69ht76/jTBXBHiTJn7nbd773iBaf0TfPP7id9nNHilws1I8JmO/fw0wX1sLAug02ZMxcx9xbYY8KQF4WvvlsviagPadIe0MEwf88NabcizbZsRiQeIIFnQ1QnqKZHYZRJ1WYEBYupmt835xX3FQ7/e9yp0+NH4yAIfqGht5iqSa1KOAjzXnjk1izG2S6CsZ93kvz4tk8In/piFkTrVnQW2frA9pAxpuxlfmRC2sqpkCV1C47ldWEAZmB/rMvDTkgzwlpIGzGckRZgoVrZOHOJuADMDhuzdbBYE8uQBvYNQdnDkObmBUIc00ojzdau9YdGz6mxtpG5qyvANprf/+VcCr03PO/ZyJqWlNvWX/0RdPbb/SbrKhQbX+tAyUfmM8KRCnzjSPGiP1IKxuLdp8LnLwRX4Nkjjfj6y7rtp3Vn7j+ZPwSJ+VJfB7XuelDsKGwFtm9VK/giHd5wZEG+KHbYU33Mzzv7zauUmpJwE69hbb7pwcbg+R3udNt1oWbWa/0LRwR728ve5unbJQtSaW+acFf7ePzXmPXfLrBHSQxmrVWrZddnHtfjFhz9VHgFfXn6Yf6lOO54a2AqByI8FLOAlZP/pbD2H21j6kOZYH22cueL9bp4+9amBWyjdAdSd4T9hFTMlEGb9hoyw2agv+CkFW96gYzUCoW0c/83R5L5h7bVtJC7ocT5eH1JkphFSUZbkaQ/I4Xj+MnXuzHXB3pr5zecgF92DvG4g7fgkRawPNEhDy25ih/59dsFaKefxiYNSXElO+YjvxlhJ2OEGirC39Z4dDTddu0fxpNAiiRPnv4znemTSfoxNXKBmetEBDTNsGlb8bGAuafS5Q68ngXyY63WhmGEzm0GR93Pzn6OCkw9MU+LOzEf7oHX5wMDlHjkA1pc5bf/3QSpMIM7OAZd9Y8d61pg8Opy+DwHFsugfSbTW9ZzzytzZrrc0DnxZEww/W3bRHp4LaZDm8z8E9F9DoRP9Fvemj4vLwaiPbr6Ql522ZquBqYvsgL7c6eWOmm8y3sU1L6uVbZw5/DRZ02sWC8fsbHxgoiOm6xX/nLzK6eiet6FpRbltnsGgtOaxA7+0bN++BRuHyND0Bwplrs0JnJnyQhDUEjH8we0XaKgvmRsrbNojrkH2UMZlX9DUsz9aBm70w6XklaHnh6GTkwucC6NdOH7I8HJXlrEp8FweXpk7kfi206ZklGUy+rOZ7fAt9bie5XQg8vEMPG6zRRiablYtevrVGdYmbhe3Hm1UwhTwmOTz6A5iZTy6Exw/0ko4VJ22VRn4Q4xiaPdR2Eqm3knqH2lfPso6gHfyaz/EFxsp9EJt7C7+DTN+sXnTS1U0gwbuMAT9nhPeO5nWuTPAlnOjUIuQ6jmtK0LVyDgaBg7ev3i66hwP5z3jI5GWhRSY7YrEoGB5aAbA32ZiVpZVc2C9lKVdOH7WLhK/dtXGaDdwclV7lq4VXBcWwFW23aDF4umdCbWRoeQpqbqkF49AQ3qIZp9U+todmtrD7xEPDdDLdPRxrMWVC5a9fftpOlnCVRa6RO4BqmFe0yu9f+hEV9RCUdyGU2yIRo3mRtmhMlhVZBYJXXpZSguFFamdePWRYlpE6r/PS/yMT/Hdqx81LYBBgo0WUfBTAo3cqu5U3mmw6hyHiEa7lb5NDaNNmruTeKm5K31gK13NuOQUPx/x6AWxGbEjlNPj5htlc7JtZ4qUlXCuYHclRSaGImZDSfjh0h+OJ2P7wmFKNEs0EXT9VUlHaj0VkC3rxoU/s0dXtrw4f61Te7bepWFTC5c6emPbZS57Dzpdz57mpkGjFJmI5EetUCYwEUMg67e1gwOSQ7AcQ5W8rAjTFS7TUzMgmxAntYknFqmLVzu0V1RZs+th3pJ1i7+Aa4UQy6zM9GjFznaVxHQ8uD/z+WA/3UIKlkQtDbFPQA3Gvvkpw8FZnZwv7OYppurI4jN/3NYjkdJiwgjKKEjxIO7FVfJm7he0HQz0vXE/9zc/n9l4P+GQ9CyCWLamz+dZ2LR2rnDWclpNOXLItF65pBeBdHXZNszxyz0b8aoEFUZkK8V+Ou7ZlqBOScUPP2EZGZUe5OeHiZ9eJ2gd5awfVQS+re+lraWbwP2W/YES8l4JnAlKA8oS/vidsIu+xVe835J0NVm4pmfdrS/lR8Kl2a8Nj7sK7X/8bAPWS346eekc6dKNCNoHU1Keb7znYlVkxH0LBK17tLVXV37nVvDfOlRHucrra1H9lp9Ec78fMr1Xe2u2SQJD/Wht7Ys7YJmX+z9SbHRI/idv85k9MbCi/C/hF04z92SFhnlE/Fr77vCRyS2LEqds3Xn658ZhkrDVWbgXPQDt/dnjuP7+mJIMVOWptEx8X4f6fom0g/7JPzKeE9LQqGX73R2vGey5GxX7zaX9yhqsxazWo4l77B9ViK1hRLcn7y9u7NlosUna/ZkpqivjOdqKFN/GGoNFWlsgr9Ac43lOmvUWL6DlVzOhELCB2ub6eW1YjfuVBKUyRRyEsWekeIWEtSXBDWksrKqkBxpURoC46xKQOvFaWAkPJ/Kq/JV3PWWsMCvn0zpboNVhbyI0TeDE4ha5xbdxJCY60Yhopq4bHIQFTOSCkkdA2tYaKVAI+tOfwxOeG+PQUSWoV4STD+fMXQwnq86O+CRfWl2nqAulnYu7tlgsHFwmXATq5wN1XGuVc5JrqqqGiio5KWiuZYTeg1BL7sqeqPXdrovXSkasAgMBY/fzQVZFTS6CH4ydQ412aCfjKAJz1D1mnsW3h70YVofgn2nDM8gy27RxcVT2h5L/eysTNz20ntU/TxhVFr6lydE98xcytE6ZcNhHcntbKey1tRadWx3TRnNJ7TCzBGmI5XGxkQkI3OoYKsCwdi/nFtOZWVZmwUSq+ty5mpCyvn+eq0742bbGs6Xt+yscN//KW9x+6UTUHnlWCDXidNWYfZVVq14Quwy/KzCbs9g7vrX7XRdbUjul5ZXRNV6dlzMuygyFxsmT4TLgXHsqkCP0IoyvHgwaBXOOPt3IcS+4Pw1gUnOFKVSLy2HrT71k9snyla98lKIyTrxuq3cNYHBIWwiHfPmGl9bVSWa87t6p8kHtR2USL7iEAADk0SQxyH6J1S+XNZ1/V1xtOOk/NLfl9yeV/IlqKvDdg+OyZ3D5IJaUeSMk+J17mBNsj7CY9nO3TY/xB0dsNgF++MRPCDUjvegtbzRp67Jp9UsUMXJEMm5+1NCc3d64OKQdqI5rYVOx83x/bboXYbym8r7NJz7/PcgK5xgI15eX1IKtsYJSCXiAReRuNed3/J4P/QWECeYcnvY+ZXAUJ1UChCbFr0BQnZp6frcUau0fG1D18uEzE3J77LbmZNaBpSzPylyGAFdVW+X0jhEeFIAEjpLBFOa8PKBAkG1ul9Cr7NdYpvkBVKyLOja2anHmC2Jfjh5xhzu+gDC4AVowCARTbDdhXMIDKUS8K+LgNoNCySUcwg6Hu10MlKCLeV3uxnqXe6sf4Yg5FNFjKgA1OReBsU+TzQN9JVLtbBlp+6KC0CcARurs5Vuf3TevzVMP50caz1kYm91onGo5Il8dqAgTr2+tsIh3OmFMc0JmZunvnwvx+XpycU/mtq49I/rl5wCv+kk9EOrEqgnF/9suo9kZwh/aNPUz3LcL3DdyYBBCz8VVD2knqL1EACpqOeMNDBszLt6TWDuCnFQ9GHwH+MQHY6x2+aOwGVYndtIqiKvCdTDSjoRlN5oiO9eaj5cF68dlGjOKhu6Pd95v4xs+m/OwOogWqpfHk1Xx9huVRwmUQzk/tvqYAo31n8oNV2dsQMUaGCvhnLFqVBn5MCo4hXw6oVzfmF+uJPOhECugw9sZReppWuS5n4ECg1hQo8IWybd6lHoM13xLYp2ZjG45td3WXhwTzfjhEv0SekcTWq/Tksi11q6p8FV2+NW4xbtPwxN/1YLFbSGVkOdHNKyorQt9Sbv0+OokxpXwp2sQk/xhEzH5HeWq5ySaOlaNP4CQK7WLUXTNYh4s/dZWBuODs+l8HUXIJvQJyjK903gxGyrBfFlUFDaCmfKt/h3xdanzPcNRE+ALWvLiYU1OL2Tl+UJ1V92zlPm8/VKqehqyfsUXh4Lnp3iR5p/9FSyAawK6SZEpb7PGllZrW/uWRQbkczoZzMZC68YvERwWrrospZTQdiEhlMof92kJRnqNkoxWVM3Y7zvDeP98tcdW3XWWL47nPDmjw3d87du81WDeFoY8b+8k0h8XJJGo6hfWNIfIueGIzIJ2umE7x2K+GINRpSJCvtAYz2HRyvxVGe0kkF1Hz07Nr0ysCMshyzzKufPHZrnFqa7/e3ga3d1TN2HhrLCNLCSW2hE1HbxUC5oUNxpVOnZHxv9lk/A44xkp74rXnPxjNfburZzW3fB7ma7t08nSlfFB6zlaWjypjqxPTinRT0M0Q5v8JUWYqd9lV0h5dBtzHes7h5fhYvzf+3tdWlwn9a4aSYBLU/IVMzwHLUd+jdAJsk24Z2gx/G5IPSrpehXV8uaLCHZr2chLQS4MmIOrJeBwep9nuVSdfGagBy6VP1EnxN/FlcRyJGMbjEqcm5FhZMnSHmJ/ubSUFmD6QZfvZIJRni0eR3SXYnxfMRZDeMvqwTeEmTCit/rammHixNt9T817ajvLoNeh1oRBbPTT+O5ctg1OQKug+XoXa7Dy6wexX1ZJN3mdZHtyxomhnjmzvDpaM8l09jV7CcmVxsqAt82V8GXm8cLQO2XptvEXAQDsK79kukOkoGtrH4ML4PZsWcy0YrMECYDAPJCIqx2NTKaoLJtIvLzQN+XUg9nVqFM2nTGVJiZsP1yil192TzAxnaNa+n40tWbLlzOydtKIONfCD7BZfNyHa1gcUvrWqsCcm2VzWBrEItwc1/GDwEmDtpl6/2vCpInVnnGvSk0Z/e9d8Al88BQEztowAAdGOj1wuHCJVMfwwR3Ku7+IL0ridQl5PZXgqsrr0w9LX/SjTnWlyZUmbPvFR/ZSLfQSvzDcwj1vTR+4dX3uPBWuEZOoT278FJ2+a49cd8MSp5BM99wGPDIYfNj8JVcZEEKQ679fD2lld13q3GfEtHHPAv+ZJoh2WdTOa22S3wfPBn/9sMVlzWa7t/rDxO0TPfPzfmfDxNVRWeGwz9TL9rfrf6l5TA63r8Zw1kGojtqAQ+0GlFLJ5y76DjhLwNZGTz4KzjLwQ9j64ODZXlVVw6ToF4Z4hZT13oocsWT7Bi7j3GMuHP1W7lp+h99WCxSL2OZitHEDaSEaFmDQVvpzla6pmOdnScPfvc+APfkgpSW4pyOLX6XdQf1pk6wLBIDof1yrddpj63A9CxSol9xNNE6WtAIR1GiY88XkLiirPoYbmBPW6XZIU5GI7c7WARvW8sTcErs3cUiMFikZKfKzfb9FSadBaD4jbiK7dUO3qFedWbrItkIxoT2oLAA5lPBrZnEnk0kcyeZRUecwAztDRAhgg5528Rv2BtzJmDtxMvHJuvUJqCu/3tHFPNeuAuoMNX/PTsrXADZ4f3BiUXNDfPwdI2woQ5kd1xpx5So7n6YVLZPGjqAEdRMOsFLG3Hi2U5hpjd9quJ/mQdpDTTplbrpHJk7Ol3hCpa5UoHqB0Cuts1CA7j/UOMkyvSkc5V2hPlMvBelkxH4KIkiRzIzw6O2FXZLzuaw/OfnuUNAzbOljLLNzx4K/paBhRuXP7STUn3n74rmV8PvnBvb/reFyv+KBcwuHa5DPaqgSVtqFXS9VjgRsU7RDvn8xfpVCxQJ9wq9AlTdBHK0r4H6179dyDNk1NMKsK5Df/ZSaTnW0mqfQF4zpOiCNnKnwXWlIsRJkqKKjhEjLFE9p4b3LtB4GPP4CPwVWDsRIjHmVWBLAz3ty1MDFZtdbtwL5lcBL/dgNnvMIsahkhD9N2SRFe7U4cvzLqiotrtXS9BNEHy1Z8vLtCjuy0+K3O53iqyOZr9pB+a4fNOJUHpyhGDda6yEphE6E2ITnIaINfecirDQAJxMzUC9ugDMrkf5Sgh5cPT1yU+uTuoauUksfB03UfkUbAlU9eeVR6PnbH/LsPq7+uqUTLm/HMollDO5LKu4uLMFDkekGYKpFDyzIQbt07sGPwFmLgMtxpjmwFTwANyxIBOguLmaK66rm6ir0HvXQ52KmOlllPxsO4qzpUe9idN3CxweLg4QD0mmmXFcU2fpNpWDEydDIIMX74s7WshorCtJIUDJVR1vRRSs9T8/yyWJ1vjnp6RVlbFqZkLoMXpEHFf+i+tKdqZ9NHlhjW5yaGIi4OMKA+5Y6BDGtGvgC/FtJ/Z6rpw7d8LALs05PRGfL/eOo8pdrsfSodxUZBYVIxYVQtOvwWPRvIHYnCUs6P8B0GkuCYw6g/LwWXzJdJkUQaolTYmpB/QIExBXsSOR6UeqwexjV8+EGJkNgPsEwh0th/8jDHy1fTmCu/ktI7f5d9ipUWU03vr2C25fdXbIWWe+U7tcOXHmWjQ6WAJmovrcxFKPOrQ9LNar3oEVYSc8xCPoPEO9bq1TdVzDqwSdeHisl1157n9oHoJpG88zGb5/4z13QsKN/lmJHY6ZzpFvLEDhuyagXJ2sU32jUUz2vxrHhUc9aG09gURLEV7OfgVwZXYZFNaq9L6A16nUjN8ybP4eEG2nrf+7F4Qhg0e8Dred7vp7Er0A1Byl+H1si9cQsQuOhvE4eV1fgonO6ZAtTB29qtkqcCtSr+ZDZqIXJTMk8JyOhP+3bnPNko0jPhUPyVFO1yBEbN3rsY4EQkwIBUgBD2bM73M6DO+RvH9bIdhHr5FRDXOycHpEG3+y32kFBZPZDCeY1/Jz4GzjmwrTDe1cX6w2I4XJgEIUq/eSqR/MdeaaC8j4OL/cNryQ6brR6oqdJoGAgivGByqG7NR5FsDRn+w07BvHo+ja6bu4S6aBJOZxvS2U6QoayIj4AIdY72dixn5pfLYMaW01DTF2bpsXFx/JdbSw997p4+N33m1l5wRUPZ73scfX6xZf1mmyeUks1jRVYnWuEcqZU2B3iBT+7YIcsliGAIPYowTxoTWb2u+Y4mBacRbXMPgxWOLG7Glgpv6hauj2pSMLJE+3MTGGMr168bnpzjTG/eeGSlLFKipTZ4/CpQ3thOe7aBi36ZPt50uvLtpPpILr6Ad8scV13DmyjNN/01nRwCfyJNmjJAk4DVsHDr1jGL6VXc8qYiIySrRzTaqpp/bXcIbTXjyV4lc5TrCYuDV/Sms2+++e9ZqqqB8qv7kb/sxVc9LrNfTGQJK/X2UKdavfFfGhTRSMW2entuv+rStTqe15pstd2k7OiebiSwx2nOMqCCISd/Wd4Vxrscck19w7NANibodLIVTpvP8mZqOXnu0BlvSddcJ//7XN13F5vgTR8SETqzzzFarf9vVNSQ7TteMtUKtsQU78/cFY+6E0PnqUn1PDU6TgRZu4clK4Qti/JrBvqs5rrwS/1i70Q0w2p3h8Blr8g+7uZVkxg1ymm+5X+OfMxpeIGXtd7j+1Fxbi62f9cY3Pd03mWXC51SYruPVBubZWnrMG7AlfDdLBgUlYZy5UkhaeAVH9FqBHdJMoB6rLN0zUz8NnPDYBWe2L29DaNWF1NOxCUekokF0A5ew/IUXoy9ezieJXop+KxJ9bbyLzc+3YbqxhjHw8b+kmAvl5u5wE43F/292dQVL3E+k+fSSUHpFKRX96sG8qz9qjzkcXDcko9ndqQLF74AGD9scngQl6WMXjYLzT/HsjzQestsctRdXYJT7gDYRwGXEHByw+q7/AJ/AtVroATlaJskL7JGQJ1rzrcztthkim24jNHoWkIpcEcGLRSHqhrpnEKplK4qZht3SRtGN3U12boBylsmUY7L+JK8gakiMmnTfENP7zctU/BP8Q/EPwD8E/BP8Q/EPwD8E/BP8Q/EPwD8E/BP8dBINTdfQckg0oMM05efeHYTdr4jYebvz2PROeB5ooiYd2Wh/661ZJvfFJ4YzxHn2p+IvAwZkzQZ2cg7VWrv+Pvqr0PyJ8TTS+BvJf8w2pP37MBdXphhMy6ao3HXDw6xeZ0znj7fqjihkLbZnNBoWjwlnhqiBn2Ro2j/hqfaFNYESR0LdDr8gDnyWieCkljEZGBKv1/IhiaoQJVhQI0Ojnt3kK3zdXpX2jYRQ6hT88ZpD7TH5W2aAXP9Id1yPiIe7YqqzS1pQGTo7mAC0vz1su8zRQ8tEaSHHmqzsMLdHe4tWZ2SFVzRssruJPA+g6zZjygWnAdYLqaZn0gbw+KIM9LEQihpfuLkUG1E/OblJQs7zb5qgzDv0wHuaLxYCjIP19+Sj/TZ5QH0IkZrW0Trp0rOUP1Wj8h9ItAqu9mn6efB396O3rYqPamUyJPTgnuhyi1En0uiHGXBVK4AD0aC33ypwpVbENu8ilzGFVGV9ZtoGZ6SvnYy1Q434hNAsJSoLMJKhHRKMwth/Ja9aTVE3Ij5Ybv8BGiIboG97dyraPQLP9yAyoIOdljqIKcrvq9JLrRq1WdX3eOaz3t78w+VpezbAtyk6r6UB9nguyLLbrlbzBSJ6i1GS0erRsqNb0MOyaeIL9uvcGyKuGQqQrFLpRiolzaQgtAUGTRYsoTMCaqoRf+mmEwkX7duxcBc0cz0gRq9md8el2YlV9UKqDSJiTcA43JDsLo3IZTBIjQ6hKb2XfoY+EZ1n73/CINAWcQ0lH/z2s97O/NLlNYYQz/a/oYXXRKlz0Qbib7PSs85soJUvlh1nuwcyA+Spp8Rv7CXIoXw4NwdwZp4O1z9a2/+C2exXU3TMtjs/c68S16KkPIvVqe7Uz5N6xJDDeiihIOEmK8T1R4k2assWF0bGsm81QACCV3LJy7OloXlxN1ojRTeudqffs1QgrXPQgwsQamtDiWYdHT0gyL1M8h7+8gbKokcRjJrs6ssGcU/GNvPGWQhTYhsuQK1yBapmq4+qufSarG8R7q2JuTypee4aRzQBtYvivaZGcGvvMuuaebd2EnUR7PcKgV2jT4egu+jQZn3FZEPC9uNA8uixpVb+FHYnPSGrbxpnpnxrPz3Fz8gQlmvOInuLN4R8Q12FRkzlKfX7HnaxpI+RJC52G1S16dlDytCCOe1MUs3furFMNZxNx1vn00w16FZ13U5gU3n4uZ/y+NtY3f03XeMKYm0VgjnYFOLbcN3JFNdcE8AzePEO/f7YoDEuPiHn5TYzcGWL9FmPL8GhPg2dd18AShP6iXyym/c/4VQ98QkUFCtBEvjHorrOZj/bwiyo9zlBLtoOUEXTpVmoIamZglK9FVflncA0nN7hDJcpxHB6ThOM9TuAR6OV+uP2ecQGD8JQa2S2zAJhPEP14z3B3/w0futUXjQ5bYZEmX0APDus2H/BlfunAr2LDK2SbGwj5pXyLDA4z0Jc5AV1dpGbR6wJnkoNLoKyR4jVddK04IROCGNufQFemQSxV2CuTpEWAh4awWjmsd7afhIA18iG9e77GYVSuAerm0lAwnbzlThmfkdHEJHPJUz0dYoTrcHp/jZPrUPmF7OmQNOxNHlO3bQ4Wq0fUlY2CsVFcrk/dJRr44pqudfFLM936OzEw7rHauA2o5MaxHqEAWfjbrnJR9vRSE6uvwvgXSkeBhQ/SqGxElAF657mKGIjN490zmUR6GUtv+3LKbZUVlCXIUk/RkoYlx12TqDH6B6E8NwCAzCDkvCQz9BHeWHhcOl+iZUKyYTmx1jSxK0QzRDbdWV0vI4gH4Z+8euPsC8tSMTUzYBRjIu9ueV5sxrVrOo9xYIS9X5IzNg2SxkAg+gbRb+r00i6hDNEtuy+p30TmO6UfUn57txxrKErPOIa46r0Lz5n7S3i4ZkeJ2+o3xnceh461WcbqZydY0AS6WaDLkk4RVG3qyclodPnkJOzxHqKrVhSCetZF8vAR3p2EcxBhTD9DjB8AgyaAETYpKXkg6PiAoMWb6H2nUySeKl5ziJbKJT8/VE7IRrEdAteC/zUsMz41iaZOKh5YDffV+R55F4r3dODXLZxzN8TT5JsBNqYp9L4B4D2w6uYwLZXzFegCHh7p1XwLWFrqP+c9W83oETyIOzWQay2mdHY02uFmsa0s+yiTfeJOHJw9Kvegb/4/k0LymoaKfP09BFNuoK4J9h0Uz8IjkkK8U8aKjRyKfTRI1N/yD3mvF9KcU+hs9YtgFuWHMz3MGRsxR3IybsN9oqA2frgGcx+JS3XH4mj6f4hR3rTQX5Dq/82s4N+TJPvlu62cYPTpp30COQjx+M9uZ7rO3QTXC1qqRTcjYk7c8VmqbGlduV6B5BdUOuPFdTVmkaHInijWNlAX8+u5bEMzYJo9eZjA4VEzJbNBzkiPraJw/KJRogqVshdKngL/JXR8Q061Bv2n7KTXtJW5QGY7MUC/mWSDE7TAwwKQdNydYcKTRvyIQCq+7WmJuhf0QUMpAnMq0Oplo5pqh4tT66RBSCAuNpibykqVbM4DvY8a3Ncmq61yR1qRmQqaojVNsQL8ekXa63JFS4KCqWODvXiP7i95Wc3v6Iav5RNYtFSg4zB0MeCUWvPHJf4hnf7FzRNe02J9lGybl8bjM5CXfrgQpBVmQR8O+sa+zN9XI7phtAQQtzt3572ynPGCyhgn/4JGh30q9/NQYlYAjvD9JOWXbSD2m98taffVMxLdzNCuTqZ2hCme+94i+9mZEkNbEMb6WFM7qThN2PKz0qKHNp+LfN/2G3z1M7G/o+2ktx8u2ydr7Enpk9kLBfBrjRKUp3m4z1JDVnUVe5yEkB2+juQaH68Ak9Gx+jec/ZkkZ2oiOfPfBjKJzPWgj6Whx7LxCBWoaRJ1928B67gvXYYzFqFrVCjbro9GvnhSO3D94NtjNfTuTCd4/5GSh/ICXYTvDuAq6zixEBvPaSQB4xduzLtG92sTxa1hg/CA+q2ipu8DwLaTkOYhICL9ih8O/EYGcSTk+bUc98Nlfj13NgsLBPuirIJ2mFop+ySaPp6zXuos0Y1jdT/9qXnhrHsxwah+KulAazoYfLzsbg6wzu+tBWKNzVa3Ps3bbfi4MSMf0evG9Leyzc3jAwa7bOpf+gSQ/AqwObMVVCxq+niVVGnIl9oBIE/7ykJ/irKirzfCzORszaRC6G1w8dQ79bhI9Bjwql5y9kB1B6/GKf2ylJXipHIpeVRQKWPqlWC+9nGI9nGUyWq61JEuJZVNlj5Jk0l0PDpXO4bWYPkku+S7uR+1hM+pYfbDkrGMu6k2hvZSbOzm9reCuz57zzVWN412BBrL55mZEYrs6nP/MK/hB7wZoLYCHZbaYUD28Ttk5Y/QxTAbY9R9NVpxS4XuPH7I56UhOx6XPQjhOQON9f2MaWBqVdLGtqhwurOokPXxEXpRxER9nc8SwLOHPvn6DaiqMCzZUAt/iRbS2ih5oBr7O2c66S4RzuQuZEFKZjVZsv+F0C255i/YLNRPx4le5ENGe2w3trLFejClvsXCf+4bJPtO8/S2TkVjVo9lxsyaruohst/6/crDtGEbsu5JmvZJkd1kNs0HnDZyHfzxiORsA+YvXFdYS2M7DKqURbzm+AEAGP42Grhrjbq5I2tlb4bm+IQBl6PuoJ3qD5RmDAjmrRkx33WCNkWlJSv+RX/1L6H5TneuRDsqaYWubotCMRXZIUq1of927Abft2PcEPSjeMdtzYWvozvAV8uRActZc86/s5636Ls1F8BvLlAVLSIf4ZeVxmekk82GDvwh4giniidqMYh/9UuJzFcue9hfIPgF9dKV4IFKwwGVhcBNeWt7l/q++n4IWg91OhxjaaC6b27IF7n2CDSupWc1kLwYh5al6XonGMtg5YuMY4PtUj/c929fqhk1ZJPZkMUKWGRfjdNiw6Vfu96PCVTj65FXEoyDxMgX17AtU73u/C1M47WHW12ACJY77XW+9MDbkcT4q2PiYNh2I+tTUfFOuGDDuFSnV9W9/dUyACb85ZraDX642bk6NMr4OwvFlsaBZOcX19Bx5tJeOFUP9Bfdt4w4x1QbpQXuCd5N/Pro+f8NUEsDBBQAAgAIADZwa0t3FpIhTQAAAGoAAAAbAAAAdW5pdmVyc2FsL3VuaXZlcnNhbC5wbmcueG1ss7GvyM1RKEstKs7Mz7NVMtQzULK34+WyKShKLctMLVeoAIoZ6RlAgJJCpa2SGRK3PDOlJMNWydzSFCGWkZqZnlFiq2RqaQYX1AcaCQBQSwECAAAUAAIACAA1cGtLFQ6tKGQEAAAHEQAAHQAAAAAAAAABAAAAAAAAAAAAdW5pdmVyc2FsL2NvbW1vbl9tZXNzYWdlcy5sbmdQSwECAAAUAAIACAA1cGtLFKQnhX8EAADsFQAAJwAAAAAAAAABAAAAAACfBAAAdW5pdmVyc2FsL2ZsYXNoX3B1Ymxpc2hpbmdfc2V0dGluZ3MueG1sUEsBAgAAFAACAAgANXBrS/bX/IS8AgAAVAoAACEAAAAAAAAAAQAAAAAAYwkAAHVuaXZlcnNhbC9mbGFzaF9za2luX3NldHRpbmdzLnhtbFBLAQIAABQAAgAIADVwa0sUACJaawQAAH0VAAAmAAAAAAAAAAEAAAAAAF4MAAB1bml2ZXJzYWwvaHRtbF9wdWJsaXNoaW5nX3NldHRpbmdzLnhtbFBLAQIAABQAAgAIADVwa0t6UuH1igEAAP8FAAAfAAAAAAAAAAEAAAAAAA0RAAB1bml2ZXJzYWwvaHRtbF9za2luX3NldHRpbmdzLmpzUEsBAgAAFAACAAgANXBrSz08L9HBAAAA5QEAABoAAAAAAAAAAQAAAAAA1BIAAHVuaXZlcnNhbC9pMThuX3ByZXNldHMueG1sUEsBAgAAFAACAAgANXBrS0uchoByAAAAfAAAABwAAAAAAAAAAQAAAAAAzRMAAHVuaXZlcnNhbC9sb2NhbF9zZXR0aW5ncy54bWxQSwECAAAUAAIACABPlJVHqQHEdvsCAACwCAAAFAAAAAAAAAABAAAAAAB5FAAAdW5pdmVyc2FsL3BsYXllci54bWxQSwECAAAUAAIACAA1cGtLQHw3lXYBAAABAwAAKQAAAAAAAAABAAAAAACmFwAAdW5pdmVyc2FsL3NraW5fY3VzdG9taXphdGlvbl9zZXR0aW5ncy54bWxQSwECAAAUAAIACAA2cGtLACAdmYUyAAAZTgAAFwAAAAAAAAAAAAAAAABjGQAAdW5pdmVyc2FsL3VuaXZlcnNhbC5wbmdQSwECAAAUAAIACAA2cGtLdxaSIU0AAABqAAAAGwAAAAAAAAABAAAAAAAdTAAAdW5pdmVyc2FsL3VuaXZlcnNhbC5wbmcueG1sUEsFBgAAAAALAAsASQMAAKNMAAAAAA=="/>
  <p:tag name="ISPRING_ULTRA_SCORM_COURSE_ID" val="B9C9D7C7-D6FD-4A27-A322-098E3706B19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lam quen h k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.quiz"/>
  <p:tag name="ISPRING_QUIZ_FULL_PATH" val="C:\Users\Admin\Downloads\pwo chu cai h k\lam quen h k\quiz\quiz1.quiz"/>
  <p:tag name="ISPRING_QUIZ_RELATIVE_PATH" val="lam quen h k\quiz\quiz1.quiz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372</Words>
  <Application>Microsoft Office PowerPoint</Application>
  <PresentationFormat>Widescreen</PresentationFormat>
  <Paragraphs>90</Paragraphs>
  <Slides>29</Slides>
  <Notes>29</Notes>
  <HiddenSlides>0</HiddenSlides>
  <MMClips>14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.VnTimeH</vt:lpstr>
      <vt:lpstr>Arial</vt:lpstr>
      <vt:lpstr>Calibri</vt:lpstr>
      <vt:lpstr>Calibri Light</vt:lpstr>
      <vt:lpstr>Segoe UI</vt:lpstr>
      <vt:lpstr>Segoe UI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lam quen h k</dc:title>
  <dc:creator>Admin</dc:creator>
  <cp:lastModifiedBy>Admin</cp:lastModifiedBy>
  <cp:revision>90</cp:revision>
  <dcterms:created xsi:type="dcterms:W3CDTF">2017-11-10T02:22:55Z</dcterms:created>
  <dcterms:modified xsi:type="dcterms:W3CDTF">2017-11-12T07:26:54Z</dcterms:modified>
</cp:coreProperties>
</file>