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4" r:id="rId5"/>
    <p:sldId id="259" r:id="rId6"/>
    <p:sldId id="258" r:id="rId7"/>
    <p:sldId id="260" r:id="rId8"/>
    <p:sldId id="261" r:id="rId9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4" d="100"/>
          <a:sy n="74" d="100"/>
        </p:scale>
        <p:origin x="78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5E8F-7D15-429F-A88A-7C990B48D94F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110A2-F7C9-436D-AABB-056BECC5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377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5E8F-7D15-429F-A88A-7C990B48D94F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110A2-F7C9-436D-AABB-056BECC5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28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5E8F-7D15-429F-A88A-7C990B48D94F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110A2-F7C9-436D-AABB-056BECC5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60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5E8F-7D15-429F-A88A-7C990B48D94F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110A2-F7C9-436D-AABB-056BECC5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828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5E8F-7D15-429F-A88A-7C990B48D94F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110A2-F7C9-436D-AABB-056BECC5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360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5E8F-7D15-429F-A88A-7C990B48D94F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110A2-F7C9-436D-AABB-056BECC5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40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5E8F-7D15-429F-A88A-7C990B48D94F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110A2-F7C9-436D-AABB-056BECC5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178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5E8F-7D15-429F-A88A-7C990B48D94F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110A2-F7C9-436D-AABB-056BECC5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17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5E8F-7D15-429F-A88A-7C990B48D94F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110A2-F7C9-436D-AABB-056BECC5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906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5E8F-7D15-429F-A88A-7C990B48D94F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110A2-F7C9-436D-AABB-056BECC5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516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C5E8F-7D15-429F-A88A-7C990B48D94F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110A2-F7C9-436D-AABB-056BECC5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978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C5E8F-7D15-429F-A88A-7C990B48D94F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110A2-F7C9-436D-AABB-056BECC5F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579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slide" Target="slide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slide" Target="slide5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195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60172" y="1480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b="1" dirty="0">
                <a:solidFill>
                  <a:schemeClr val="accent2">
                    <a:lumMod val="75000"/>
                  </a:schemeClr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Phßng gi¸o dôc ®µo t¹o quËn long biªn</a:t>
            </a:r>
            <a:endParaRPr lang="en-US" sz="140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pt-BR" b="1" dirty="0">
                <a:solidFill>
                  <a:schemeClr val="accent2">
                    <a:lumMod val="75000"/>
                  </a:schemeClr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Tr­õ¬ng mÇm non phóc Đång</a:t>
            </a:r>
            <a:endParaRPr lang="en-US" sz="1400" dirty="0">
              <a:solidFill>
                <a:schemeClr val="accent2">
                  <a:lumMod val="75000"/>
                </a:schemeClr>
              </a:solidFill>
              <a:effectLst/>
              <a:latin typeface=".VnTimeH" panose="020B7200000000000000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60172" y="1724905"/>
            <a:ext cx="694197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solidFill>
                  <a:srgbClr val="FF0000"/>
                </a:solidFill>
                <a:latin typeface=".VnTimeH" panose="020B7200000000000000" pitchFamily="34" charset="0"/>
                <a:ea typeface="Times New Roman" panose="02020603050405020304" pitchFamily="18" charset="0"/>
                <a:cs typeface="Estrangelo Edessa"/>
              </a:rPr>
              <a:t>Gi¸o ¸n </a:t>
            </a:r>
            <a:endParaRPr lang="en-US" sz="4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pt-BR" sz="4400" b="1" dirty="0">
                <a:solidFill>
                  <a:srgbClr val="FF0000"/>
                </a:solidFill>
                <a:latin typeface=".VnTimeH" panose="020B7200000000000000" pitchFamily="34" charset="0"/>
                <a:ea typeface="Times New Roman" panose="02020603050405020304" pitchFamily="18" charset="0"/>
                <a:cs typeface="Estrangelo Edessa"/>
              </a:rPr>
              <a:t>lµm quen víi to¸n</a:t>
            </a:r>
            <a:endParaRPr lang="en-US" sz="4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65579" y="3857150"/>
            <a:ext cx="6260841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i="1" dirty="0">
                <a:effectLst/>
                <a:latin typeface=".VnTime" panose="020B7200000000000000" pitchFamily="34" charset="0"/>
                <a:ea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.VnTimeH" panose="020B7200000000000000" pitchFamily="34" charset="0"/>
              <a:ea typeface="Times New Roman" panose="02020603050405020304" pitchFamily="18" charset="0"/>
            </a:endParaRPr>
          </a:p>
          <a:p>
            <a:pPr algn="ctr"/>
            <a:r>
              <a:rPr lang="pt-BR" dirty="0">
                <a:latin typeface=".VnTimeH" panose="020B7200000000000000" pitchFamily="34" charset="0"/>
                <a:ea typeface="Times New Roman" panose="02020603050405020304" pitchFamily="18" charset="0"/>
              </a:rPr>
              <a:t>  </a:t>
            </a:r>
            <a:r>
              <a:rPr lang="pt-BR" sz="2000" dirty="0">
                <a:solidFill>
                  <a:schemeClr val="accent1">
                    <a:lumMod val="50000"/>
                  </a:schemeClr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ĐÒ tµi </a:t>
            </a:r>
            <a:r>
              <a:rPr lang="pt-BR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pt-BR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pt-BR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pt-BR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000" dirty="0">
                <a:solidFill>
                  <a:schemeClr val="accent1">
                    <a:lumMod val="50000"/>
                  </a:schemeClr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c¸c ®èi t­îng kh¸c nhau        b»ng mét ®¬n vÞ ®o</a:t>
            </a:r>
            <a:endParaRPr lang="en-US" sz="2000" dirty="0">
              <a:solidFill>
                <a:schemeClr val="accent1">
                  <a:lumMod val="50000"/>
                </a:schemeClr>
              </a:solidFill>
              <a:effectLst/>
              <a:latin typeface=".VnTimeH" panose="020B7200000000000000" pitchFamily="34" charset="0"/>
              <a:ea typeface="Times New Roman" panose="02020603050405020304" pitchFamily="18" charset="0"/>
            </a:endParaRPr>
          </a:p>
          <a:p>
            <a:r>
              <a:rPr lang="pt-BR" sz="2000" dirty="0">
                <a:solidFill>
                  <a:schemeClr val="accent1">
                    <a:lumMod val="50000"/>
                  </a:schemeClr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         Chñ ®iÓm : B¶n Th©n</a:t>
            </a:r>
            <a:endParaRPr lang="en-US" sz="2000" dirty="0">
              <a:solidFill>
                <a:schemeClr val="accent1">
                  <a:lumMod val="50000"/>
                </a:schemeClr>
              </a:solidFill>
              <a:effectLst/>
              <a:latin typeface=".VnTimeH" panose="020B7200000000000000" pitchFamily="34" charset="0"/>
              <a:ea typeface="Times New Roman" panose="02020603050405020304" pitchFamily="18" charset="0"/>
            </a:endParaRPr>
          </a:p>
          <a:p>
            <a:r>
              <a:rPr lang="pt-BR" sz="2000" dirty="0">
                <a:solidFill>
                  <a:schemeClr val="accent1">
                    <a:lumMod val="50000"/>
                  </a:schemeClr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         Gi¸o viªn: NguyÔn ThÞ TuyÕt Mai</a:t>
            </a:r>
            <a:endParaRPr lang="en-US" sz="2000" dirty="0">
              <a:solidFill>
                <a:schemeClr val="accent1">
                  <a:lumMod val="50000"/>
                </a:schemeClr>
              </a:solidFill>
              <a:effectLst/>
              <a:latin typeface=".VnTimeH" panose="020B7200000000000000" pitchFamily="34" charset="0"/>
              <a:ea typeface="Times New Roman" panose="02020603050405020304" pitchFamily="18" charset="0"/>
            </a:endParaRPr>
          </a:p>
          <a:p>
            <a:r>
              <a:rPr lang="pt-BR" sz="2000" dirty="0">
                <a:solidFill>
                  <a:schemeClr val="accent1">
                    <a:lumMod val="50000"/>
                  </a:schemeClr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         Løa tuæi : MÉu gi¸o lín A5</a:t>
            </a:r>
            <a:endParaRPr lang="en-US" sz="2000" dirty="0">
              <a:solidFill>
                <a:schemeClr val="accent1">
                  <a:lumMod val="50000"/>
                </a:schemeClr>
              </a:solidFill>
              <a:effectLst/>
              <a:latin typeface=".VnTimeH" panose="020B7200000000000000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48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ownloads\mai\Chuyện-Kể-Bé-Ngh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69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oint Item1(1)(1)(1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92239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6558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546"/>
            <a:ext cx="12192000" cy="6703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081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ownloads\9bddff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11" y="1507220"/>
            <a:ext cx="6005513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hlinkClick r:id="rId5" action="ppaction://hlinksldjump"/>
          </p:cNvPr>
          <p:cNvSpPr/>
          <p:nvPr/>
        </p:nvSpPr>
        <p:spPr>
          <a:xfrm>
            <a:off x="725910" y="3325969"/>
            <a:ext cx="7993841" cy="119168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hlinkClick r:id="rId6" action="ppaction://hlinksldjump"/>
          </p:cNvPr>
          <p:cNvSpPr/>
          <p:nvPr/>
        </p:nvSpPr>
        <p:spPr>
          <a:xfrm>
            <a:off x="725910" y="5160024"/>
            <a:ext cx="9990067" cy="129432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455414" y="1726760"/>
            <a:ext cx="1996226" cy="83568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983346" y="323998"/>
            <a:ext cx="8560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 </a:t>
            </a:r>
            <a:r>
              <a:rPr lang="pt-BR" sz="2400" b="1" dirty="0">
                <a:solidFill>
                  <a:srgbClr val="C0000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c¸c ®èi t­îng kh¸c nhau b»ng mét ®¬n vÞ ®o</a:t>
            </a:r>
            <a:endParaRPr lang="en-US" sz="2400" b="1" dirty="0">
              <a:solidFill>
                <a:srgbClr val="C00000"/>
              </a:solidFill>
              <a:latin typeface=".VnTimeH" panose="020B7200000000000000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49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ownloads\9bddff 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25" y="979185"/>
            <a:ext cx="6005513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528256" y="2929069"/>
            <a:ext cx="7993841" cy="119168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528256" y="4975238"/>
            <a:ext cx="9990067" cy="1294327"/>
            <a:chOff x="539468" y="4722141"/>
            <a:chExt cx="9990067" cy="1294327"/>
          </a:xfrm>
        </p:grpSpPr>
        <p:sp>
          <p:nvSpPr>
            <p:cNvPr id="11" name="Rectangle 10"/>
            <p:cNvSpPr/>
            <p:nvPr/>
          </p:nvSpPr>
          <p:spPr>
            <a:xfrm>
              <a:off x="539468" y="4722141"/>
              <a:ext cx="9990067" cy="1294327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2535694" y="5163757"/>
              <a:ext cx="0" cy="8527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531920" y="5180786"/>
              <a:ext cx="4469" cy="83568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528146" y="5180786"/>
              <a:ext cx="0" cy="83568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8533309" y="5180786"/>
              <a:ext cx="0" cy="82716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1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7724" y="4784924"/>
            <a:ext cx="179228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9238" y="555322"/>
            <a:ext cx="2005013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ban da dung roi hoan ho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634251" y="6538784"/>
            <a:ext cx="319216" cy="319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66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ownloads\9bddff 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25" y="979185"/>
            <a:ext cx="6005513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528256" y="4975238"/>
            <a:ext cx="9990067" cy="1294327"/>
            <a:chOff x="539468" y="4722141"/>
            <a:chExt cx="9990067" cy="1294327"/>
          </a:xfrm>
        </p:grpSpPr>
        <p:sp>
          <p:nvSpPr>
            <p:cNvPr id="11" name="Rectangle 10"/>
            <p:cNvSpPr/>
            <p:nvPr/>
          </p:nvSpPr>
          <p:spPr>
            <a:xfrm>
              <a:off x="539468" y="4722141"/>
              <a:ext cx="9990067" cy="1294327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2535694" y="5163757"/>
              <a:ext cx="0" cy="8527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531920" y="5180786"/>
              <a:ext cx="4469" cy="83568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528146" y="5180786"/>
              <a:ext cx="0" cy="83568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8533309" y="5180786"/>
              <a:ext cx="0" cy="82716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7724" y="4784924"/>
            <a:ext cx="179228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539468" y="2991313"/>
            <a:ext cx="7993841" cy="1191689"/>
            <a:chOff x="539468" y="2991313"/>
            <a:chExt cx="7993841" cy="1191689"/>
          </a:xfrm>
        </p:grpSpPr>
        <p:sp>
          <p:nvSpPr>
            <p:cNvPr id="17" name="Rectangle 16"/>
            <p:cNvSpPr/>
            <p:nvPr/>
          </p:nvSpPr>
          <p:spPr>
            <a:xfrm>
              <a:off x="539468" y="2991313"/>
              <a:ext cx="7993841" cy="1191689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2535694" y="3347320"/>
              <a:ext cx="0" cy="835682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endCxn id="17" idx="2"/>
            </p:cNvCxnSpPr>
            <p:nvPr/>
          </p:nvCxnSpPr>
          <p:spPr>
            <a:xfrm>
              <a:off x="4536388" y="3347320"/>
              <a:ext cx="1" cy="83568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537083" y="3364729"/>
              <a:ext cx="0" cy="81827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036" y="2651324"/>
            <a:ext cx="179228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8854" y="555322"/>
            <a:ext cx="2005013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ban da dung roi hoan ho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556642" y="636001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22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ownloads\9bddff 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951" y="60524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528256" y="4975238"/>
            <a:ext cx="9990067" cy="1294327"/>
            <a:chOff x="539468" y="4722141"/>
            <a:chExt cx="9990067" cy="1294327"/>
          </a:xfrm>
        </p:grpSpPr>
        <p:sp>
          <p:nvSpPr>
            <p:cNvPr id="11" name="Rectangle 10"/>
            <p:cNvSpPr/>
            <p:nvPr/>
          </p:nvSpPr>
          <p:spPr>
            <a:xfrm>
              <a:off x="539468" y="4722141"/>
              <a:ext cx="9990067" cy="1294327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2535694" y="5163757"/>
              <a:ext cx="0" cy="8527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531920" y="5180786"/>
              <a:ext cx="4469" cy="83568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528146" y="5180786"/>
              <a:ext cx="0" cy="83568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8533309" y="5180786"/>
              <a:ext cx="0" cy="82716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7724" y="4784924"/>
            <a:ext cx="179228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283" y="795469"/>
            <a:ext cx="179228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3021" y="2651324"/>
            <a:ext cx="179228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539468" y="2991313"/>
            <a:ext cx="7993841" cy="1191689"/>
            <a:chOff x="539468" y="2991313"/>
            <a:chExt cx="7993841" cy="1191689"/>
          </a:xfrm>
        </p:grpSpPr>
        <p:sp>
          <p:nvSpPr>
            <p:cNvPr id="17" name="Rectangle 16"/>
            <p:cNvSpPr/>
            <p:nvPr/>
          </p:nvSpPr>
          <p:spPr>
            <a:xfrm>
              <a:off x="539468" y="2991313"/>
              <a:ext cx="7993841" cy="1191689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2535694" y="3347320"/>
              <a:ext cx="0" cy="835682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endCxn id="17" idx="2"/>
            </p:cNvCxnSpPr>
            <p:nvPr/>
          </p:nvCxnSpPr>
          <p:spPr>
            <a:xfrm>
              <a:off x="4536388" y="3347320"/>
              <a:ext cx="1" cy="83568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537083" y="3364729"/>
              <a:ext cx="0" cy="81827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5816" y="717994"/>
            <a:ext cx="2005013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Group 22"/>
          <p:cNvGrpSpPr/>
          <p:nvPr/>
        </p:nvGrpSpPr>
        <p:grpSpPr>
          <a:xfrm>
            <a:off x="539468" y="1170882"/>
            <a:ext cx="6005513" cy="1274763"/>
            <a:chOff x="539468" y="1170882"/>
            <a:chExt cx="6005513" cy="1274763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468" y="1170882"/>
              <a:ext cx="6005513" cy="1274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" name="Straight Connector 4"/>
            <p:cNvCxnSpPr/>
            <p:nvPr/>
          </p:nvCxnSpPr>
          <p:spPr>
            <a:xfrm flipH="1">
              <a:off x="2524482" y="1597920"/>
              <a:ext cx="19999" cy="8477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4549494" y="1597920"/>
              <a:ext cx="0" cy="8477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ban da dung roi hoan ho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753858" y="6340672"/>
            <a:ext cx="396249" cy="39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22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6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5&quot;/&gt;&lt;property id=&quot;20307&quot; value=&quot;259&quot;/&gt;&lt;/object&gt;&lt;object type=&quot;3&quot; unique_id=&quot;10007&quot;&gt;&lt;property id=&quot;20148&quot; value=&quot;5&quot;/&gt;&lt;property id=&quot;20300&quot; value=&quot;Slide 6&quot;/&gt;&lt;property id=&quot;20307&quot; value=&quot;258&quot;/&gt;&lt;/object&gt;&lt;object type=&quot;3&quot; unique_id=&quot;10098&quot;&gt;&lt;property id=&quot;20148&quot; value=&quot;5&quot;/&gt;&lt;property id=&quot;20300&quot; value=&quot;Slide 7&quot;/&gt;&lt;property id=&quot;20307&quot; value=&quot;260&quot;/&gt;&lt;/object&gt;&lt;object type=&quot;3&quot; unique_id=&quot;10099&quot;&gt;&lt;property id=&quot;20148&quot; value=&quot;5&quot;/&gt;&lt;property id=&quot;20300&quot; value=&quot;Slide 8&quot;/&gt;&lt;property id=&quot;20307&quot; value=&quot;261&quot;/&gt;&lt;/object&gt;&lt;object type=&quot;3&quot; unique_id=&quot;10372&quot;&gt;&lt;property id=&quot;20148&quot; value=&quot;5&quot;/&gt;&lt;property id=&quot;20300&quot; value=&quot;Slide 2&quot;/&gt;&lt;property id=&quot;20307&quot; value=&quot;263&quot;/&gt;&lt;/object&gt;&lt;object type=&quot;3&quot; unique_id=&quot;10373&quot;&gt;&lt;property id=&quot;20148&quot; value=&quot;5&quot;/&gt;&lt;property id=&quot;20300&quot; value=&quot;Slide 3&quot;/&gt;&lt;property id=&quot;20307&quot; value=&quot;262&quot;/&gt;&lt;/object&gt;&lt;object type=&quot;3&quot; unique_id=&quot;10473&quot;&gt;&lt;property id=&quot;20148&quot; value=&quot;5&quot;/&gt;&lt;property id=&quot;20300&quot; value=&quot;Slide 4&quot;/&gt;&lt;property id=&quot;20307&quot; value=&quot;264&quot;/&gt;&lt;/object&gt;&lt;/object&gt;&lt;/object&gt;&lt;/database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36</Words>
  <Application>Microsoft Office PowerPoint</Application>
  <PresentationFormat>Custom</PresentationFormat>
  <Paragraphs>10</Paragraphs>
  <Slides>8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AnhTu</cp:lastModifiedBy>
  <cp:revision>46</cp:revision>
  <dcterms:created xsi:type="dcterms:W3CDTF">2017-10-28T02:23:15Z</dcterms:created>
  <dcterms:modified xsi:type="dcterms:W3CDTF">2017-10-31T05:59:58Z</dcterms:modified>
</cp:coreProperties>
</file>