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69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0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9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1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3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3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15DD5-BD59-4749-9501-D465942364C1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143DD-F24C-4DF4-B3D4-0AB1535F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26458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Đố bạn biết dưới </a:t>
            </a:r>
            <a:r>
              <a:rPr lang="en-US" smtClean="0">
                <a:solidFill>
                  <a:schemeClr val="bg1"/>
                </a:solidFill>
              </a:rPr>
              <a:t>mảnh </a:t>
            </a:r>
            <a:r>
              <a:rPr lang="en-US" smtClean="0">
                <a:solidFill>
                  <a:schemeClr val="bg1"/>
                </a:solidFill>
              </a:rPr>
              <a:t>ghép là gì?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4101"/>
            <a:ext cx="9143999" cy="530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524000"/>
            <a:ext cx="4648200" cy="2743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5" name="Rectangle 4"/>
          <p:cNvSpPr/>
          <p:nvPr/>
        </p:nvSpPr>
        <p:spPr>
          <a:xfrm>
            <a:off x="4567084" y="1524000"/>
            <a:ext cx="4564626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7" name="Rectangle 6"/>
          <p:cNvSpPr/>
          <p:nvPr/>
        </p:nvSpPr>
        <p:spPr>
          <a:xfrm>
            <a:off x="0" y="4267200"/>
            <a:ext cx="4579374" cy="2590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8" name="Rectangle 7"/>
          <p:cNvSpPr/>
          <p:nvPr/>
        </p:nvSpPr>
        <p:spPr>
          <a:xfrm>
            <a:off x="4579374" y="4267200"/>
            <a:ext cx="4564626" cy="2590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pic>
        <p:nvPicPr>
          <p:cNvPr id="3" name="NhacCoDienMozart-V.A-33369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  <p:pic>
        <p:nvPicPr>
          <p:cNvPr id="6" name="Untitled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02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9811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18288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7399" y="1665513"/>
            <a:ext cx="4441373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33974" y="1665513"/>
            <a:ext cx="4724400" cy="2721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7399" y="4347028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12200" y="4343399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uối.wma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.1097" end="274.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152400"/>
            <a:ext cx="609600" cy="609600"/>
          </a:xfr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7399" y="-1"/>
            <a:ext cx="9155029" cy="1665513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Và cuối cùng là?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58601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630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30" y="0"/>
            <a:ext cx="9140370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Chúng mình cùng khám phá nào ….?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Untitle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70409" cy="524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Untitle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29029"/>
            <a:ext cx="609600" cy="609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Đố bạn biết dưới </a:t>
            </a:r>
            <a:r>
              <a:rPr lang="en-US" smtClean="0">
                <a:solidFill>
                  <a:schemeClr val="bg1"/>
                </a:solidFill>
              </a:rPr>
              <a:t>mảnh ghép </a:t>
            </a:r>
            <a:r>
              <a:rPr lang="en-US" smtClean="0">
                <a:solidFill>
                  <a:schemeClr val="bg1"/>
                </a:solidFill>
              </a:rPr>
              <a:t>là gì?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886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257"/>
            <a:ext cx="9144001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Còn dưới </a:t>
            </a:r>
            <a:r>
              <a:rPr lang="en-US" smtClean="0">
                <a:solidFill>
                  <a:schemeClr val="bg1"/>
                </a:solidFill>
              </a:rPr>
              <a:t>các mảnh ghép này </a:t>
            </a:r>
            <a:r>
              <a:rPr lang="en-US" smtClean="0">
                <a:solidFill>
                  <a:schemeClr val="bg1"/>
                </a:solidFill>
              </a:rPr>
              <a:t>thì sao?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dưới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.0811" end="307.1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8543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56557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886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ntitle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0886" y="0"/>
            <a:ext cx="9154886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Đố bạn biết </a:t>
            </a:r>
            <a:r>
              <a:rPr lang="en-US" smtClean="0">
                <a:solidFill>
                  <a:schemeClr val="bg1"/>
                </a:solidFill>
              </a:rPr>
              <a:t>dưới mảnh </a:t>
            </a:r>
            <a:r>
              <a:rPr lang="en-US" smtClean="0">
                <a:solidFill>
                  <a:schemeClr val="bg1"/>
                </a:solidFill>
              </a:rPr>
              <a:t>ghép là gì?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2252"/>
            <a:ext cx="9165771" cy="515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886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0886" y="0"/>
            <a:ext cx="9154886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…..Và đây là gì?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và đây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5.7852" end="522.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399"/>
            <a:ext cx="9144000" cy="52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0886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Untitle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Đố bạn biết dưới các miếng ghép là gì?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8294632" cy="52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886" y="1600200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19601" y="1600200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267200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1" y="4267200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Untitle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29029" y="0"/>
            <a:ext cx="9173030" cy="1600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Đố bạn biết dưới </a:t>
            </a:r>
            <a:r>
              <a:rPr lang="en-US" smtClean="0">
                <a:solidFill>
                  <a:schemeClr val="bg1"/>
                </a:solidFill>
              </a:rPr>
              <a:t>mảnh </a:t>
            </a:r>
            <a:r>
              <a:rPr lang="en-US" smtClean="0">
                <a:solidFill>
                  <a:schemeClr val="bg1"/>
                </a:solidFill>
              </a:rPr>
              <a:t>ghép là gì?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7399" y="1652814"/>
            <a:ext cx="4419600" cy="2667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23230" y="1652814"/>
            <a:ext cx="47244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7399" y="4323443"/>
            <a:ext cx="4419600" cy="2590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2200" y="4319814"/>
            <a:ext cx="4724399" cy="2590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7399" y="0"/>
            <a:ext cx="9155029" cy="1652814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Còn dưới các mảnh ghép này thì sao?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dưới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.9689" end="329.14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1 - &amp;quot;Đố bạn biết dưới mảnh ghép là gì?&amp;quot;&quot;/&gt;&lt;property id=&quot;20307&quot; value=&quot;258&quot;/&gt;&lt;/object&gt;&lt;object type=&quot;3&quot; unique_id=&quot;10149&quot;&gt;&lt;property id=&quot;20148&quot; value=&quot;5&quot;/&gt;&lt;property id=&quot;20300&quot; value=&quot;Slide 2 - &amp;quot;Chúng mình cùng khám phá nào ….?&amp;quot;&quot;/&gt;&lt;property id=&quot;20307&quot; value=&quot;268&quot;/&gt;&lt;/object&gt;&lt;object type=&quot;3&quot; unique_id=&quot;10150&quot;&gt;&lt;property id=&quot;20148&quot; value=&quot;5&quot;/&gt;&lt;property id=&quot;20300&quot; value=&quot;Slide 3 - &amp;quot;Đố bạn biết dưới mảnh ghép là gì?&amp;quot;&quot;/&gt;&lt;property id=&quot;20307&quot; value=&quot;270&quot;/&gt;&lt;/object&gt;&lt;object type=&quot;3&quot; unique_id=&quot;10151&quot;&gt;&lt;property id=&quot;20148&quot; value=&quot;5&quot;/&gt;&lt;property id=&quot;20300&quot; value=&quot;Slide 4 - &amp;quot;Còn dưới các mảnh ghép này thì sao?&amp;quot;&quot;/&gt;&lt;property id=&quot;20307&quot; value=&quot;271&quot;/&gt;&lt;/object&gt;&lt;object type=&quot;3&quot; unique_id=&quot;10152&quot;&gt;&lt;property id=&quot;20148&quot; value=&quot;5&quot;/&gt;&lt;property id=&quot;20300&quot; value=&quot;Slide 5 - &amp;quot;Đố bạn biết dưới mảnh ghép là gì?&amp;quot;&quot;/&gt;&lt;property id=&quot;20307&quot; value=&quot;272&quot;/&gt;&lt;/object&gt;&lt;object type=&quot;3&quot; unique_id=&quot;10153&quot;&gt;&lt;property id=&quot;20148&quot; value=&quot;5&quot;/&gt;&lt;property id=&quot;20300&quot; value=&quot;Slide 6 - &amp;quot;…..Và đây là gì?&amp;quot;&quot;/&gt;&lt;property id=&quot;20307&quot; value=&quot;273&quot;/&gt;&lt;/object&gt;&lt;object type=&quot;3&quot; unique_id=&quot;10154&quot;&gt;&lt;property id=&quot;20148&quot; value=&quot;5&quot;/&gt;&lt;property id=&quot;20300&quot; value=&quot;Slide 7 - &amp;quot;Đố bạn biết dưới các miếng ghép là gì?&amp;quot;&quot;/&gt;&lt;property id=&quot;20307&quot; value=&quot;274&quot;/&gt;&lt;/object&gt;&lt;object type=&quot;3&quot; unique_id=&quot;10155&quot;&gt;&lt;property id=&quot;20148&quot; value=&quot;5&quot;/&gt;&lt;property id=&quot;20300&quot; value=&quot;Slide 8 - &amp;quot;Đố bạn biết dưới mảnh ghép là gì?&amp;quot;&quot;/&gt;&lt;property id=&quot;20307&quot; value=&quot;275&quot;/&gt;&lt;/object&gt;&lt;object type=&quot;3&quot; unique_id=&quot;10196&quot;&gt;&lt;property id=&quot;20148&quot; value=&quot;5&quot;/&gt;&lt;property id=&quot;20300&quot; value=&quot;Slide 9 - &amp;quot;Còn dưới các mảnh ghép này thì sao?&amp;quot;&quot;/&gt;&lt;property id=&quot;20307&quot; value=&quot;276&quot;/&gt;&lt;/object&gt;&lt;object type=&quot;3&quot; unique_id=&quot;10197&quot;&gt;&lt;property id=&quot;20148&quot; value=&quot;5&quot;/&gt;&lt;property id=&quot;20300&quot; value=&quot;Slide 10 - &amp;quot;Và cuối cùng là?&amp;quot;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82</Words>
  <Application>Microsoft Office PowerPoint</Application>
  <PresentationFormat>On-screen Show (4:3)</PresentationFormat>
  <Paragraphs>10</Paragraphs>
  <Slides>10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Đố bạn biết dưới mảnh ghép là gì?</vt:lpstr>
      <vt:lpstr>Chúng mình cùng khám phá nào ….?</vt:lpstr>
      <vt:lpstr>Đố bạn biết dưới mảnh ghép là gì?</vt:lpstr>
      <vt:lpstr>Còn dưới các mảnh ghép này thì sao?</vt:lpstr>
      <vt:lpstr>Đố bạn biết dưới mảnh ghép là gì?</vt:lpstr>
      <vt:lpstr>…..Và đây là gì?</vt:lpstr>
      <vt:lpstr>Đố bạn biết dưới các miếng ghép là gì?</vt:lpstr>
      <vt:lpstr>Đố bạn biết dưới mảnh ghép là gì?</vt:lpstr>
      <vt:lpstr>Còn dưới các mảnh ghép này thì sao?</vt:lpstr>
      <vt:lpstr>Và cuối cùng là?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MTC</dc:creator>
  <cp:lastModifiedBy>MTC</cp:lastModifiedBy>
  <cp:revision>45</cp:revision>
  <dcterms:created xsi:type="dcterms:W3CDTF">2020-04-08T15:03:21Z</dcterms:created>
  <dcterms:modified xsi:type="dcterms:W3CDTF">2020-04-12T10:58:37Z</dcterms:modified>
</cp:coreProperties>
</file>