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4" r:id="rId2"/>
    <p:sldId id="283" r:id="rId3"/>
    <p:sldId id="282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BD2A-57E3-4656-B8F8-90DCFDEFEC0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4AA9-CD92-4123-B929-20E64B6F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D2D19C-B86D-4AA1-ACAC-FB099FE3F90D}" type="slidenum">
              <a:rPr lang="en-US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2506-EC7D-426C-BD13-0BEB63C41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8670-1F3C-4A61-95F4-EF24B7F5F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AA06-CBA1-4FC7-879F-DD5C4C6B0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1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347D-3486-4C8A-8B62-523D55B2A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7580-A0D5-4D14-B9A4-A2847C817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44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E904-9336-45A7-A349-F7095638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75CE-A815-410D-97D4-9241074E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3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4157-BB13-4D23-94C3-9FEE6502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7088-2F38-47CB-A7B1-200B6CE28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0D58-F79C-4010-9F9B-D47787A87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C853-410D-499C-BECF-B5A2AEDC2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33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257DB-2352-4D73-98CF-07DCA7777431}" type="slidenum">
              <a:rPr lang="en-US" altLang="en-US" b="1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B&#233;%20Kh&#7887;e%20B&#233;%20Ngoan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457200" y="2784474"/>
            <a:ext cx="8301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quen với</a:t>
            </a:r>
            <a:r>
              <a:rPr lang="en-US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5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: a, ă ,â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Doãn Thị Hồng Phước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 tượng: Trẻ 5-6 tuổi.</a:t>
            </a:r>
            <a:endParaRPr lang="en-US" altLang="en-US" sz="2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NGÔN NGỮ </a:t>
            </a:r>
          </a:p>
        </p:txBody>
      </p:sp>
      <p:sp>
        <p:nvSpPr>
          <p:cNvPr id="2053" name="WordArt 111"/>
          <p:cNvSpPr>
            <a:spLocks noChangeArrowheads="1" noChangeShapeType="1" noTextEdit="1"/>
          </p:cNvSpPr>
          <p:nvPr/>
        </p:nvSpPr>
        <p:spPr bwMode="auto">
          <a:xfrm>
            <a:off x="3124200" y="5922321"/>
            <a:ext cx="33591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Năm học 2021 - 2022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11"/>
          <p:cNvSpPr>
            <a:spLocks noChangeArrowheads="1" noChangeShapeType="1" noTextEdit="1"/>
          </p:cNvSpPr>
          <p:nvPr/>
        </p:nvSpPr>
        <p:spPr bwMode="auto">
          <a:xfrm>
            <a:off x="2438400" y="76200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UBND QUẬN LONG BIÊN</a:t>
            </a:r>
            <a:br>
              <a:rPr lang="en-US" sz="8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r>
              <a:rPr lang="en-US" sz="8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MẦM NON NGỌC THỤY</a:t>
            </a:r>
            <a:endParaRPr lang="en-US" sz="8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4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39700" y="129540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0">
                <a:latin typeface=".VnAvantH" pitchFamily="34" charset="0"/>
              </a:rPr>
              <a:t>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52600"/>
            <a:ext cx="34607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97013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2012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C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172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©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271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29" grpId="2" animBg="1"/>
      <p:bldP spid="13329" grpId="3" animBg="1"/>
      <p:bldP spid="13329" grpId="4" animBg="1"/>
      <p:bldP spid="13331" grpId="0" animBg="1"/>
      <p:bldP spid="133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93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133600" y="-1371600"/>
            <a:ext cx="4343400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51800"/>
          </a:p>
        </p:txBody>
      </p:sp>
      <p:sp>
        <p:nvSpPr>
          <p:cNvPr id="342021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1039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9300" b="1">
                <a:solidFill>
                  <a:srgbClr val="008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50673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1319213" y="32385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0">
                <a:latin typeface=".VnAvantH" pitchFamily="34" charset="0"/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838200"/>
            <a:ext cx="28463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3429000"/>
            <a:ext cx="30654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ình0405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7288"/>
            <a:ext cx="2819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8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 smtClean="0">
                <a:solidFill>
                  <a:srgbClr val="0000FF"/>
                </a:solidFill>
                <a:latin typeface="Times New Roman" pitchFamily="18" charset="0"/>
              </a:rPr>
              <a:t>Phần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</a:rPr>
              <a:t>Ai nhanh hơn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smtClean="0">
                <a:solidFill>
                  <a:srgbClr val="FF00FF"/>
                </a:solidFill>
                <a:latin typeface="Times New Roman" pitchFamily="18" charset="0"/>
              </a:rPr>
              <a:t>So sánh giống và khác nhau giữa</a:t>
            </a:r>
            <a:r>
              <a:rPr lang="en-US" altLang="en-US" sz="72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smtClean="0">
                <a:solidFill>
                  <a:srgbClr val="FF0000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16388" name="Group 29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0"/>
            <a:chExt cx="5760" cy="4320"/>
          </a:xfrm>
        </p:grpSpPr>
        <p:grpSp>
          <p:nvGrpSpPr>
            <p:cNvPr id="16389" name="Group 16"/>
            <p:cNvGrpSpPr>
              <a:grpSpLocks/>
            </p:cNvGrpSpPr>
            <p:nvPr/>
          </p:nvGrpSpPr>
          <p:grpSpPr bwMode="auto"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16402" name="Picture 1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1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15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0" name="Group 17"/>
            <p:cNvGrpSpPr>
              <a:grpSpLocks/>
            </p:cNvGrpSpPr>
            <p:nvPr/>
          </p:nvGrpSpPr>
          <p:grpSpPr bwMode="auto"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16399" name="Picture 1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Picture 19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20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1" name="Group 21"/>
            <p:cNvGrpSpPr>
              <a:grpSpLocks/>
            </p:cNvGrpSpPr>
            <p:nvPr/>
          </p:nvGrpSpPr>
          <p:grpSpPr bwMode="auto">
            <a:xfrm rot="-5400000">
              <a:off x="2792" y="1704"/>
              <a:ext cx="268" cy="4717"/>
              <a:chOff x="0" y="0"/>
              <a:chExt cx="540" cy="4320"/>
            </a:xfrm>
          </p:grpSpPr>
          <p:pic>
            <p:nvPicPr>
              <p:cNvPr id="16396" name="Picture 22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2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2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2" name="Group 25"/>
            <p:cNvGrpSpPr>
              <a:grpSpLocks/>
            </p:cNvGrpSpPr>
            <p:nvPr/>
          </p:nvGrpSpPr>
          <p:grpSpPr bwMode="auto"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16393" name="Picture 26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27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2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6238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¨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a</a:t>
            </a:r>
          </a:p>
        </p:txBody>
      </p:sp>
      <p:pic>
        <p:nvPicPr>
          <p:cNvPr id="18436" name="Picture 4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©</a:t>
            </a:r>
          </a:p>
        </p:txBody>
      </p:sp>
      <p:pic>
        <p:nvPicPr>
          <p:cNvPr id="18438" name="Picture 6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029200" y="2714625"/>
            <a:ext cx="533400" cy="19335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153400" y="2743200"/>
            <a:ext cx="533400" cy="19431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057400" y="2743200"/>
            <a:ext cx="533400" cy="19335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8443" name="Picture 11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600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5568">
            <a:off x="6858000" y="1981200"/>
            <a:ext cx="1447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nen slid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9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  <p:bldP spid="18435" grpId="0" animBg="1"/>
      <p:bldP spid="18435" grpId="1" animBg="1"/>
      <p:bldP spid="18437" grpId="0" animBg="1"/>
      <p:bldP spid="18437" grpId="1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anh\Khung hinh\khung anh 1\1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57200"/>
            <a:ext cx="7924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>
              <a:solidFill>
                <a:srgbClr val="002060"/>
              </a:solidFill>
              <a:latin typeface="Cambria Math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>
              <a:solidFill>
                <a:srgbClr val="002060"/>
              </a:solidFill>
              <a:latin typeface="Cambria Math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>
              <a:solidFill>
                <a:srgbClr val="002060"/>
              </a:solidFill>
              <a:latin typeface="Cambria Math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 CÁC TRÒ CHƠI VỚI CHỮ CÁI</a:t>
            </a:r>
            <a:r>
              <a:rPr lang="en-US" altLang="en-US" sz="1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11700" b="1">
              <a:solidFill>
                <a:srgbClr val="000000"/>
              </a:solidFill>
              <a:latin typeface="Cambria Math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solidFill>
                <a:srgbClr val="1F497D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700" b="1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3150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Trò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chơi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bánh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xe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quay</a:t>
            </a:r>
          </a:p>
        </p:txBody>
      </p:sp>
      <p:pic>
        <p:nvPicPr>
          <p:cNvPr id="19463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7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3882009">
            <a:off x="1562100" y="495300"/>
            <a:ext cx="6781800" cy="6400800"/>
            <a:chOff x="912" y="144"/>
            <a:chExt cx="4272" cy="4032"/>
          </a:xfrm>
        </p:grpSpPr>
        <p:pic>
          <p:nvPicPr>
            <p:cNvPr id="2049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2" name="Group 25"/>
            <p:cNvGrpSpPr>
              <a:grpSpLocks/>
            </p:cNvGrpSpPr>
            <p:nvPr/>
          </p:nvGrpSpPr>
          <p:grpSpPr bwMode="auto">
            <a:xfrm>
              <a:off x="1136" y="527"/>
              <a:ext cx="3379" cy="3343"/>
              <a:chOff x="1136" y="527"/>
              <a:chExt cx="3379" cy="3343"/>
            </a:xfrm>
          </p:grpSpPr>
          <p:sp>
            <p:nvSpPr>
              <p:cNvPr id="20493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3" y="1294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960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0494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4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â</a:t>
                </a:r>
                <a:endParaRPr lang="vi-VN" altLang="en-US" sz="96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5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66" y="2780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960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Ă</a:t>
                </a:r>
              </a:p>
            </p:txBody>
          </p:sp>
          <p:sp>
            <p:nvSpPr>
              <p:cNvPr id="20496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1" y="1197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880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Â</a:t>
                </a:r>
              </a:p>
            </p:txBody>
          </p:sp>
          <p:sp>
            <p:nvSpPr>
              <p:cNvPr id="20497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4" y="2414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</a:t>
                </a:r>
                <a:endParaRPr lang="vi-VN" altLang="en-US" sz="96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8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2" y="527"/>
                <a:ext cx="71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60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altLang="en-US" sz="9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9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1pPr>
                <a:lvl2pPr marL="742950" indent="-28575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2pPr>
                <a:lvl3pPr marL="11430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3pPr>
                <a:lvl4pPr marL="16002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4pPr>
                <a:lvl5pPr marL="2057400" indent="-228600"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700" b="1">
                    <a:solidFill>
                      <a:srgbClr val="FF0000"/>
                    </a:solidFill>
                    <a:latin typeface=".VnAvant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9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20483" name="AutoShape 12"/>
          <p:cNvSpPr>
            <a:spLocks noChangeArrowheads="1"/>
          </p:cNvSpPr>
          <p:nvPr/>
        </p:nvSpPr>
        <p:spPr bwMode="auto"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1700" b="1">
              <a:solidFill>
                <a:srgbClr val="0033CC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0484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20485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2048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117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117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11700" b="1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489" name="Picture 19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9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70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Phần chơi thứ nhất: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“Ai thông minh”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prstClr val="black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é Khỏe Bé Ng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38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64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1513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153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5" name="Group 10"/>
            <p:cNvGrpSpPr>
              <a:grpSpLocks/>
            </p:cNvGrpSpPr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152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6" name="Group 15"/>
            <p:cNvGrpSpPr>
              <a:grpSpLocks/>
            </p:cNvGrpSpPr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152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1"/>
            <p:cNvGrpSpPr>
              <a:grpSpLocks/>
            </p:cNvGrpSpPr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151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435292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362" y="0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066800" y="1752600"/>
            <a:ext cx="723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800" b="1">
                <a:solidFill>
                  <a:srgbClr val="FF0000"/>
                </a:solidFill>
                <a:latin typeface="Cambria Math" pitchFamily="18" charset="0"/>
                <a:cs typeface="Arial" charset="0"/>
              </a:rPr>
              <a:t>TRÒ CHƠI;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Zíc zắc cùng bé yêu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>
                <a:solidFill>
                  <a:srgbClr val="00B0F0"/>
                </a:solidFill>
                <a:latin typeface="Cambria Math" pitchFamily="18" charset="0"/>
                <a:cs typeface="Arial" charset="0"/>
              </a:rPr>
              <a:t>Khi quân zíc zắc thả vào chữ nào thì bé phải đọc to chữ cái đó.</a:t>
            </a:r>
          </a:p>
        </p:txBody>
      </p:sp>
    </p:spTree>
    <p:extLst>
      <p:ext uri="{BB962C8B-B14F-4D97-AF65-F5344CB8AC3E}">
        <p14:creationId xmlns:p14="http://schemas.microsoft.com/office/powerpoint/2010/main" val="8630769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0" b="1">
              <a:solidFill>
                <a:srgbClr val="C0504D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2400" y="11811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2286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0" name="Line 33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2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6" name="Line 39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68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69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0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1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2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3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4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5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6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7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8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19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0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1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2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3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4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5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6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7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8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29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0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1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2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3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4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5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6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7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8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39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0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1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2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3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4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5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6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7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8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49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0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1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2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3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4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5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6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22657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prstClr val="black"/>
              </a:solidFill>
              <a:latin typeface="Cambria Math" pitchFamily="18" charset="0"/>
              <a:cs typeface="Arial" charset="0"/>
            </a:endParaRPr>
          </a:p>
        </p:txBody>
      </p:sp>
      <p:sp>
        <p:nvSpPr>
          <p:cNvPr id="68745" name="AutoShape 137"/>
          <p:cNvSpPr>
            <a:spLocks noChangeArrowheads="1"/>
          </p:cNvSpPr>
          <p:nvPr/>
        </p:nvSpPr>
        <p:spPr bwMode="auto">
          <a:xfrm>
            <a:off x="4572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8747" name="Picture 139" descr="Slid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52499" b="8888"/>
          <a:stretch>
            <a:fillRect/>
          </a:stretch>
        </p:blipFill>
        <p:spPr bwMode="auto">
          <a:xfrm>
            <a:off x="304800" y="5715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48" name="Picture 140" descr="Sli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5181600" y="55626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49" name="Picture 141" descr="Slid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7777" r="48334" b="13333"/>
          <a:stretch>
            <a:fillRect/>
          </a:stretch>
        </p:blipFill>
        <p:spPr bwMode="auto">
          <a:xfrm>
            <a:off x="2590800" y="5715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50" name="Picture 142" descr="Slide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888" r="57500" b="73334"/>
          <a:stretch>
            <a:fillRect/>
          </a:stretch>
        </p:blipFill>
        <p:spPr bwMode="auto">
          <a:xfrm>
            <a:off x="1447800" y="5562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51" name="Picture 143" descr="Slide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6667" r="59167" b="74445"/>
          <a:stretch>
            <a:fillRect/>
          </a:stretch>
        </p:blipFill>
        <p:spPr bwMode="auto">
          <a:xfrm>
            <a:off x="6376988" y="55245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54" name="Picture 146" descr="Sli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555" r="45833" b="9999"/>
          <a:stretch>
            <a:fillRect/>
          </a:stretch>
        </p:blipFill>
        <p:spPr bwMode="auto">
          <a:xfrm>
            <a:off x="8001000" y="56388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55" name="Picture 147" descr="Slide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59166" b="74445"/>
          <a:stretch>
            <a:fillRect/>
          </a:stretch>
        </p:blipFill>
        <p:spPr bwMode="auto">
          <a:xfrm>
            <a:off x="3886200" y="4953000"/>
            <a:ext cx="99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73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4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10995 C 0.09514 0.11134 0.10833 0.11342 0.12361 0.1162 C 0.13142 0.11944 0.13924 0.12106 0.1474 0.12268 C 0.15226 0.12685 0.15486 0.13148 0.15851 0.13727 C 0.15972 0.13935 0.16181 0.14352 0.16181 0.14375 C 0.15972 0.14907 0.15799 0.15509 0.15538 0.16041 C 0.1533 0.16458 0.14896 0.17315 0.14896 0.17338 C 0.14618 0.18842 0.13958 0.2 0.1316 0.21134 C 0.13108 0.21412 0.13108 0.21713 0.13003 0.21967 C 0.12934 0.22153 0.12743 0.22199 0.12674 0.22384 C 0.11962 0.24259 0.12674 0.23241 0.12205 0.23866 C 0.14549 0.22847 0.1651 0.23565 0.18872 0.23866 C 0.19531 0.24097 0.20139 0.24375 0.20781 0.24722 C 0.21684 0.25949 0.21215 0.25625 0.22049 0.25995 C 0.23229 0.27569 0.22813 0.26921 0.23958 0.27893 C 0.24809 0.29676 0.24722 0.30648 0.26649 0.30648 C 0.2651 0.32083 0.26372 0.34398 0.25382 0.35278 C 0.25191 0.35671 0.24913 0.35949 0.2474 0.36342 C 0.24653 0.36528 0.2467 0.36782 0.24583 0.36967 C 0.24063 0.38217 0.23524 0.39097 0.22361 0.39097 C 0.23038 0.39676 0.23524 0.40046 0.24115 0.40787 C 0.24444 0.42106 0.25208 0.43241 0.25851 0.44375 C 0.26094 0.45393 0.26007 0.48194 0.27292 0.48194 C 0.26493 0.48703 0.2592 0.49004 0.25226 0.49676 C 0.23854 0.50995 0.22969 0.52477 0.2125 0.52847 C 0.20625 0.53125 0.19913 0.53472 0.1934 0.53889 C 0.18472 0.54537 0.17917 0.55578 0.16962 0.55995 C 0.16389 0.57199 0.15556 0.57083 0.14583 0.57268 C 0.14427 0.57338 0.14253 0.57361 0.14115 0.57477 C 0.13524 0.5794 0.1401 0.57893 0.13628 0.57893 C 0.13889 0.62268 0.14965 0.67708 0.1316 0.71458 C 0.12726 0.73773 0.13333 0.70926 0.12674 0.7294 C 0.12361 0.73842 0.12483 0.74768 0.12049 0.75648 C 0.12188 0.77407 0.12396 0.79213 0.12674 0.80949 C 0.1276 0.81481 0.1316 0.81759 0.1316 0.82222 L 0.15538 0.80532 " pathEditMode="relative" rAng="0" ptsTypes="ffffffffffffffffffffffffffffffffffAA">
                                      <p:cBhvr>
                                        <p:cTn id="4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49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53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57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6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6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45" grpId="0" animBg="1"/>
      <p:bldP spid="68745" grpId="1" animBg="1"/>
      <p:bldP spid="68745" grpId="2" animBg="1"/>
      <p:bldP spid="68745" grpId="3" animBg="1"/>
      <p:bldP spid="68745" grpId="4" animBg="1"/>
      <p:bldP spid="68745" grpId="5" animBg="1"/>
      <p:bldP spid="68745" grpId="6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269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0">
                <a:solidFill>
                  <a:srgbClr val="3399FF"/>
                </a:solidFill>
              </a:rPr>
              <a:t>a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2667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0">
                <a:solidFill>
                  <a:srgbClr val="FF00FF"/>
                </a:solidFill>
              </a:rPr>
              <a:t>¨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5715000" y="787400"/>
            <a:ext cx="3200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0">
                <a:solidFill>
                  <a:srgbClr val="00FF00"/>
                </a:solidFill>
              </a:rPr>
              <a:t>©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228600" y="682625"/>
            <a:ext cx="25463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0"/>
              <a:t>o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5702300" y="769938"/>
            <a:ext cx="26797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0"/>
              <a:t>o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2959100" y="781050"/>
            <a:ext cx="2895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0"/>
              <a:t>o</a:t>
            </a: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2209800" y="2286000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953000" y="2371725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7696200" y="2362200"/>
            <a:ext cx="457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6123" name="Picture 11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2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hoa 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hoa h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hoa h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hoa h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770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.VnArial"/>
              </a:rPr>
              <a:t>gièng nhau 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866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khác nhau</a:t>
            </a:r>
          </a:p>
        </p:txBody>
      </p:sp>
    </p:spTree>
    <p:extLst>
      <p:ext uri="{BB962C8B-B14F-4D97-AF65-F5344CB8AC3E}">
        <p14:creationId xmlns:p14="http://schemas.microsoft.com/office/powerpoint/2010/main" val="16264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/>
      <p:bldP spid="346116" grpId="0"/>
      <p:bldP spid="346117" grpId="0"/>
      <p:bldP spid="346118" grpId="0"/>
      <p:bldP spid="346119" grpId="0"/>
      <p:bldP spid="346120" grpId="0" animBg="1"/>
      <p:bldP spid="346121" grpId="0" animBg="1"/>
      <p:bldP spid="346122" grpId="0" animBg="1"/>
      <p:bldP spid="24585" grpId="0" animBg="1"/>
      <p:bldP spid="24585" grpId="1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WordArt 3"/>
          <p:cNvSpPr>
            <a:spLocks noChangeArrowheads="1" noChangeShapeType="1" noTextEdit="1"/>
          </p:cNvSpPr>
          <p:nvPr/>
        </p:nvSpPr>
        <p:spPr bwMode="auto">
          <a:xfrm>
            <a:off x="36576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¨</a:t>
            </a:r>
          </a:p>
        </p:txBody>
      </p:sp>
      <p:sp>
        <p:nvSpPr>
          <p:cNvPr id="347140" name="WordArt 4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1981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a</a:t>
            </a:r>
          </a:p>
        </p:txBody>
      </p:sp>
      <p:sp>
        <p:nvSpPr>
          <p:cNvPr id="347141" name="WordArt 5"/>
          <p:cNvSpPr>
            <a:spLocks noChangeArrowheads="1" noChangeShapeType="1" noTextEdit="1"/>
          </p:cNvSpPr>
          <p:nvPr/>
        </p:nvSpPr>
        <p:spPr bwMode="auto">
          <a:xfrm>
            <a:off x="64008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1737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  <p:bldP spid="3471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KIT1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28600" y="54102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Đ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2954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304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172200" y="5105400"/>
            <a:ext cx="609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7848600" y="55626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y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8956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5029200" y="5410200"/>
            <a:ext cx="91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600000">
            <a:off x="4191000" y="5029200"/>
            <a:ext cx="533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9342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67818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8862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087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1" grpId="0" animBg="1"/>
      <p:bldP spid="5131" grpId="1" animBg="1"/>
      <p:bldP spid="5133" grpId="0" animBg="1"/>
      <p:bldP spid="5133" grpId="1" animBg="1"/>
      <p:bldP spid="5129" grpId="0" animBg="1"/>
      <p:bldP spid="5129" grpId="1" animBg="1"/>
      <p:bldP spid="5129" grpId="2" animBg="1"/>
      <p:bldP spid="5132" grpId="0" animBg="1"/>
      <p:bldP spid="5132" grpId="1" animBg="1"/>
      <p:bldP spid="513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2582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704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9300" b="1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0546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-6350" y="425450"/>
            <a:ext cx="2516188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800">
                <a:latin typeface=".VnAvantH" pitchFamily="34" charset="0"/>
              </a:rPr>
              <a:t>a</a:t>
            </a:r>
          </a:p>
        </p:txBody>
      </p:sp>
      <p:pic>
        <p:nvPicPr>
          <p:cNvPr id="336899" name="Picture 3" descr="Hình040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58900"/>
            <a:ext cx="2971800" cy="325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481138"/>
            <a:ext cx="26193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866900"/>
            <a:ext cx="205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Mat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648200" y="48768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m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6096000" y="4648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¨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16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875 -0.07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0" grpId="0" animBg="1"/>
      <p:bldP spid="9220" grpId="1" animBg="1"/>
      <p:bldP spid="9221" grpId="0" animBg="1"/>
      <p:bldP spid="9221" grpId="1" animBg="1"/>
      <p:bldP spid="9221" grpId="2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5" grpId="2" animBg="1"/>
      <p:bldP spid="9225" grpId="3" animBg="1"/>
      <p:bldP spid="9225" grpId="4" animBg="1"/>
      <p:bldP spid="9226" grpId="0" animBg="1"/>
      <p:bldP spid="92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WordArt 3"/>
          <p:cNvSpPr>
            <a:spLocks noChangeArrowheads="1" noChangeShapeType="1" noTextEdit="1"/>
          </p:cNvSpPr>
          <p:nvPr/>
        </p:nvSpPr>
        <p:spPr bwMode="auto">
          <a:xfrm>
            <a:off x="2971800" y="990600"/>
            <a:ext cx="3505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30256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1905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9300" b="1">
                <a:solidFill>
                  <a:srgbClr val="0000FF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2943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080000" y="1828800"/>
            <a:ext cx="914400" cy="3657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17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179</Words>
  <Application>Microsoft Office PowerPoint</Application>
  <PresentationFormat>On-screen Show (4:3)</PresentationFormat>
  <Paragraphs>78</Paragraphs>
  <Slides>24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2</cp:revision>
  <dcterms:created xsi:type="dcterms:W3CDTF">2022-11-02T08:56:37Z</dcterms:created>
  <dcterms:modified xsi:type="dcterms:W3CDTF">2022-11-02T09:12:37Z</dcterms:modified>
</cp:coreProperties>
</file>