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8" r:id="rId2"/>
    <p:sldId id="257" r:id="rId3"/>
    <p:sldId id="274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7" r:id="rId12"/>
    <p:sldId id="269" r:id="rId13"/>
    <p:sldId id="275" r:id="rId14"/>
    <p:sldId id="276" r:id="rId15"/>
    <p:sldId id="277" r:id="rId16"/>
    <p:sldId id="273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540C7-E38B-43C8-8305-E37EA7975347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955A6A-161E-4316-AFFF-8A017FFBA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85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448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1822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8639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4075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2739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625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010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991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869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48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111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282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559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3960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30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0C3E-11F2-41E8-B1EE-209E10A0660E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228A-EEC0-489F-84BD-132EE389E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54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0C3E-11F2-41E8-B1EE-209E10A0660E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228A-EEC0-489F-84BD-132EE389E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605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0C3E-11F2-41E8-B1EE-209E10A0660E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228A-EEC0-489F-84BD-132EE389E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277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0C3E-11F2-41E8-B1EE-209E10A0660E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228A-EEC0-489F-84BD-132EE389E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1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0C3E-11F2-41E8-B1EE-209E10A0660E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228A-EEC0-489F-84BD-132EE389E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563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0C3E-11F2-41E8-B1EE-209E10A0660E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228A-EEC0-489F-84BD-132EE389E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57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0C3E-11F2-41E8-B1EE-209E10A0660E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228A-EEC0-489F-84BD-132EE389E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322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0C3E-11F2-41E8-B1EE-209E10A0660E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228A-EEC0-489F-84BD-132EE389E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505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0C3E-11F2-41E8-B1EE-209E10A0660E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228A-EEC0-489F-84BD-132EE389E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063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0C3E-11F2-41E8-B1EE-209E10A0660E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228A-EEC0-489F-84BD-132EE389E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639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0C3E-11F2-41E8-B1EE-209E10A0660E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228A-EEC0-489F-84BD-132EE389E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668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C0C3E-11F2-41E8-B1EE-209E10A0660E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B228A-EEC0-489F-84BD-132EE389E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56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23314"/>
          </a:xfrm>
        </p:spPr>
      </p:pic>
      <p:sp>
        <p:nvSpPr>
          <p:cNvPr id="6" name="TextBox 5"/>
          <p:cNvSpPr txBox="1"/>
          <p:nvPr/>
        </p:nvSpPr>
        <p:spPr>
          <a:xfrm>
            <a:off x="2556588" y="466531"/>
            <a:ext cx="7837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QUẬN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 BIÊN</a:t>
            </a:r>
          </a:p>
          <a:p>
            <a:pPr algn="ctr"/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NGỌC THỤY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482" y="1270486"/>
            <a:ext cx="2072951" cy="2072951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3496922" y="3359020"/>
            <a:ext cx="5689599" cy="4665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VỰC: PHÁT TRIỂN NGÔN NGỮ</a:t>
            </a:r>
          </a:p>
        </p:txBody>
      </p:sp>
      <p:sp>
        <p:nvSpPr>
          <p:cNvPr id="10" name="Rectangle 9"/>
          <p:cNvSpPr/>
          <p:nvPr/>
        </p:nvSpPr>
        <p:spPr>
          <a:xfrm rot="10800000" flipV="1">
            <a:off x="3496923" y="3705999"/>
            <a:ext cx="568959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”</a:t>
            </a:r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 – 36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89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3964" cy="6858000"/>
          </a:xfrm>
        </p:spPr>
      </p:pic>
      <p:sp>
        <p:nvSpPr>
          <p:cNvPr id="6" name="Rectangle 5"/>
          <p:cNvSpPr/>
          <p:nvPr/>
        </p:nvSpPr>
        <p:spPr>
          <a:xfrm>
            <a:off x="2415912" y="1105913"/>
            <a:ext cx="83439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cãi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818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1741657" y="365125"/>
            <a:ext cx="77476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hả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con?</a:t>
            </a:r>
            <a:endParaRPr lang="en-US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241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</p:spPr>
      </p:pic>
      <p:sp>
        <p:nvSpPr>
          <p:cNvPr id="5" name="Rectangle 4"/>
          <p:cNvSpPr/>
          <p:nvPr/>
        </p:nvSpPr>
        <p:spPr>
          <a:xfrm>
            <a:off x="2351258" y="2679820"/>
            <a:ext cx="778103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hay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cãi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4666761" y="1723589"/>
            <a:ext cx="285847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390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832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616" y="2472891"/>
            <a:ext cx="10515600" cy="1325563"/>
          </a:xfrm>
        </p:spPr>
        <p:txBody>
          <a:bodyPr>
            <a:prstTxWarp prst="textChevronInverted">
              <a:avLst/>
            </a:prstTxWarp>
            <a:noAutofit/>
          </a:bodyPr>
          <a:lstStyle/>
          <a:p>
            <a:pPr algn="ctr"/>
            <a:r>
              <a:rPr lang="en-US" sz="115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115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5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115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405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70" y="2558473"/>
            <a:ext cx="2257412" cy="23829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899" y="2572328"/>
            <a:ext cx="2145814" cy="23829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730" y="2558473"/>
            <a:ext cx="2342871" cy="23968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8" t="526" r="12218" b="-1"/>
          <a:stretch/>
        </p:blipFill>
        <p:spPr>
          <a:xfrm>
            <a:off x="8489618" y="2544618"/>
            <a:ext cx="2307692" cy="23968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1371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SPRING_QUIZ_SHAPE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SPRING_QUIZ_SHAPE1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" b="42148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935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2413585" y="3812679"/>
            <a:ext cx="6744154" cy="923330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597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39557"/>
          </a:xfrm>
        </p:spPr>
      </p:pic>
      <p:sp>
        <p:nvSpPr>
          <p:cNvPr id="11" name="Rectangle 10"/>
          <p:cNvSpPr/>
          <p:nvPr/>
        </p:nvSpPr>
        <p:spPr>
          <a:xfrm>
            <a:off x="1847272" y="1961171"/>
            <a:ext cx="849745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vi-VN" dirty="0"/>
              <a:t>- </a:t>
            </a:r>
            <a:r>
              <a:rPr lang="vi-VN" dirty="0" smtClean="0">
                <a:latin typeface="+mj-lt"/>
              </a:rPr>
              <a:t>Trẻ biết tên bài thơ: Miệng xinh</a:t>
            </a:r>
          </a:p>
          <a:p>
            <a:r>
              <a:rPr lang="vi-VN" dirty="0" smtClean="0">
                <a:latin typeface="+mj-lt"/>
              </a:rPr>
              <a:t>- Hiểu được nội dung bài thơ: miệng để nói lời hay, không nên cãi nhau với bạn.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Times New Roman" panose="02020603050405020304" pitchFamily="18" charset="0"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Powerpoint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Video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6745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Rectangle 2"/>
          <p:cNvSpPr/>
          <p:nvPr/>
        </p:nvSpPr>
        <p:spPr>
          <a:xfrm>
            <a:off x="2289509" y="2151727"/>
            <a:ext cx="7612982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ĐỐ</a:t>
            </a:r>
            <a:endParaRPr lang="en-US" sz="8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709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4308763" y="808471"/>
            <a:ext cx="37037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endParaRPr lang="vi-VN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58108" y="2134034"/>
            <a:ext cx="84050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Thốt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</a:t>
            </a:r>
          </a:p>
          <a:p>
            <a:pPr algn="ctr"/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07144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371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4"/>
          <a:stretch/>
        </p:blipFill>
        <p:spPr>
          <a:xfrm>
            <a:off x="1563834" y="2627745"/>
            <a:ext cx="4230462" cy="42302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08"/>
          <a:stretch/>
        </p:blipFill>
        <p:spPr>
          <a:xfrm>
            <a:off x="6466165" y="2627349"/>
            <a:ext cx="4245840" cy="4230651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20863395">
            <a:off x="2201140" y="4813605"/>
            <a:ext cx="1142421" cy="4029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2782438">
            <a:off x="8791284" y="5145914"/>
            <a:ext cx="1142421" cy="4029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98617" y="876693"/>
            <a:ext cx="69365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THƠ: 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MIỆNG XINH</a:t>
            </a:r>
            <a:endParaRPr lang="en-US" sz="4800" dirty="0"/>
          </a:p>
        </p:txBody>
      </p:sp>
      <p:sp>
        <p:nvSpPr>
          <p:cNvPr id="10" name="Rectangle 9"/>
          <p:cNvSpPr/>
          <p:nvPr/>
        </p:nvSpPr>
        <p:spPr>
          <a:xfrm>
            <a:off x="6960966" y="1686481"/>
            <a:ext cx="29450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722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706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76337" y="1933303"/>
            <a:ext cx="53575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MIỆNG XINH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63035" y="2840577"/>
            <a:ext cx="41841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4163035" y="3310004"/>
            <a:ext cx="40575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Cãi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endParaRPr lang="en-US" sz="3200" b="1" dirty="0"/>
          </a:p>
        </p:txBody>
      </p:sp>
      <p:sp>
        <p:nvSpPr>
          <p:cNvPr id="8" name="Rectangle 7"/>
          <p:cNvSpPr/>
          <p:nvPr/>
        </p:nvSpPr>
        <p:spPr>
          <a:xfrm>
            <a:off x="4163035" y="3824731"/>
            <a:ext cx="40350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endParaRPr lang="en-US" sz="3200" b="1" dirty="0"/>
          </a:p>
        </p:txBody>
      </p:sp>
      <p:sp>
        <p:nvSpPr>
          <p:cNvPr id="10" name="Rectangle 9"/>
          <p:cNvSpPr/>
          <p:nvPr/>
        </p:nvSpPr>
        <p:spPr>
          <a:xfrm>
            <a:off x="4163035" y="4363538"/>
            <a:ext cx="39549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366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27"/>
            <a:ext cx="12192000" cy="6864927"/>
          </a:xfrm>
        </p:spPr>
      </p:pic>
      <p:sp>
        <p:nvSpPr>
          <p:cNvPr id="5" name="Rectangle 4"/>
          <p:cNvSpPr/>
          <p:nvPr/>
        </p:nvSpPr>
        <p:spPr>
          <a:xfrm>
            <a:off x="3211232" y="389229"/>
            <a:ext cx="77700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384" y="1289775"/>
            <a:ext cx="5523282" cy="4667679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945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706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76337" y="1933303"/>
            <a:ext cx="53575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MIỆNG XINH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63035" y="2840577"/>
            <a:ext cx="41841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4163035" y="3310004"/>
            <a:ext cx="40575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Cãi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endParaRPr lang="en-US" sz="3200" b="1" dirty="0"/>
          </a:p>
        </p:txBody>
      </p:sp>
      <p:sp>
        <p:nvSpPr>
          <p:cNvPr id="8" name="Rectangle 7"/>
          <p:cNvSpPr/>
          <p:nvPr/>
        </p:nvSpPr>
        <p:spPr>
          <a:xfrm>
            <a:off x="4163035" y="3824731"/>
            <a:ext cx="40350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endParaRPr lang="en-US" sz="3200" b="1" dirty="0"/>
          </a:p>
        </p:txBody>
      </p:sp>
      <p:sp>
        <p:nvSpPr>
          <p:cNvPr id="9" name="Rectangle 8"/>
          <p:cNvSpPr/>
          <p:nvPr/>
        </p:nvSpPr>
        <p:spPr>
          <a:xfrm>
            <a:off x="4163035" y="4363538"/>
            <a:ext cx="39549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736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49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50364" y="365125"/>
            <a:ext cx="54216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384" y="1289775"/>
            <a:ext cx="5523282" cy="4667679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8820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PATH" val="C:\Users\ricto\Desktop\thơ miệng xinh.pptx"/>
  <p:tag name="ISPRING_PROJECT_VERSION" val="9"/>
  <p:tag name="ISPRING_PROJECT_FOLDER_UPDATED" val="1"/>
  <p:tag name="ISPRING_PRESENTATION_TITLE" val="thơ miệng xinh"/>
  <p:tag name="ISPRING_FIRST_PUBLISH" val="1"/>
  <p:tag name="ISPRING_LMS_API_VERSION" val="SCORM 1.2"/>
  <p:tag name="ISPRING_ULTRA_SCORM_COURSE_ID" val="6C618D2A-23B7-4FF0-B3ED-4AD352619A76"/>
  <p:tag name="ISPRING_CMI5_LAUNCH_METHOD" val="any window"/>
  <p:tag name="ISPRINGCLOUDFOLDERID" val="1"/>
  <p:tag name="ISPRINGONLINEFOLDERID" val="1"/>
  <p:tag name="ISPRING_SCORM_RATE_SLIDES" val="0"/>
  <p:tag name="ISPRING_CURRENT_PLAYER_ID" val="universal"/>
  <p:tag name="ISPRING_RESOURCE_FOLDER" val="C:\Users\ricto\Desktop\thơ miệng xinh\"/>
  <p:tag name="ISPRING_SCREEN_RECS_UPDATED" val="C:\Users\ricto\Desktop\thơ miệng xinh\"/>
  <p:tag name="FLASHSPRING_ZOOM_TAG" val="67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QUIZZES" val="1"/>
  <p:tag name="ISPRING_SCORM_PASSING_SCORE" val="80.000000"/>
  <p:tag name="ISPRING_UUID" val="{89A092C8-AC98-4411-87C2-252215BB6EB1}"/>
  <p:tag name="ISPRING_PRESENTATION_INFO_2" val="&lt;?xml version=&quot;1.0&quot; encoding=&quot;UTF-8&quot; standalone=&quot;no&quot; ?&gt;&#10;&lt;presentation2&gt;&#10;&#10;  &lt;slides&gt;&#10;    &lt;slide id=&quot;{1387CE80-1ADA-4375-BF1C-1644EA34439F}&quot; pptId=&quot;256&quot;/&gt;&#10;    &lt;slide id=&quot;{1BF876E5-136B-43B6-8532-180FE828F947}&quot; pptId=&quot;257&quot;/&gt;&#10;    &lt;slide id=&quot;{6B1AF7DE-AFC7-4D6B-8968-6B60B1E4AC73}&quot; pptId=&quot;274&quot;/&gt;&#10;    &lt;slide id=&quot;{19B26860-C4FC-4AD0-9B7F-56B1CB1876D2}&quot; pptId=&quot;258&quot;/&gt;&#10;    &lt;slide id=&quot;{6CC50E52-427A-44C2-8835-3F3DB79E9F9D}&quot; pptId=&quot;259&quot;/&gt;&#10;    &lt;slide id=&quot;{025DE7E2-4DD8-4BAA-AEE6-8E1E9A961CF1}&quot; pptId=&quot;260&quot;/&gt;&#10;    &lt;slide id=&quot;{F0495753-09E0-46F7-9176-604E31B6F7C4}&quot; pptId=&quot;261&quot;/&gt;&#10;    &lt;slide id=&quot;{312E7404-7438-4CCC-8023-0A812306420A}&quot; pptId=&quot;263&quot;/&gt;&#10;    &lt;slide id=&quot;{262ACA39-0C78-455C-B3A1-D805417C1EB4}&quot; pptId=&quot;264&quot;/&gt;&#10;    &lt;slide id=&quot;{04A6AB7C-6D24-4221-8E8D-12BF0299EC10}&quot; pptId=&quot;265&quot;/&gt;&#10;    &lt;slide id=&quot;{A335D2EA-D4E7-49B9-A5D8-36CA20F1CCBB}&quot; pptId=&quot;266&quot;/&gt;&#10;    &lt;slide id=&quot;{1A781C28-27D8-4A48-A019-A6BD87DCC073}&quot; pptId=&quot;267&quot;/&gt;&#10;    &lt;slide id=&quot;{5764A9E4-1D52-446A-8702-CB45A82E8D85}&quot; pptId=&quot;268&quot;/&gt;&#10;    &lt;slide id=&quot;{2642766D-8A5E-4ECA-8C47-1562916AE1DB}&quot; pptId=&quot;269&quot;/&gt;&#10;    &lt;slide id=&quot;{AEB2BBC8-4F51-420C-B0EF-6AAF34C56352}&quot; pptId=&quot;270&quot;/&gt;&#10;    &lt;slide id=&quot;{D1475752-7CC4-4C12-8C3A-C17ED5DD691C}&quot; pptId=&quot;275&quot;/&gt;&#10;    &lt;slide id=&quot;{09D0890C-772C-4E68-BAD0-26AC9650D41F}&quot; pptId=&quot;276&quot;/&gt;&#10;    &lt;slide id=&quot;{7840B20F-2810-4ABB-A4A6-DB3E5D23E3CA}&quot; pptId=&quot;277&quot;/&gt;&#10;    &lt;slide id=&quot;{D416617F-4E4A-417A-BF44-863B512F3CE8}&quot; pptId=&quot;273&quot;/&gt;&#10;  &lt;/slides&gt;&#10;&#10;  &lt;narration&gt;&#10;    &lt;audioTracks/&gt;&#10;    &lt;videoTracks/&gt;&#10;  &lt;/narration&gt;&#10;&#10;&lt;/presentation2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các cháu chơi với bạn cãi nhau thì sẽ làm sao?"/>
  <p:tag name="ISPRING_SLIDE_INDENT_LEVEL" val="0"/>
  <p:tag name="GENSWF_ADVANCE_TIME" val="6.121"/>
  <p:tag name="ISPRING_SLIDE_ID_2" val="{04A6AB7C-6D24-4221-8E8D-12BF0299EC10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cái miệng nó xinh thế, chỉ nói điều gì?"/>
  <p:tag name="ISPRING_SLIDE_INDENT_LEVEL" val="0"/>
  <p:tag name="GENSWF_ADVANCE_TIME" val="7.424"/>
  <p:tag name="ISPRING_SLIDE_ID_2" val="{1A781C28-27D8-4A48-A019-A6BD87DCC073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Giáo dục"/>
  <p:tag name="ISPRING_SLIDE_INDENT_LEVEL" val="0"/>
  <p:tag name="GENSWF_ADVANCE_TIME" val="25.567"/>
  <p:tag name="TIMING" val="|2.444|2.756"/>
  <p:tag name="ISPRING_SLIDE_ID_2" val="{2642766D-8A5E-4ECA-8C47-1562916AE1DB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0.032"/>
  <p:tag name="ISPRING_SLIDE_ID_2" val="{D1475752-7CC4-4C12-8C3A-C17ED5DD691C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1.061"/>
  <p:tag name="TIMING" val="|5.454|2.141|1.407"/>
  <p:tag name="ISPRING_SLIDE_ID_2" val="{09D0890C-772C-4E68-BAD0-26AC9650D41F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1.quiz"/>
  <p:tag name="ISPRING_QUIZ_FULL_PATH" val="C:\Users\ricto\Desktop\thơ miệng xinh\quiz\quiz1.quiz"/>
  <p:tag name="ISPRING_QUIZ_RELATIVE_PATH" val="thơ miệng xinh\quiz\quiz1.quiz"/>
  <p:tag name="ISPRING_SLIDE_ID_2" val="{7840B20F-2810-4ABB-A4A6-DB3E5D23E3CA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ạm biệt"/>
  <p:tag name="ISPRING_SLIDE_INDENT_LEVEL" val="0"/>
  <p:tag name="GENSWF_ADVANCE_TIME" val="26.285"/>
  <p:tag name="ISPRING_SLIDE_ID_2" val="{D416617F-4E4A-417A-BF44-863B512F3CE8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Mục đích - Yêu cầu"/>
  <p:tag name="ISPRING_SLIDE_INDENT_LEVEL" val="0"/>
  <p:tag name="GENSWF_ADVANCE_TIME" val="24.855"/>
  <p:tag name="TIMING" val="|1.764|4.625|5.329|4.794|4.466"/>
  <p:tag name="ISPRING_SLIDE_ID_2" val="{1BF876E5-136B-43B6-8532-180FE828F947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Ổn định tổ chức"/>
  <p:tag name="ISPRING_SLIDE_INDENT_LEVEL" val="0"/>
  <p:tag name="GENSWF_ADVANCE_TIME" val="9.762"/>
  <p:tag name="ISPRING_SLIDE_ID_2" val="{6B1AF7DE-AFC7-4D6B-8968-6B60B1E4AC73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Câu đố"/>
  <p:tag name="ISPRING_SLIDE_INDENT_LEVEL" val="0"/>
  <p:tag name="GENSWF_ADVANCE_TIME" val="14"/>
  <p:tag name="TIMING" val="|1.035|2.606"/>
  <p:tag name="ISPRING_SLIDE_ID_2" val="{19B26860-C4FC-4AD0-9B7F-56B1CB1876D2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Giới Thiệu"/>
  <p:tag name="ISPRING_SLIDE_INDENT_LEVEL" val="0"/>
  <p:tag name="GENSWF_ADVANCE_TIME" val="23.065"/>
  <p:tag name="TIMING" val="|3.142|14.387|3.001"/>
  <p:tag name="ISPRING_SLIDE_ID_2" val="{6CC50E52-427A-44C2-8835-3F3DB79E9F9D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Bài thơ: Miệng xinh"/>
  <p:tag name="ISPRING_SLIDE_INDENT_LEVEL" val="0"/>
  <p:tag name="GENSWF_ADVANCE_TIME" val="21.646"/>
  <p:tag name="TIMING" val="|1.72|3.738|2.964|3.11|3.645"/>
  <p:tag name="ISPRING_SLIDE_ID_2" val="{025DE7E2-4DD8-4BAA-AEE6-8E1E9A961CF1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cô vừa đọc cho các con nghe bài thơ gì?"/>
  <p:tag name="ISPRING_SLIDE_INDENT_LEVEL" val="0"/>
  <p:tag name="GENSWF_ADVANCE_TIME" val="18.481"/>
  <p:tag name="TIMING" val="|5.875"/>
  <p:tag name="ISPRING_SLIDE_ID_2" val="{F0495753-09E0-46F7-9176-604E31B6F7C4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SLIDE_TITLE" val="bài thơ: Miệng xinh"/>
  <p:tag name="GENSWF_ADVANCE_TIME" val="21.648"/>
  <p:tag name="TIMING" val="|2.163|3.565|2.953|3.517|3.311"/>
  <p:tag name="ISPRING_SLIDE_ID_2" val="{312E7404-7438-4CCC-8023-0A812306420A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các con nghe bài thơ tên là gì?"/>
  <p:tag name="ISPRING_SLIDE_INDENT_LEVEL" val="0"/>
  <p:tag name="GENSWF_ADVANCE_TIME" val="14.743"/>
  <p:tag name="TIMING" val="|6.586"/>
  <p:tag name="ISPRING_SLIDE_ID_2" val="{262ACA39-0C78-455C-B3A1-D805417C1EB4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5341</TotalTime>
  <Words>374</Words>
  <Application>Microsoft Office PowerPoint</Application>
  <PresentationFormat>Custom</PresentationFormat>
  <Paragraphs>62</Paragraphs>
  <Slides>16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thơ miệng xinh</dc:title>
  <dc:creator>rictop.hubt@gmail.com</dc:creator>
  <cp:lastModifiedBy>Admin</cp:lastModifiedBy>
  <cp:revision>55</cp:revision>
  <dcterms:created xsi:type="dcterms:W3CDTF">2022-01-06T03:06:21Z</dcterms:created>
  <dcterms:modified xsi:type="dcterms:W3CDTF">2022-09-19T02:43:20Z</dcterms:modified>
</cp:coreProperties>
</file>