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285" r:id="rId3"/>
    <p:sldId id="260" r:id="rId4"/>
    <p:sldId id="288" r:id="rId5"/>
    <p:sldId id="286" r:id="rId6"/>
    <p:sldId id="301" r:id="rId7"/>
    <p:sldId id="275" r:id="rId8"/>
    <p:sldId id="291" r:id="rId9"/>
    <p:sldId id="297" r:id="rId10"/>
    <p:sldId id="266" r:id="rId11"/>
    <p:sldId id="267" r:id="rId12"/>
    <p:sldId id="268" r:id="rId13"/>
    <p:sldId id="274" r:id="rId14"/>
    <p:sldId id="271" r:id="rId15"/>
    <p:sldId id="269" r:id="rId16"/>
    <p:sldId id="309" r:id="rId17"/>
    <p:sldId id="310" r:id="rId18"/>
    <p:sldId id="312" r:id="rId19"/>
    <p:sldId id="277" r:id="rId20"/>
    <p:sldId id="313" r:id="rId21"/>
    <p:sldId id="307" r:id="rId22"/>
    <p:sldId id="306" r:id="rId23"/>
    <p:sldId id="281" r:id="rId24"/>
    <p:sldId id="282" r:id="rId25"/>
    <p:sldId id="316" r:id="rId26"/>
    <p:sldId id="317" r:id="rId27"/>
    <p:sldId id="31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5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2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8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3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2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jpe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81001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MẦM NON NGỌC THỤY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6764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 VỰC PHÁT TRIỂN NGÔN NGỮ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967334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U, Ư</a:t>
            </a:r>
          </a:p>
          <a:p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0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Bitmap Image" r:id="rId8" imgW="399960" imgH="1800360" progId="PBrush">
                  <p:embed/>
                </p:oleObj>
              </mc:Choice>
              <mc:Fallback>
                <p:oleObj name="Bitmap Image" r:id="rId8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Document" r:id="rId6" imgW="5486400" imgH="4498920" progId="Word.Document.8">
                  <p:embed/>
                </p:oleObj>
              </mc:Choice>
              <mc:Fallback>
                <p:oleObj name="Document" r:id="rId6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</a:rPr>
              <a:t> 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-6474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C©y</a:t>
            </a:r>
            <a:r>
              <a:rPr lang="en-US" sz="3200" b="1" dirty="0" smtClean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 smtClean="0">
                <a:latin typeface=".VnAvant" pitchFamily="34" charset="0"/>
              </a:rPr>
              <a:t>C©y</a:t>
            </a:r>
            <a:r>
              <a:rPr lang="en-US" sz="3200" b="1" dirty="0" smtClean="0">
                <a:latin typeface=".VnAvant" pitchFamily="34" charset="0"/>
              </a:rPr>
              <a:t> ®µo ®</a:t>
            </a:r>
            <a:r>
              <a:rPr lang="en-US" sz="3200" b="1" dirty="0" err="1" smtClean="0">
                <a:latin typeface=".VnAvant" pitchFamily="34" charset="0"/>
              </a:rPr>
              <a:t>Çu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xãm</a:t>
            </a:r>
            <a:endParaRPr lang="en-US" sz="3200" b="1" dirty="0" smtClean="0">
              <a:latin typeface=".VnAvant" pitchFamily="34" charset="0"/>
            </a:endParaRPr>
          </a:p>
          <a:p>
            <a:pPr algn="ctr"/>
            <a:r>
              <a:rPr lang="en-US" sz="3200" b="1" dirty="0" err="1" smtClean="0">
                <a:latin typeface=".VnAvant" pitchFamily="34" charset="0"/>
              </a:rPr>
              <a:t>Lèm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èm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nô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hång</a:t>
            </a:r>
            <a:endParaRPr lang="en-US" sz="3200" b="1" dirty="0" smtClean="0">
              <a:latin typeface=".VnAvant" pitchFamily="34" charset="0"/>
            </a:endParaRPr>
          </a:p>
          <a:p>
            <a:pPr algn="ctr"/>
            <a:r>
              <a:rPr lang="en-US" sz="3200" b="1" dirty="0" err="1" smtClean="0">
                <a:latin typeface=".VnAvant" pitchFamily="34" charset="0"/>
              </a:rPr>
              <a:t>Chóng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em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chØ</a:t>
            </a:r>
            <a:r>
              <a:rPr lang="en-US" sz="3200" b="1" dirty="0" smtClean="0">
                <a:latin typeface=".VnAvant" pitchFamily="34" charset="0"/>
              </a:rPr>
              <a:t>  </a:t>
            </a:r>
            <a:r>
              <a:rPr lang="en-US" sz="3200" b="1" dirty="0" err="1" smtClean="0">
                <a:latin typeface=".VnAvant" pitchFamily="34" charset="0"/>
              </a:rPr>
              <a:t>mong</a:t>
            </a:r>
            <a:endParaRPr lang="en-US" sz="3200" b="1" dirty="0" smtClean="0">
              <a:latin typeface=".VnAvant" pitchFamily="34" charset="0"/>
            </a:endParaRPr>
          </a:p>
          <a:p>
            <a:pPr algn="ctr"/>
            <a:r>
              <a:rPr lang="en-US" sz="3200" b="1" dirty="0" err="1" smtClean="0">
                <a:latin typeface=".VnAvant" pitchFamily="34" charset="0"/>
              </a:rPr>
              <a:t>Mïa</a:t>
            </a:r>
            <a:r>
              <a:rPr lang="en-US" sz="3200" b="1" dirty="0" smtClean="0">
                <a:latin typeface=".VnAvant" pitchFamily="34" charset="0"/>
              </a:rPr>
              <a:t> ®µo </a:t>
            </a:r>
            <a:r>
              <a:rPr lang="en-US" sz="3200" b="1" dirty="0" err="1" smtClean="0">
                <a:latin typeface=".VnAvant" pitchFamily="34" charset="0"/>
              </a:rPr>
              <a:t>mau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në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C0099"/>
                </a:solidFill>
                <a:latin typeface=".VnAvant" pitchFamily="34" charset="0"/>
              </a:rPr>
              <a:t>C©y</a:t>
            </a:r>
            <a:r>
              <a:rPr lang="en-US" sz="4000" b="1" dirty="0" smtClean="0">
                <a:solidFill>
                  <a:srgbClr val="CC0099"/>
                </a:solidFill>
                <a:latin typeface=".VnAvant" pitchFamily="34" charset="0"/>
              </a:rPr>
              <a:t> ®µo</a:t>
            </a:r>
          </a:p>
          <a:p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C©y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®µo ®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Ç</a:t>
            </a:r>
            <a:r>
              <a:rPr lang="en-US" sz="4000" b="1" u="sng" dirty="0" err="1" smtClean="0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xãm</a:t>
            </a:r>
            <a:endParaRPr lang="en-US" sz="40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Lèm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4000" b="1" u="sng" dirty="0" err="1" smtClean="0">
                <a:solidFill>
                  <a:srgbClr val="FFC000"/>
                </a:solidFill>
                <a:latin typeface=".VnAvant" pitchFamily="34" charset="0"/>
              </a:rPr>
              <a:t>ô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hång</a:t>
            </a:r>
            <a:endParaRPr lang="en-US" sz="40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4000" b="1" u="sng" dirty="0" err="1" smtClean="0">
                <a:solidFill>
                  <a:srgbClr val="FFC000"/>
                </a:solidFill>
                <a:latin typeface=".VnAvant" pitchFamily="34" charset="0"/>
              </a:rPr>
              <a:t>ó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mong</a:t>
            </a:r>
            <a:endParaRPr lang="en-US" sz="40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000" b="1" u="sng" dirty="0" err="1" smtClean="0">
                <a:solidFill>
                  <a:srgbClr val="FFC000"/>
                </a:solidFill>
                <a:latin typeface=".VnAvant" pitchFamily="34" charset="0"/>
              </a:rPr>
              <a:t>ï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®µo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ma</a:t>
            </a:r>
            <a:r>
              <a:rPr lang="en-US" sz="4000" b="1" u="sng" dirty="0" err="1" smtClean="0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në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816061"/>
            <a:ext cx="4784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thiệu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171758"/>
      </p:ext>
    </p:extLst>
  </p:cSld>
  <p:clrMapOvr>
    <a:masterClrMapping/>
  </p:clrMapOvr>
  <p:transition spd="slow" advClick="0" advTm="835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08719"/>
            <a:ext cx="623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241818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223980"/>
      </p:ext>
    </p:extLst>
  </p:cSld>
  <p:clrMapOvr>
    <a:masterClrMapping/>
  </p:clrMapOvr>
  <p:transition spd="slow" advClick="0" advTm="5138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750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ch­ng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438400"/>
            <a:ext cx="6750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ch­ng</a:t>
            </a:r>
            <a:endParaRPr lang="en-US" sz="88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403" y="2438400"/>
            <a:ext cx="86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­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733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1   2   3   4     5  6   7    8   9 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733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858710"/>
      </p:ext>
    </p:extLst>
  </p:cSld>
  <p:clrMapOvr>
    <a:masterClrMapping/>
  </p:clrMapOvr>
  <p:transition spd="slow" advClick="0" advTm="4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0000CC"/>
                </a:solidFill>
                <a:latin typeface=".VnAvant" pitchFamily="34" charset="0"/>
              </a:rPr>
              <a:t>­</a:t>
            </a:r>
            <a:endParaRPr lang="en-US" sz="287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" name="Bitmap Image" r:id="rId8" imgW="400000" imgH="1800476" progId="PBrush">
                  <p:embed/>
                </p:oleObj>
              </mc:Choice>
              <mc:Fallback>
                <p:oleObj name="Bitmap Image" r:id="rId8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874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710" y="609256"/>
            <a:ext cx="91717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trọn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vẹn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 qua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02331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­</a:t>
            </a:r>
            <a:endParaRPr lang="en-US" sz="239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14674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¦</a:t>
            </a:r>
            <a:endParaRPr lang="en-US" sz="239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6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CC3300"/>
                </a:solidFill>
                <a:latin typeface=".VnAvant" pitchFamily="34" charset="0"/>
              </a:rPr>
              <a:t>a</a:t>
            </a:r>
            <a:endParaRPr lang="en-US" sz="66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.VnArial"/>
              </a:rPr>
              <a:t>Ô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.VnArial"/>
              </a:rPr>
              <a:t>chữ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.VnArial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.VnArial"/>
              </a:rPr>
              <a:t>kì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.VnArial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.VnArial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.Vn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0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80060"/>
            <a:ext cx="8046720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9023"/>
                </a:solidFill>
                <a:effectLst/>
                <a:latin typeface="Tahoma"/>
              </a:rPr>
              <a:t>Quiz</a:t>
            </a:r>
            <a:endParaRPr lang="en-US" sz="3500" b="1">
              <a:solidFill>
                <a:srgbClr val="FF9023"/>
              </a:solidFill>
              <a:effectLst/>
              <a:latin typeface="Tahoma"/>
            </a:endParaRPr>
          </a:p>
        </p:txBody>
      </p:sp>
      <p:sp>
        <p:nvSpPr>
          <p:cNvPr id="10" name="ISPRING_QUIZ_SHAPE3"/>
          <p:cNvSpPr txBox="1"/>
          <p:nvPr/>
        </p:nvSpPr>
        <p:spPr>
          <a:xfrm>
            <a:off x="548640" y="5966460"/>
            <a:ext cx="8046720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 smtClean="0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  <a:endParaRPr lang="en-US" sz="1400">
              <a:solidFill>
                <a:srgbClr val="323232"/>
              </a:solidFill>
              <a:effectLst/>
              <a:latin typeface="Tahoma"/>
            </a:endParaRPr>
          </a:p>
        </p:txBody>
      </p:sp>
      <p:pic>
        <p:nvPicPr>
          <p:cNvPr id="11" name="ISPRING_QUIZ_SHAPE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36" y="6012180"/>
            <a:ext cx="213360" cy="21336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51800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8"/>
            <a:ext cx="9138532" cy="6841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413337"/>
            <a:ext cx="5426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312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" y="0"/>
            <a:ext cx="914609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648" y="908720"/>
            <a:ext cx="896448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khảo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mầm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non.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ISPRING SUITE 7.0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Microsoft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powerpoint</a:t>
            </a:r>
            <a:endParaRPr lang="en-US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ISPRING SUITE 7.0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video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630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535628"/>
            <a:ext cx="7272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“u”.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“ư”.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3: So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u – ư.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11574"/>
      </p:ext>
    </p:extLst>
  </p:cSld>
  <p:clrMapOvr>
    <a:masterClrMapping/>
  </p:clrMapOvr>
  <p:transition spd="slow" advClick="0" advTm="16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56076"/>
            <a:ext cx="402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925628"/>
      </p:ext>
    </p:extLst>
  </p:cSld>
  <p:clrMapOvr>
    <a:masterClrMapping/>
  </p:clrMapOvr>
  <p:transition spd="slow" advClick="0" advTm="2949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07515"/>
            <a:ext cx="6665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mâm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33400"/>
            <a:ext cx="6665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mâm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ngũ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991105"/>
      </p:ext>
    </p:extLst>
  </p:cSld>
  <p:clrMapOvr>
    <a:masterClrMapping/>
  </p:clrMapOvr>
  <p:transition spd="slow" advClick="0" advTm="288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417929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m©m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ngò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¶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0"/>
            <a:ext cx="9170268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003330"/>
      </p:ext>
    </p:extLst>
  </p:cSld>
  <p:clrMapOvr>
    <a:masterClrMapping/>
  </p:clrMapOvr>
  <p:transition spd="slow" advClick="0" advTm="239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3"/>
            <a:ext cx="9144000" cy="6800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31" y="2204864"/>
            <a:ext cx="8656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m©m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ngò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¶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204864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©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7475" y="2204864"/>
            <a:ext cx="1026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2204864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n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616" y="2204864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m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31" y="2220755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m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099074"/>
      </p:ext>
    </p:extLst>
  </p:cSld>
  <p:clrMapOvr>
    <a:masterClrMapping/>
  </p:clrMapOvr>
  <p:transition spd="slow" advClick="0" advTm="1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cô giới thiệu"/>
  <p:tag name="ISPRING_SLIDE_INDENT_LEVEL" val="0"/>
  <p:tag name="ISPRING_PLAYER_LAYOUT_TYPE" val="Full"/>
  <p:tag name="GENSWF_ADVANCE_TIME" val="8.359"/>
  <p:tag name="ISPRING_SLIDE_ID" val="{FD711BCD-134D-419E-97D1-9CA7ADDC81C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cách gói bánh chưng"/>
  <p:tag name="ISPRING_SLIDE_INDENT_LEVEL" val="0"/>
  <p:tag name="GENSWF_ADVANCE_TIME" val="51.38"/>
  <p:tag name="ISPRING_PLAYER_LAYOUT_TYPE" val="Full"/>
  <p:tag name="ISPRING_SLIDE_ID" val="{D538DAAA-D0BE-41D7-99AA-686397BD285C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mới"/>
  <p:tag name="ISPRING_SLIDE_INDENT_LEVEL" val="0"/>
  <p:tag name="TIMING" val="|0.989|2.603"/>
  <p:tag name="ISPRING_PLAYER_LAYOUT_TYPE" val="Full"/>
  <p:tag name="GENSWF_ADVANCE_TIME" val="4.721"/>
  <p:tag name="ISPRING_SLIDE_ID" val="{F8967A24-F1B9-48E7-A02D-CD8FE4180F5C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CUSTOM_TIMING_USED" val="1"/>
  <p:tag name="GENSWF_SLIDE_TITLE" val="Bài tập với chữ ư"/>
  <p:tag name="ISPRING_SLIDE_INDENT_LEVEL" val="0"/>
  <p:tag name="ISPRING_RESOURCE_QUIZ" val="quiz3.quiz"/>
  <p:tag name="ISPRING_QUIZ_FULL_PATH" val="C:\Users\Admin\Desktop\elearning chu cai\quiz\quiz3.quiz"/>
  <p:tag name="ISPRING_QUIZ_RELATIVE_PATH" val="elearning chu cai\quiz\quiz3.quiz"/>
  <p:tag name="ISPRING_PLAYER_LAYOUT_TYPE" val="Full"/>
  <p:tag name="GENSWF_ADVANCE_TIME" val="5"/>
  <p:tag name="ISPRING_SLIDE_ID" val="{CF1ACFD4-A064-468A-8CD4-A70FA34E092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6.875"/>
  <p:tag name="ISPRING_CUSTOM_TIMING_USED" val="1"/>
  <p:tag name="ISPRING_SLIDE_ID" val="{29D0FFBD-9EC7-4B5E-AA51-FAEB6EB5D35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AE54B54-5013-419D-A49E-BDCEFD93AED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ội dung hoạt động"/>
  <p:tag name="ISPRING_SLIDE_INDENT_LEVEL" val="0"/>
  <p:tag name="ISPRING_PLAYER_LAYOUT_TYPE" val="Full"/>
  <p:tag name="GENSWF_ADVANCE_TIME" val="16.372"/>
  <p:tag name="TIMING" val="|1.17|2.109|2.351|2.801|4.149"/>
  <p:tag name="ISPRING_SLIDE_ID" val="{CB90FE3A-0975-40BE-BA14-FC517C44DCA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cô giới thiệu"/>
  <p:tag name="ISPRING_SLIDE_INDENT_LEVEL" val="0"/>
  <p:tag name="ISPRING_PLAYER_LAYOUT_TYPE" val="Full"/>
  <p:tag name="GENSWF_ADVANCE_TIME" val="29.492"/>
  <p:tag name="ISPRING_SLIDE_ID" val="{BB5C1C71-64D9-4910-9E89-E060FC50E19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hướng dẫn bày mâm ngũ quả."/>
  <p:tag name="ISPRING_SLIDE_INDENT_LEVEL" val="0"/>
  <p:tag name="ISPRING_PLAYER_LAYOUT_TYPE" val="Full"/>
  <p:tag name="GENSWF_ADVANCE_TIME" val="28.802"/>
  <p:tag name="ISPRING_SLIDE_ID" val="{EBB587D7-4C37-4365-9C29-CBDBA92C1B3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iểm tra bài cũ"/>
  <p:tag name="ISPRING_SLIDE_INDENT_LEVEL" val="0"/>
  <p:tag name="ISPRING_QUIZ_SHAPES_ADDED" val="1"/>
  <p:tag name="ISPRING_RESOURCE_QUIZ" val="quiz1.quiz"/>
  <p:tag name="ISPRING_QUIZ_FULL_PATH" val="C:\Users\Admin\Desktop\elearning chu cai\quiz\quiz1.quiz"/>
  <p:tag name="ISPRING_QUIZ_RELATIVE_PATH" val="elearning chu cai\quiz\quiz1.quiz"/>
  <p:tag name="ISPRING_PLAYER_LAYOUT_TYPE" val="Full"/>
  <p:tag name="GENSWF_ADVANCE_TIME" val="23.999"/>
  <p:tag name="ISPRING_SLIDE_ID" val="{79525134-7E1E-4446-BA2E-12F126DC23C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026|1.226|1.411|0.996"/>
  <p:tag name="GENSWF_SLIDE_TITLE" val="Các chữ đã học"/>
  <p:tag name="ISPRING_SLIDE_INDENT_LEVEL" val="0"/>
  <p:tag name="ISPRING_PLAYER_LAYOUT_TYPE" val="Full"/>
  <p:tag name="GENSWF_ADVANCE_TIME" val="11.829"/>
  <p:tag name="ISPRING_SLIDE_ID" val="{49DB4DC1-F497-4882-B35D-09E65FD531C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447</Words>
  <Application>Microsoft Office PowerPoint</Application>
  <PresentationFormat>On-screen Show (4:3)</PresentationFormat>
  <Paragraphs>111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.VnArial</vt:lpstr>
      <vt:lpstr>.VnAvant</vt:lpstr>
      <vt:lpstr>.VnBahamasBH</vt:lpstr>
      <vt:lpstr>Arial</vt:lpstr>
      <vt:lpstr>Calibri</vt:lpstr>
      <vt:lpstr>Tahoma</vt:lpstr>
      <vt:lpstr>Times New Roman</vt:lpstr>
      <vt:lpstr>Verdana</vt:lpstr>
      <vt:lpstr>Office Theme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Admin</cp:lastModifiedBy>
  <cp:revision>188</cp:revision>
  <dcterms:created xsi:type="dcterms:W3CDTF">2016-10-10T04:16:32Z</dcterms:created>
  <dcterms:modified xsi:type="dcterms:W3CDTF">2022-10-04T02:21:28Z</dcterms:modified>
</cp:coreProperties>
</file>