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9" r:id="rId3"/>
    <p:sldId id="259" r:id="rId4"/>
    <p:sldId id="260" r:id="rId5"/>
    <p:sldId id="263" r:id="rId6"/>
    <p:sldId id="261" r:id="rId7"/>
    <p:sldId id="265" r:id="rId8"/>
    <p:sldId id="277" r:id="rId9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276" y="-546"/>
      </p:cViewPr>
      <p:guideLst>
        <p:guide orient="horz" pos="1564"/>
        <p:guide pos="3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19/09/2022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0"/>
            <a:ext cx="12189063" cy="4967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16141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7606" y="1078018"/>
            <a:ext cx="9376012" cy="316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.Vn3DH" pitchFamily="34" charset="0"/>
                <a:cs typeface="MV Boli" pitchFamily="2" charset="0"/>
              </a:rPr>
              <a:t>HOẠT ĐỘNG NHẬN BIẾT</a:t>
            </a:r>
          </a:p>
          <a:p>
            <a:pPr algn="ctr"/>
            <a:endParaRPr lang="en-US" sz="28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algn="ctr"/>
            <a:r>
              <a:rPr lang="en-US" sz="318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 ĐỎ</a:t>
            </a:r>
          </a:p>
          <a:p>
            <a:pPr algn="ctr"/>
            <a:endParaRPr lang="en-US" sz="3184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12/09/2022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2022-2023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6654" y="0"/>
            <a:ext cx="7702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Plantagenet Cherokee" pitchFamily="18" charset="0"/>
              </a:rPr>
              <a:t>UBND QUẬN LONG BIÊN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Plantagenet Cherokee" pitchFamily="18" charset="0"/>
              </a:rPr>
              <a:t>TRƯỜNG MẦM NON NGỌC THỤY</a:t>
            </a:r>
            <a:endParaRPr lang="en-US" sz="1600" dirty="0">
              <a:solidFill>
                <a:srgbClr val="FF0000"/>
              </a:solidFill>
              <a:latin typeface="Plantagenet Cheroke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55005"/>
            <a:ext cx="983717" cy="9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27" y="-109183"/>
            <a:ext cx="9687223" cy="960113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: Nu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9" y="904902"/>
            <a:ext cx="9539784" cy="3889226"/>
          </a:xfrm>
        </p:spPr>
      </p:pic>
      <p:pic>
        <p:nvPicPr>
          <p:cNvPr id="3" name="Nu-Na-Nu-Nong-Hop-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8815" y="340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0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="" xmlns:a16="http://schemas.microsoft.com/office/drawing/2014/main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908577" y="162868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pic>
        <p:nvPicPr>
          <p:cNvPr id="2" name="Bông-hồ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71454" y="376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0" y="259790"/>
            <a:ext cx="4829861" cy="459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3" name="Quả-bó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72206" y="417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8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1"/>
            <a:ext cx="12189064" cy="4967289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="" xmlns:a16="http://schemas.microsoft.com/office/drawing/2014/main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321063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2" name="Quả-cà-chu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25543" y="731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3589"/>
            <a:ext cx="12189063" cy="4990877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="" xmlns:a16="http://schemas.microsoft.com/office/drawing/2014/main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411918" y="475894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2" name="Quả-ớ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9738" y="4758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p:transition spd="slow" advTm="2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</a:t>
            </a:r>
            <a:r>
              <a:rPr lang="en-US" sz="5732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Thi</a:t>
            </a:r>
            <a:r>
              <a:rPr lang="en-US" sz="5732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xem</a:t>
            </a:r>
            <a:r>
              <a:rPr lang="en-US" sz="5732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ai</a:t>
            </a:r>
            <a:r>
              <a:rPr lang="en-US" sz="5732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nhanh</a:t>
            </a:r>
            <a:r>
              <a:rPr lang="en-US" sz="5732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en-US" sz="5732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C940234-3316-4990-8BAC-4AE052F7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1922" y="-310592"/>
            <a:ext cx="12975406" cy="5588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9F3926-D3AB-4DAB-A0C7-74E52C8B27B9}"/>
              </a:ext>
            </a:extLst>
          </p:cNvPr>
          <p:cNvSpPr txBox="1"/>
          <p:nvPr/>
        </p:nvSpPr>
        <p:spPr>
          <a:xfrm>
            <a:off x="114425" y="128930"/>
            <a:ext cx="11002719" cy="137576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17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CHÀO VÀ HẸN GẶP LẠI CÁC CON TRONG NHỮNG HOẠT ĐỘNG TIẾP THEO</a:t>
            </a:r>
            <a:endParaRPr lang="vi-VN" sz="208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640AED0-9DEB-4250-881A-C0D91E90AB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7" b="91391" l="559" r="88827">
                        <a14:foregroundMark x1="6704" y1="37086" x2="6704" y2="37086"/>
                        <a14:foregroundMark x1="7821" y1="16556" x2="7821" y2="16556"/>
                        <a14:foregroundMark x1="2235" y1="39073" x2="2235" y2="39073"/>
                        <a14:foregroundMark x1="1117" y1="53642" x2="1117" y2="53642"/>
                        <a14:foregroundMark x1="6704" y1="78146" x2="6704" y2="78146"/>
                        <a14:foregroundMark x1="32402" y1="88742" x2="32402" y2="88742"/>
                        <a14:foregroundMark x1="43575" y1="88742" x2="43575" y2="88742"/>
                        <a14:foregroundMark x1="27374" y1="91391" x2="27374" y2="91391"/>
                        <a14:foregroundMark x1="44134" y1="9934" x2="44134" y2="9934"/>
                        <a14:foregroundMark x1="34078" y1="8609" x2="34078" y2="8609"/>
                        <a14:foregroundMark x1="41341" y1="1987" x2="41341" y2="1987"/>
                        <a14:foregroundMark x1="18994" y1="7947" x2="18994" y2="7947"/>
                        <a14:foregroundMark x1="15642" y1="10596" x2="15642" y2="10596"/>
                        <a14:foregroundMark x1="12291" y1="11921" x2="29050" y2="9934"/>
                        <a14:foregroundMark x1="62011" y1="13907" x2="62011" y2="13907"/>
                        <a14:foregroundMark x1="74860" y1="30464" x2="74860" y2="30464"/>
                      </a14:backgroundRemoval>
                    </a14:imgEffect>
                  </a14:imgLayer>
                </a14:imgProps>
              </a:ext>
            </a:extLst>
          </a:blip>
          <a:srcRect r="19307" b="8575"/>
          <a:stretch/>
        </p:blipFill>
        <p:spPr>
          <a:xfrm>
            <a:off x="4021870" y="2967422"/>
            <a:ext cx="1957526" cy="18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3321</TotalTime>
  <Words>58</Words>
  <Application>Microsoft Office PowerPoint</Application>
  <PresentationFormat>Custom</PresentationFormat>
  <Paragraphs>12</Paragraphs>
  <Slides>8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Bài hát : : Nu na nu nống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118</cp:revision>
  <dcterms:created xsi:type="dcterms:W3CDTF">2022-05-01T06:34:40Z</dcterms:created>
  <dcterms:modified xsi:type="dcterms:W3CDTF">2022-09-19T08:40:05Z</dcterms:modified>
</cp:coreProperties>
</file>