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7" r:id="rId10"/>
    <p:sldId id="261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9" r:id="rId21"/>
    <p:sldId id="280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D96B-C3A0-4827-8D3D-7D2F7ECDCDF1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C7758-F161-4DEA-947F-3E746205F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C7758-F161-4DEA-947F-3E746205FD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766A-1C80-4A7C-976A-71D2DB9A1AE5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24E7-BF7B-465D-BA0F-9D71AF78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0.jpe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0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r&#232;o%20&#273;&#232;o%20l&#7897;i%20su&#7889;i%20k&#237;ch.m4a" TargetMode="External"/><Relationship Id="rId11" Type="http://schemas.openxmlformats.org/officeDocument/2006/relationships/image" Target="../media/image23.jpeg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r&#232;o%20&#273;&#232;o%20l&#7897;i%20su&#7889;i%20k&#237;ch.m4a" TargetMode="External"/><Relationship Id="rId10" Type="http://schemas.openxmlformats.org/officeDocument/2006/relationships/image" Target="../media/image13.png"/><Relationship Id="rId4" Type="http://schemas.openxmlformats.org/officeDocument/2006/relationships/audio" Target="../media/media1.WAV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0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&#7901;%20&#273;&#7887;%20sao%20v&#224;ng%20k&#237;ch.m4a" TargetMode="External"/><Relationship Id="rId11" Type="http://schemas.openxmlformats.org/officeDocument/2006/relationships/image" Target="../media/image27.jpeg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&#7901;%20&#273;&#7887;%20sao%20v&#224;ng%20k&#237;ch.m4a" TargetMode="External"/><Relationship Id="rId10" Type="http://schemas.openxmlformats.org/officeDocument/2006/relationships/image" Target="../media/image13.png"/><Relationship Id="rId4" Type="http://schemas.openxmlformats.org/officeDocument/2006/relationships/audio" Target="../media/media1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h&#250;ng%20t&#244;i%20l&#224;%20cs%20k&#237;ch.m4a" TargetMode="External"/><Relationship Id="rId11" Type="http://schemas.openxmlformats.org/officeDocument/2006/relationships/image" Target="../media/image30.jpeg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&#250;ng%20t&#244;i%20l&#224;%20cs%20k&#237;ch.m4a" TargetMode="External"/><Relationship Id="rId10" Type="http://schemas.openxmlformats.org/officeDocument/2006/relationships/slide" Target="slide10.xml"/><Relationship Id="rId4" Type="http://schemas.openxmlformats.org/officeDocument/2006/relationships/audio" Target="../media/media1.WAV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Xe%20k&#233;o%20ph&#225;o%20k&#237;ch.m4a" TargetMode="External"/><Relationship Id="rId11" Type="http://schemas.openxmlformats.org/officeDocument/2006/relationships/slide" Target="slide10.xml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Xe%20k&#233;o%20ph&#225;o%20k&#237;ch.m4a" TargetMode="External"/><Relationship Id="rId10" Type="http://schemas.openxmlformats.org/officeDocument/2006/relationships/image" Target="../media/image33.jpeg"/><Relationship Id="rId4" Type="http://schemas.openxmlformats.org/officeDocument/2006/relationships/audio" Target="../media/media1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microsoft.com/office/2007/relationships/media" Target="../media/media1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nh&#7841;c%20rung%20chu&#244;ng%20v&#224;ng.m4a" TargetMode="External"/><Relationship Id="rId6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hanh%20ni&#234;n%20xkich%20k&#237;ch.m4a" TargetMode="External"/><Relationship Id="rId11" Type="http://schemas.openxmlformats.org/officeDocument/2006/relationships/slide" Target="slide10.xml"/><Relationship Id="rId5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hanh%20ni&#234;n%20xkich%20k&#237;ch.m4a" TargetMode="External"/><Relationship Id="rId10" Type="http://schemas.openxmlformats.org/officeDocument/2006/relationships/image" Target="../media/image36.jpeg"/><Relationship Id="rId4" Type="http://schemas.openxmlformats.org/officeDocument/2006/relationships/audio" Target="../media/media1.WAV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INH%20PHUONG\Kho%20h&#7885;c%20li&#7879;u%20n&#7897;p%20S&#7903;\B&#224;i%20gi&#7843;ng%20&#273;i&#7879;n%20t&#7917;\ppt%20giao%20an%20dien%20tu\Tr&#242;%20ch&#417;i%20ch&#7919;%20c&#225;i%20X-S%20-%20MyA4\Chi&#7871;n%20s&#297;%20t&#259;ng%20gia%20s&#7843;n%20xu&#7845;t.mp4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i&#7871;n%20s&#297;%20t&#259;ng%20gia%20s&#7843;n%20xu&#7845;t.mp4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h&#250;ng%20t&#244;i%20l&#224;%20chi&#7871;n%20s&#297;%20gi&#7843;m%20&#226;m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&#250;ng%20t&#244;i%20l&#224;%20chi&#7871;n%20s&#297;%20gi&#7843;m%20&#226;m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5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r&#242;%20ch&#417;i%20chi&#7871;n%20s&#297;%20kh&#7887;e.m4a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t&#236;nh%20y&#234;u%20chi&#7871;n%20s&#297;%20(Ch&#250;ng%20t&#244;i%20l&#224;%20chi&#7871;n%20s&#297;).mp3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t&#236;nh%20y&#234;u%20chi&#7871;n%20s&#297;%20(Ch&#250;ng%20t&#244;i%20l&#224;%20chi&#7871;n%20s&#297;)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file:///D:\MINH%20PHUONG\Kho%20h&#7885;c%20li&#7879;u%20n&#7897;p%20S&#7903;\B&#224;i%20gi&#7843;ng%20&#273;i&#7879;n%20t&#7917;\ppt%20giao%20an%20dien%20tu\Tr&#242;%20ch&#417;i%20ch&#7919;%20c&#225;i%20X-S%20-%20MyA4\chicken%20dance.mp3" TargetMode="External"/><Relationship Id="rId1" Type="http://schemas.microsoft.com/office/2007/relationships/media" Target="file:///D:\MINH%20PHUONG\Kho%20h&#7885;c%20li&#7879;u%20n&#7897;p%20S&#7903;\B&#224;i%20gi&#7843;ng%20&#273;i&#7879;n%20t&#7917;\ppt%20giao%20an%20dien%20tu\Tr&#242;%20ch&#417;i%20ch&#7919;%20c&#225;i%20X-S%20-%20MyA4\chicken%20dance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6.gif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" y="0"/>
            <a:ext cx="9211732" cy="7391400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566148" y="76200"/>
            <a:ext cx="40405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NON NGỌC THỤY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133600"/>
            <a:ext cx="876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 QUEN CHỮ CÁI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203452" y="2986207"/>
            <a:ext cx="571194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 – x </a:t>
            </a: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lớn A4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Trương Thị My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01/09/2021</a:t>
            </a:r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2021 – 2022</a:t>
            </a:r>
            <a:endParaRPr lang="en-US" sz="3200" b="1" dirty="0">
              <a:solidFill>
                <a:srgbClr val="002060"/>
              </a:solidFill>
              <a:latin typeface=".Vn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22531"/>
            <a:ext cx="1210914" cy="12109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457200" y="685800"/>
            <a:ext cx="2438400" cy="2667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3657600" y="228600"/>
            <a:ext cx="2438400" cy="2667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1371600" y="3810000"/>
            <a:ext cx="2438400" cy="2667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4648200" y="3962400"/>
            <a:ext cx="2438400" cy="2667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6477000" y="1371600"/>
            <a:ext cx="2438400" cy="2667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hlinkClick r:id="rId9" action="ppaction://hlinksldjump"/>
          </p:cNvPr>
          <p:cNvSpPr/>
          <p:nvPr/>
        </p:nvSpPr>
        <p:spPr>
          <a:xfrm>
            <a:off x="8610600" y="5867400"/>
            <a:ext cx="533400" cy="5334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7432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 KẾT THÚC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2895600"/>
            <a:ext cx="304800" cy="304800"/>
          </a:xfrm>
          <a:prstGeom prst="rect">
            <a:avLst/>
          </a:prstGeom>
        </p:spPr>
      </p:pic>
      <p:pic>
        <p:nvPicPr>
          <p:cNvPr id="4098" name="Picture 2" descr="Káº¿t quáº£ hÃ¬nh áº£nh cho váº½ Äá»ng há» bÃ¡o thá»©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91449" y="2362200"/>
            <a:ext cx="1352551" cy="1371600"/>
          </a:xfrm>
          <a:prstGeom prst="rect">
            <a:avLst/>
          </a:prstGeom>
          <a:noFill/>
        </p:spPr>
      </p:pic>
      <p:pic>
        <p:nvPicPr>
          <p:cNvPr id="8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152400"/>
            <a:ext cx="76200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6801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trÌo</a:t>
            </a:r>
            <a:r>
              <a:rPr lang="en-US" sz="6600" b="1" dirty="0">
                <a:latin typeface=".VnAvant" pitchFamily="34" charset="0"/>
              </a:rPr>
              <a:t> ®</a:t>
            </a:r>
            <a:r>
              <a:rPr lang="en-US" sz="6600" b="1" dirty="0" err="1">
                <a:latin typeface=".VnAvant" pitchFamily="34" charset="0"/>
              </a:rPr>
              <a:t>Ìo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léi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>
                <a:latin typeface=".VnAvant" pitchFamily="34" charset="0"/>
              </a:rPr>
              <a:t>uèi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12" action="ppaction://hlinksldjump"/>
          </p:cNvPr>
          <p:cNvSpPr/>
          <p:nvPr/>
        </p:nvSpPr>
        <p:spPr>
          <a:xfrm>
            <a:off x="8305800" y="304800"/>
            <a:ext cx="7620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Trèo đèo lội suối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305800" y="60198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458200" y="3124200"/>
            <a:ext cx="304800" cy="304800"/>
          </a:xfrm>
          <a:prstGeom prst="rect">
            <a:avLst/>
          </a:prstGeom>
        </p:spPr>
      </p:pic>
      <p:pic>
        <p:nvPicPr>
          <p:cNvPr id="1026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9159" y="2590800"/>
            <a:ext cx="1304841" cy="1228725"/>
          </a:xfrm>
          <a:prstGeom prst="rect">
            <a:avLst/>
          </a:prstGeom>
          <a:noFill/>
        </p:spPr>
      </p:pic>
      <p:pic>
        <p:nvPicPr>
          <p:cNvPr id="10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76200"/>
            <a:ext cx="7848600" cy="5562600"/>
          </a:xfrm>
          <a:prstGeom prst="rect">
            <a:avLst/>
          </a:prstGeom>
          <a:noFill/>
        </p:spPr>
      </p:pic>
      <p:sp>
        <p:nvSpPr>
          <p:cNvPr id="5" name="Right Arrow 4">
            <a:hlinkClick r:id="rId12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534561"/>
            <a:ext cx="67361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latin typeface=".VnAvant" pitchFamily="34" charset="0"/>
              </a:rPr>
              <a:t>cê</a:t>
            </a:r>
            <a:r>
              <a:rPr lang="en-US" sz="6600" b="1" dirty="0">
                <a:latin typeface=".VnAvant" pitchFamily="34" charset="0"/>
              </a:rPr>
              <a:t> ®á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600" b="1" dirty="0" err="1">
                <a:latin typeface=".VnAvant" pitchFamily="34" charset="0"/>
              </a:rPr>
              <a:t>ao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vµng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11" name="Cờ đỏ sao vàng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153400" y="5715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4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3124200"/>
            <a:ext cx="304800" cy="304800"/>
          </a:xfrm>
          <a:prstGeom prst="rect">
            <a:avLst/>
          </a:prstGeom>
        </p:spPr>
      </p:pic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>
            <a:hlinkClick r:id="rId10" action="ppaction://hlinksldjump"/>
          </p:cNvPr>
          <p:cNvSpPr/>
          <p:nvPr/>
        </p:nvSpPr>
        <p:spPr>
          <a:xfrm>
            <a:off x="82296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Káº¿t quáº£ hÃ¬nh áº£nh cho chien s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76200"/>
            <a:ext cx="7546962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410200"/>
            <a:ext cx="7730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chóng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t«i</a:t>
            </a:r>
            <a:r>
              <a:rPr lang="en-US" sz="6000" b="1" dirty="0">
                <a:latin typeface=".VnAvant" pitchFamily="34" charset="0"/>
              </a:rPr>
              <a:t> lµ </a:t>
            </a:r>
            <a:r>
              <a:rPr lang="en-US" sz="6000" b="1" dirty="0" err="1">
                <a:latin typeface=".VnAvant" pitchFamily="34" charset="0"/>
              </a:rPr>
              <a:t>chiÕn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s</a:t>
            </a:r>
            <a:r>
              <a:rPr lang="en-US" sz="6000" b="1" dirty="0" err="1">
                <a:latin typeface=".VnAvant" pitchFamily="34" charset="0"/>
              </a:rPr>
              <a:t>Ü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1" name="Chúng tôi là cs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8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9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05800" y="3048000"/>
            <a:ext cx="304800" cy="304800"/>
          </a:xfrm>
          <a:prstGeom prst="rect">
            <a:avLst/>
          </a:prstGeom>
        </p:spPr>
      </p:pic>
      <p:pic>
        <p:nvPicPr>
          <p:cNvPr id="8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438400"/>
            <a:ext cx="1524000" cy="1600200"/>
          </a:xfrm>
          <a:prstGeom prst="rect">
            <a:avLst/>
          </a:prstGeom>
          <a:noFill/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1151"/>
            <a:ext cx="7772400" cy="5577649"/>
          </a:xfrm>
          <a:prstGeom prst="rect">
            <a:avLst/>
          </a:prstGeom>
          <a:noFill/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743" y="5410200"/>
            <a:ext cx="5517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>
                <a:latin typeface=".VnAvant" pitchFamily="34" charset="0"/>
              </a:rPr>
              <a:t>e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kÐo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ph¸o</a:t>
            </a:r>
            <a:endParaRPr lang="en-US" sz="6600" b="1" dirty="0">
              <a:latin typeface=".VnAvant" pitchFamily="34" charset="0"/>
            </a:endParaRPr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Xe kéo pháo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hạc rung chuông vàng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29600" y="2819400"/>
            <a:ext cx="381000" cy="381000"/>
          </a:xfrm>
          <a:prstGeom prst="rect">
            <a:avLst/>
          </a:prstGeom>
        </p:spPr>
      </p:pic>
      <p:pic>
        <p:nvPicPr>
          <p:cNvPr id="9" name="Picture 2" descr="D:\Lan Anh\Hội giảng 2019 A6\image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0" y="2209800"/>
            <a:ext cx="1524000" cy="1600200"/>
          </a:xfrm>
          <a:prstGeom prst="rect">
            <a:avLst/>
          </a:prstGeom>
          <a:noFill/>
        </p:spPr>
      </p:pic>
      <p:pic>
        <p:nvPicPr>
          <p:cNvPr id="27650" name="Picture 2" descr="Káº¿t quáº£ hÃ¬nh áº£nh cho thanh nien xung ki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95249"/>
            <a:ext cx="7620000" cy="54673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49772" y="5458361"/>
            <a:ext cx="88889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thanh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vant" pitchFamily="34" charset="0"/>
              </a:rPr>
              <a:t>niªn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6600" b="1" dirty="0" err="1">
                <a:latin typeface=".VnAvant" pitchFamily="34" charset="0"/>
              </a:rPr>
              <a:t>ung</a:t>
            </a:r>
            <a:r>
              <a:rPr lang="en-US" sz="6600" b="1" dirty="0">
                <a:latin typeface=".VnAvant" pitchFamily="34" charset="0"/>
              </a:rPr>
              <a:t> </a:t>
            </a:r>
            <a:r>
              <a:rPr lang="en-US" sz="6600" b="1" dirty="0" err="1">
                <a:latin typeface=".VnAvant" pitchFamily="34" charset="0"/>
              </a:rPr>
              <a:t>kÝch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Right Arrow 5">
            <a:hlinkClick r:id="rId11" action="ppaction://hlinksldjump"/>
          </p:cNvPr>
          <p:cNvSpPr/>
          <p:nvPr/>
        </p:nvSpPr>
        <p:spPr>
          <a:xfrm>
            <a:off x="8153400" y="228600"/>
            <a:ext cx="7620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j0216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hanh niên xkich kích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077200" y="4648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7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625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90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956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30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334250" y="-3238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43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38290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9626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229600" y="2362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401050" y="42672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2" name="TextBox 22"/>
          <p:cNvSpPr txBox="1">
            <a:spLocks noChangeArrowheads="1"/>
          </p:cNvSpPr>
          <p:nvPr/>
        </p:nvSpPr>
        <p:spPr bwMode="auto">
          <a:xfrm>
            <a:off x="533400" y="914400"/>
            <a:ext cx="77523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64" name="Picture 27" descr="Hình ảnh có li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n sĩ tăng gia sản xuấ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2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áº¿t quáº£ hÃ¬nh áº£nh cho vÆ°á»n rau cÃ  rá»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4000" cy="560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143470"/>
            <a:ext cx="6955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Phần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3: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chiến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sĩ</a:t>
            </a:r>
            <a:r>
              <a:rPr lang="en-US" sz="5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khỏe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trò chơi chiến sĩ khỏ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5" name="Chúng tôi là chiến sĩ giảm âm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6250" y="-4762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467600" y="-40005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76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7715250" y="56388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401050" y="381000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1418014dlefhz18l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401050" y="4476749"/>
            <a:ext cx="742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WordArt 22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267575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VNI-Avo"/>
            </a:endParaRPr>
          </a:p>
        </p:txBody>
      </p:sp>
      <p:sp>
        <p:nvSpPr>
          <p:cNvPr id="6163" name="AutoShape 25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971800"/>
            <a:ext cx="1613418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99859" y="1676400"/>
            <a:ext cx="6677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effectLst/>
              </a:rPr>
              <a:t>TRÒ CHƠI KẾT THÚC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38200" y="2898104"/>
            <a:ext cx="1815582" cy="29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rò chơi chiến sĩ khỏ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Káº¿t quáº£ hÃ¬nh áº£nh cho sÃ¢n kháº¥u chÃºng tÃ´i lÃ  chiáº¿n sÄ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9448799" cy="7315200"/>
          </a:xfrm>
          <a:prstGeom prst="rect">
            <a:avLst/>
          </a:prstGeom>
          <a:noFill/>
        </p:spPr>
      </p:pic>
      <p:pic>
        <p:nvPicPr>
          <p:cNvPr id="3" name="tình yêu chiến sĩ (Chúng tôi là chiến sĩ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9154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905000" y="685800"/>
            <a:ext cx="5867400" cy="6248400"/>
            <a:chOff x="1752600" y="533400"/>
            <a:chExt cx="5867400" cy="6400800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3390900" y="2781301"/>
              <a:ext cx="1143000" cy="457200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533400"/>
              <a:ext cx="58674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393712" y="536222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3270379">
              <a:off x="6193873" y="2040455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8840745">
              <a:off x="4960343" y="5176056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004780" y="273346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2527662">
              <a:off x="2817627" y="5107644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658546">
              <a:off x="6351133" y="3238093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17940076">
              <a:off x="2376383" y="1628500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4626726">
              <a:off x="2118230" y="4092509"/>
              <a:ext cx="1106311" cy="130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694705">
              <a:off x="5476794" y="1039981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7239704">
              <a:off x="5963695" y="4561549"/>
              <a:ext cx="11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3810001" y="543560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9724859">
              <a:off x="3134561" y="831410"/>
              <a:ext cx="1156952" cy="1244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.VnAvant" pitchFamily="34" charset="0"/>
                </a:rPr>
                <a:t>s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16200000">
            <a:off x="4229101" y="3009900"/>
            <a:ext cx="1219200" cy="38099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hicken d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63000" y="6324600"/>
            <a:ext cx="381000" cy="381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757292" y="54114"/>
            <a:ext cx="5750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Phần</a:t>
            </a:r>
            <a:r>
              <a:rPr lang="en-US" sz="4000" b="1" dirty="0">
                <a:solidFill>
                  <a:srgbClr val="00B050"/>
                </a:solidFill>
              </a:rPr>
              <a:t> 1: </a:t>
            </a:r>
            <a:r>
              <a:rPr lang="en-US" sz="4000" b="1" dirty="0" err="1">
                <a:solidFill>
                  <a:srgbClr val="00B050"/>
                </a:solidFill>
              </a:rPr>
              <a:t>Điệu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nhảy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chiến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sĩ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17348">
            <a:off x="331073" y="593433"/>
            <a:ext cx="909511" cy="121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733800"/>
            <a:ext cx="8286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470079">
            <a:off x="578163" y="2557195"/>
            <a:ext cx="1023838" cy="104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838200"/>
            <a:ext cx="98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5562600"/>
            <a:ext cx="7514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78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0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7979" y="1905000"/>
            <a:ext cx="679981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</a:p>
          <a:p>
            <a:pPr algn="ctr"/>
            <a:r>
              <a:rPr lang="en-US" sz="7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THỬ TÀI CHIẾN SĨ</a:t>
            </a:r>
            <a:endParaRPr lang="en-US" sz="72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048000"/>
            <a:ext cx="44704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52400" y="228600"/>
            <a:ext cx="6858000" cy="4495800"/>
            <a:chOff x="15240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5000" y="457200"/>
              <a:ext cx="6172200" cy="3838039"/>
              <a:chOff x="1143000" y="-381000"/>
              <a:chExt cx="6172200" cy="4828639"/>
            </a:xfrm>
          </p:grpSpPr>
          <p:pic>
            <p:nvPicPr>
              <p:cNvPr id="16386" name="Picture 2" descr="Káº¿t quáº£ hÃ¬nh áº£nh cho xe tÄ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43000" y="-381000"/>
                <a:ext cx="6172200" cy="46482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514600" y="3124200"/>
                <a:ext cx="39821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>
                    <a:latin typeface=".VnAvant" pitchFamily="34" charset="0"/>
                  </a:rPr>
                  <a:t>xe</a:t>
                </a:r>
                <a:r>
                  <a:rPr lang="en-US" sz="8000" b="1" dirty="0">
                    <a:latin typeface=".VnAvant" pitchFamily="34" charset="0"/>
                  </a:rPr>
                  <a:t> </a:t>
                </a:r>
                <a:r>
                  <a:rPr lang="en-US" sz="8000" b="1" dirty="0" err="1">
                    <a:latin typeface=".VnAvant" pitchFamily="34" charset="0"/>
                  </a:rPr>
                  <a:t>t¨ng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04800" y="4876800"/>
            <a:ext cx="71128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…..e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t¨ng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7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8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9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0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70866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28600" y="228600"/>
            <a:ext cx="6858000" cy="4523839"/>
            <a:chOff x="0" y="228600"/>
            <a:chExt cx="6858000" cy="4523839"/>
          </a:xfrm>
        </p:grpSpPr>
        <p:pic>
          <p:nvPicPr>
            <p:cNvPr id="19458" name="Picture 2" descr="Káº¿t quáº£ hÃ¬nh áº£nh cho cai su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838200" y="228601"/>
              <a:ext cx="4991100" cy="3276600"/>
            </a:xfrm>
            <a:prstGeom prst="rect">
              <a:avLst/>
            </a:prstGeom>
            <a:noFill/>
          </p:spPr>
        </p:pic>
        <p:grpSp>
          <p:nvGrpSpPr>
            <p:cNvPr id="4" name="Group 3"/>
            <p:cNvGrpSpPr/>
            <p:nvPr/>
          </p:nvGrpSpPr>
          <p:grpSpPr>
            <a:xfrm>
              <a:off x="0" y="228600"/>
              <a:ext cx="6858000" cy="4523839"/>
              <a:chOff x="1524000" y="228600"/>
              <a:chExt cx="6858000" cy="4523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0" y="228600"/>
                <a:ext cx="6858000" cy="4495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743200" y="3429000"/>
                <a:ext cx="441499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b="1" dirty="0" err="1">
                    <a:latin typeface=".VnAvant" pitchFamily="34" charset="0"/>
                  </a:rPr>
                  <a:t>c¸i</a:t>
                </a:r>
                <a:r>
                  <a:rPr lang="en-US" sz="8000" b="1" dirty="0">
                    <a:latin typeface=".VnAvant" pitchFamily="34" charset="0"/>
                  </a:rPr>
                  <a:t> </a:t>
                </a:r>
                <a:r>
                  <a:rPr lang="en-US" sz="8000" b="1" dirty="0" err="1">
                    <a:latin typeface=".VnAvant" pitchFamily="34" charset="0"/>
                  </a:rPr>
                  <a:t>sóng</a:t>
                </a:r>
                <a:endParaRPr lang="en-US" sz="8000" b="1" dirty="0">
                  <a:latin typeface=".VnAvant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5262" y="4843552"/>
            <a:ext cx="72587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c¸i</a:t>
            </a:r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 ....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óng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9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30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32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33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7010400" y="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98780" y="41148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pic>
        <p:nvPicPr>
          <p:cNvPr id="36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1040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1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90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" y="4876800"/>
            <a:ext cx="80570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ao</a:t>
            </a:r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vµng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380" y="4191000"/>
            <a:ext cx="11208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20482" name="AutoShape 2" descr="Káº¿t quáº£ hÃ¬nh áº£nh cho sao vÃ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52400" y="228600"/>
            <a:ext cx="6858000" cy="4495800"/>
            <a:chOff x="152400" y="228600"/>
            <a:chExt cx="6858000" cy="4495800"/>
          </a:xfrm>
        </p:grpSpPr>
        <p:sp>
          <p:nvSpPr>
            <p:cNvPr id="6" name="Rectangle 5"/>
            <p:cNvSpPr/>
            <p:nvPr/>
          </p:nvSpPr>
          <p:spPr>
            <a:xfrm>
              <a:off x="152400" y="228600"/>
              <a:ext cx="6858000" cy="4495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000" y="3324761"/>
              <a:ext cx="480452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err="1">
                  <a:latin typeface=".VnAvant" pitchFamily="34" charset="0"/>
                </a:rPr>
                <a:t>sao</a:t>
              </a:r>
              <a:r>
                <a:rPr lang="en-US" sz="8000" b="1" dirty="0">
                  <a:latin typeface=".VnAvant" pitchFamily="34" charset="0"/>
                </a:rPr>
                <a:t> </a:t>
              </a:r>
              <a:r>
                <a:rPr lang="en-US" sz="8000" b="1" dirty="0" err="1">
                  <a:latin typeface=".VnAvant" pitchFamily="34" charset="0"/>
                </a:rPr>
                <a:t>vµng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0486" name="Picture 6" descr="Káº¿t quáº£ hÃ¬nh áº£nh cho sao vÃ 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76400" y="304800"/>
              <a:ext cx="3505200" cy="3200400"/>
            </a:xfrm>
            <a:prstGeom prst="rect">
              <a:avLst/>
            </a:prstGeom>
            <a:noFill/>
          </p:spPr>
        </p:pic>
      </p:grpSp>
      <p:sp>
        <p:nvSpPr>
          <p:cNvPr id="23" name="Oval 22"/>
          <p:cNvSpPr/>
          <p:nvPr/>
        </p:nvSpPr>
        <p:spPr>
          <a:xfrm>
            <a:off x="76962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79248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25" name="WordArt 13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26" name="WordArt 11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29" name="TextBox 84"/>
          <p:cNvSpPr txBox="1">
            <a:spLocks noChangeArrowheads="1"/>
          </p:cNvSpPr>
          <p:nvPr/>
        </p:nvSpPr>
        <p:spPr bwMode="auto">
          <a:xfrm>
            <a:off x="83820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70104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pic>
        <p:nvPicPr>
          <p:cNvPr id="31" name="Picture 16" descr="s_f_01_589_01_0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162800" y="3733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74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1" grpId="0"/>
      <p:bldP spid="1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j02166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228600" y="76200"/>
            <a:ext cx="6705600" cy="4800600"/>
            <a:chOff x="228600" y="228600"/>
            <a:chExt cx="6705600" cy="4800600"/>
          </a:xfrm>
        </p:grpSpPr>
        <p:sp>
          <p:nvSpPr>
            <p:cNvPr id="7" name="Rectangle 6"/>
            <p:cNvSpPr/>
            <p:nvPr/>
          </p:nvSpPr>
          <p:spPr>
            <a:xfrm>
              <a:off x="228600" y="228600"/>
              <a:ext cx="6705600" cy="472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8080" y="3705761"/>
              <a:ext cx="318993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latin typeface=".VnAvant" pitchFamily="34" charset="0"/>
                </a:rPr>
                <a:t>x¹ </a:t>
              </a:r>
              <a:r>
                <a:rPr lang="en-US" sz="8000" b="1" dirty="0" err="1">
                  <a:latin typeface=".VnAvant" pitchFamily="34" charset="0"/>
                </a:rPr>
                <a:t>thñ</a:t>
              </a:r>
              <a:endParaRPr lang="en-US" sz="8000" b="1" dirty="0">
                <a:latin typeface=".VnAvant" pitchFamily="34" charset="0"/>
              </a:endParaRPr>
            </a:p>
          </p:txBody>
        </p:sp>
        <p:pic>
          <p:nvPicPr>
            <p:cNvPr id="22532" name="Picture 4" descr="HÃ¬nh áº£nh cÃ³ liÃªn qua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400" y="304800"/>
              <a:ext cx="6113721" cy="3505200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427461" y="4843552"/>
            <a:ext cx="56685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  <a:latin typeface=".VnAvant" pitchFamily="34" charset="0"/>
              </a:rPr>
              <a:t>….¹ </a:t>
            </a:r>
            <a:r>
              <a:rPr lang="en-US" sz="11500" b="1" dirty="0" err="1">
                <a:solidFill>
                  <a:srgbClr val="002060"/>
                </a:solidFill>
                <a:latin typeface=".VnAvant" pitchFamily="34" charset="0"/>
              </a:rPr>
              <a:t>thñ</a:t>
            </a:r>
            <a:endParaRPr lang="en-US" sz="115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0" y="457200"/>
            <a:ext cx="914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7848600" y="685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01</a:t>
            </a:r>
          </a:p>
        </p:txBody>
      </p:sp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02</a:t>
            </a:r>
          </a:p>
        </p:txBody>
      </p:sp>
      <p:sp>
        <p:nvSpPr>
          <p:cNvPr id="16" name="WordArt 11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03</a:t>
            </a: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04</a:t>
            </a: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05</a:t>
            </a:r>
          </a:p>
        </p:txBody>
      </p:sp>
      <p:sp>
        <p:nvSpPr>
          <p:cNvPr id="19" name="TextBox 84"/>
          <p:cNvSpPr txBox="1">
            <a:spLocks noChangeArrowheads="1"/>
          </p:cNvSpPr>
          <p:nvPr/>
        </p:nvSpPr>
        <p:spPr bwMode="auto">
          <a:xfrm>
            <a:off x="8305800" y="1066800"/>
            <a:ext cx="7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934200" y="-76200"/>
            <a:ext cx="2209800" cy="21336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HÕt</a:t>
            </a:r>
            <a:r>
              <a:rPr lang="en-US" sz="2800" b="1" dirty="0">
                <a:solidFill>
                  <a:srgbClr val="7030A0"/>
                </a:solidFill>
                <a:latin typeface=".VnBlack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.VnBlack" pitchFamily="34" charset="0"/>
              </a:rPr>
              <a:t>giê</a:t>
            </a:r>
            <a:endParaRPr lang="en-US" sz="2800" b="1" dirty="0">
              <a:solidFill>
                <a:srgbClr val="7030A0"/>
              </a:solidFill>
              <a:latin typeface=".Vn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4191000"/>
            <a:ext cx="13773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pic>
        <p:nvPicPr>
          <p:cNvPr id="22" name="Picture 16" descr="s_f_01_589_01_02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010400" y="38100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4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đúng - nhạ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an Anh\phông nền đẹp\fe77d5ae9469ac0897d2adca153342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2362200"/>
            <a:ext cx="70790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Trò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304871"/>
            <a:ext cx="73436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Phần</a:t>
            </a:r>
            <a:r>
              <a:rPr lang="en-US" sz="7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ĐỒNG ĐỘI</a:t>
            </a:r>
            <a:endParaRPr lang="en-US" sz="7200" b="1" cap="none" spc="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198</Words>
  <Application>Microsoft Office PowerPoint</Application>
  <PresentationFormat>On-screen Show (4:3)</PresentationFormat>
  <Paragraphs>74</Paragraphs>
  <Slides>21</Slides>
  <Notes>1</Notes>
  <HiddenSlides>0</HiddenSlides>
  <MMClips>25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.VnAvant</vt:lpstr>
      <vt:lpstr>.VnBlack</vt:lpstr>
      <vt:lpstr>Arial</vt:lpstr>
      <vt:lpstr>Arial Black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</dc:creator>
  <cp:lastModifiedBy>pc</cp:lastModifiedBy>
  <cp:revision>53</cp:revision>
  <dcterms:created xsi:type="dcterms:W3CDTF">2019-10-30T05:41:31Z</dcterms:created>
  <dcterms:modified xsi:type="dcterms:W3CDTF">2021-09-01T16:15:05Z</dcterms:modified>
</cp:coreProperties>
</file>