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85" r:id="rId3"/>
    <p:sldId id="301" r:id="rId4"/>
    <p:sldId id="275" r:id="rId5"/>
    <p:sldId id="291" r:id="rId6"/>
    <p:sldId id="297" r:id="rId7"/>
    <p:sldId id="266" r:id="rId8"/>
    <p:sldId id="267" r:id="rId9"/>
    <p:sldId id="268" r:id="rId10"/>
    <p:sldId id="274" r:id="rId11"/>
    <p:sldId id="309" r:id="rId12"/>
    <p:sldId id="310" r:id="rId13"/>
    <p:sldId id="311" r:id="rId14"/>
    <p:sldId id="312" r:id="rId15"/>
    <p:sldId id="277" r:id="rId16"/>
    <p:sldId id="313" r:id="rId17"/>
    <p:sldId id="281" r:id="rId18"/>
    <p:sldId id="282" r:id="rId19"/>
    <p:sldId id="316" r:id="rId20"/>
    <p:sldId id="30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co4Ro5a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81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MẦM NON NGỌC THỤY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2438400"/>
            <a:ext cx="6934200" cy="381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 VỰC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7852" y="3527286"/>
            <a:ext cx="6931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u, ư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(5-6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Thanh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Hương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811340"/>
      </p:ext>
    </p:extLst>
  </p:cSld>
  <p:clrMapOvr>
    <a:masterClrMapping/>
  </p:clrMapOvr>
  <p:transition spd="slow" advClick="0" advTm="25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C0099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CC0099"/>
                </a:solidFill>
                <a:latin typeface=".VnAvant" pitchFamily="34" charset="0"/>
              </a:rPr>
              <a:t> ®µo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Ç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xãm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ô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hång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ó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ï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a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®µo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ma</a:t>
            </a:r>
            <a:r>
              <a:rPr lang="en-US" sz="4000" b="1" u="sng" dirty="0" err="1">
                <a:solidFill>
                  <a:srgbClr val="FFC000"/>
                </a:solidFill>
                <a:latin typeface=".VnAvant" pitchFamily="34" charset="0"/>
              </a:rPr>
              <a:t>u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në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67649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0000CC"/>
                </a:solidFill>
                <a:latin typeface=".VnAvant" panose="020B7200000000000000" pitchFamily="34" charset="0"/>
                <a:cs typeface="Arial" pitchFamily="34" charset="0"/>
              </a:rPr>
              <a:t>B¸nh</a:t>
            </a:r>
            <a:r>
              <a:rPr lang="en-US" sz="8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403" y="2438400"/>
            <a:ext cx="1002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733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1   2   3   4     5  6   7    8   9 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33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58710"/>
      </p:ext>
    </p:extLst>
  </p:cSld>
  <p:clrMapOvr>
    <a:masterClrMapping/>
  </p:clrMapOvr>
  <p:transition spd="slow" advClick="0" advTm="4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181265" imgH="1980952" progId="PBrush">
                  <p:embed/>
                </p:oleObj>
              </mc:Choice>
              <mc:Fallback>
                <p:oleObj name="Bitmap Image" r:id="rId5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400000" imgH="1800476" progId="PBrush">
                  <p:embed/>
                </p:oleObj>
              </mc:Choice>
              <mc:Fallback>
                <p:oleObj name="Bitmap Image" r:id="rId7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trọn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vẹn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“u – ư” qua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m©m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ngò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0"/>
            <a:ext cx="9170268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03330"/>
      </p:ext>
    </p:extLst>
  </p:cSld>
  <p:clrMapOvr>
    <a:masterClrMapping/>
  </p:clrMapOvr>
  <p:transition spd="slow" advClick="0" advTm="2399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3"/>
            <a:ext cx="9144000" cy="6800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31" y="2204864"/>
            <a:ext cx="8656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m©m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ngò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7475" y="2204864"/>
            <a:ext cx="1026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2204864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616" y="2204864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731" y="2220755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itchFamily="34" charset="0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99074"/>
      </p:ext>
    </p:extLst>
  </p:cSld>
  <p:clrMapOvr>
    <a:masterClrMapping/>
  </p:clrMapOvr>
  <p:transition spd="slow" advClick="0" advTm="1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181265" imgH="1980952" progId="PBrush">
                  <p:embed/>
                </p:oleObj>
              </mc:Choice>
              <mc:Fallback>
                <p:oleObj name="Bitmap Image" r:id="rId5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99960" imgH="1800360" progId="PBrush">
                  <p:embed/>
                </p:oleObj>
              </mc:Choice>
              <mc:Fallback>
                <p:oleObj name="Bitmap Image" r:id="rId7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486400" imgH="4498920" progId="Word.Document.8">
                  <p:embed/>
                </p:oleObj>
              </mc:Choice>
              <mc:Fallback>
                <p:oleObj name="Document" r:id="rId5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mới"/>
  <p:tag name="ISPRING_SLIDE_INDENT_LEVEL" val="0"/>
  <p:tag name="TIMING" val="|0.989|2.603"/>
  <p:tag name="ISPRING_PLAYER_LAYOUT_TYPE" val="Full"/>
  <p:tag name="GENSWF_ADVANCE_TIME" val="4.721"/>
  <p:tag name="ISPRING_SLIDE_ID" val="{F8967A24-F1B9-48E7-A02D-CD8FE4180F5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chung"/>
  <p:tag name="ISPRING_SLIDE_INDENT_LEVEL" val="0"/>
  <p:tag name="TIMING" val="|0.632|5.006|3.596|2.492|3.886|4.057"/>
  <p:tag name="ISPRING_PLAYER_LAYOUT_TYPE" val="Full"/>
  <p:tag name="GENSWF_ADVANCE_TIME" val="25.044"/>
  <p:tag name="ISPRING_SLIDE_ID" val="{B2FB07EE-5B9D-44C4-8730-A0A91BF424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iểm tra bài cũ"/>
  <p:tag name="ISPRING_SLIDE_INDENT_LEVEL" val="0"/>
  <p:tag name="ISPRING_QUIZ_SHAPES_ADDED" val="1"/>
  <p:tag name="ISPRING_RESOURCE_QUIZ" val="quiz1.quiz"/>
  <p:tag name="ISPRING_QUIZ_FULL_PATH" val="C:\Users\Admin\Desktop\elearning chu cai\quiz\quiz1.quiz"/>
  <p:tag name="ISPRING_QUIZ_RELATIVE_PATH" val="elearning chu cai\quiz\quiz1.quiz"/>
  <p:tag name="ISPRING_PLAYER_LAYOUT_TYPE" val="Full"/>
  <p:tag name="GENSWF_ADVANCE_TIME" val="23.999"/>
  <p:tag name="ISPRING_SLIDE_ID" val="{79525134-7E1E-4446-BA2E-12F126DC23C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026|1.226|1.411|0.996"/>
  <p:tag name="GENSWF_SLIDE_TITLE" val="Các chữ đã học"/>
  <p:tag name="ISPRING_SLIDE_INDENT_LEVEL" val="0"/>
  <p:tag name="ISPRING_PLAYER_LAYOUT_TYPE" val="Full"/>
  <p:tag name="GENSWF_ADVANCE_TIME" val="11.829"/>
  <p:tag name="ISPRING_SLIDE_ID" val="{49DB4DC1-F497-4882-B35D-09E65FD531C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332</Words>
  <Application>Microsoft Office PowerPoint</Application>
  <PresentationFormat>On-screen Show (4:3)</PresentationFormat>
  <Paragraphs>85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.VnArial</vt:lpstr>
      <vt:lpstr>.VnAvant</vt:lpstr>
      <vt:lpstr>.VnBahamasBH</vt:lpstr>
      <vt:lpstr>Arial</vt:lpstr>
      <vt:lpstr>Calibri</vt:lpstr>
      <vt:lpstr>Times New Roman</vt:lpstr>
      <vt:lpstr>Verdana</vt:lpstr>
      <vt:lpstr>Office Theme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pc</cp:lastModifiedBy>
  <cp:revision>187</cp:revision>
  <dcterms:created xsi:type="dcterms:W3CDTF">2016-10-10T04:16:32Z</dcterms:created>
  <dcterms:modified xsi:type="dcterms:W3CDTF">2021-09-16T08:26:17Z</dcterms:modified>
</cp:coreProperties>
</file>