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4" r:id="rId3"/>
    <p:sldId id="285" r:id="rId4"/>
    <p:sldId id="281" r:id="rId5"/>
    <p:sldId id="286" r:id="rId6"/>
    <p:sldId id="287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006600"/>
    <a:srgbClr val="FFFFFF"/>
    <a:srgbClr val="5EF8F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FADF7-9B0D-42FB-BFBE-CD1C65D1FBC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795437B1-FAC0-4999-A22F-E88CCD17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19" y="0"/>
            <a:ext cx="39925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3416710"/>
            <a:ext cx="71777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ch¬i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c¸i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cßn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thiÕu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7181" y="262235"/>
            <a:ext cx="15240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764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0000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0000FF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0000FF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0000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43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19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0000FF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3733800" y="51054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 descr="spring-smiley-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5583" y="289421"/>
            <a:ext cx="1524000" cy="125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5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7181" y="262235"/>
            <a:ext cx="15240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1963" y="1650462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>
                <a:solidFill>
                  <a:srgbClr val="0000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81163" y="2036104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>
                <a:solidFill>
                  <a:srgbClr val="0000FF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95600" y="2404015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>
                <a:solidFill>
                  <a:srgbClr val="0000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114800" y="27432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>
                <a:solidFill>
                  <a:srgbClr val="0000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0" y="31242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>
                <a:solidFill>
                  <a:srgbClr val="0000FF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570406" y="3635752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1" name="Picture 18" descr="spring-smiley-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4380" y="347329"/>
            <a:ext cx="1524000" cy="125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4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217" y="124691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402872" y="117764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37508" y="1524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395945" y="16625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315200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28600" y="1115291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447800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095875" y="3595255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315075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095875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886200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667000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543800" y="11430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315075" y="3609109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7557655" y="3581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447800" y="3581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886200" y="3581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2667000" y="3581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8600" y="3581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3048000" y="5347855"/>
            <a:ext cx="12192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4883727" y="5334000"/>
            <a:ext cx="12192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219200" y="5347855"/>
            <a:ext cx="12192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6705600" y="5354782"/>
            <a:ext cx="12192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0" b="1" dirty="0">
                <a:solidFill>
                  <a:srgbClr val="CC0099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85833"/>
            <a:ext cx="647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6" name="Picture 18" descr="spring-smiley-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5180" y="-54481"/>
            <a:ext cx="1759311" cy="145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1374048" cy="74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03643" y="128741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60555" y="15578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06478" y="33935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" y="515108"/>
            <a:ext cx="15240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pic>
        <p:nvPicPr>
          <p:cNvPr id="13" name="Picture 18" descr="spring-smiley-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4380" y="347329"/>
            <a:ext cx="1524000" cy="1258888"/>
          </a:xfrm>
          <a:prstGeom prst="rect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3962400" y="5943600"/>
            <a:ext cx="10668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0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514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41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4008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0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4008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41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14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686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28600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con </a:t>
            </a:r>
          </a:p>
          <a:p>
            <a:pPr algn="ctr">
              <a:defRPr/>
            </a:pPr>
            <a:r>
              <a:rPr lang="en-US" sz="40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luôn chăm ngoan học giỏi </a:t>
            </a:r>
          </a:p>
        </p:txBody>
      </p:sp>
    </p:spTree>
    <p:extLst>
      <p:ext uri="{BB962C8B-B14F-4D97-AF65-F5344CB8AC3E}">
        <p14:creationId xmlns:p14="http://schemas.microsoft.com/office/powerpoint/2010/main" val="1474258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92&quot;&gt;&lt;property id=&quot;20148&quot; value=&quot;5&quot;/&gt;&lt;property id=&quot;20300&quot; value=&quot;Slide 2&quot;/&gt;&lt;property id=&quot;20307&quot; value=&quot;274&quot;/&gt;&lt;/object&gt;&lt;object type=&quot;3&quot; unique_id=&quot;10438&quot;&gt;&lt;property id=&quot;20148&quot; value=&quot;5&quot;/&gt;&lt;property id=&quot;20300&quot; value=&quot;Slide 3&quot;/&gt;&lt;property id=&quot;20307&quot; value=&quot;280&quot;/&gt;&lt;/object&gt;&lt;object type=&quot;3&quot; unique_id=&quot;10439&quot;&gt;&lt;property id=&quot;20148&quot; value=&quot;5&quot;/&gt;&lt;property id=&quot;20300&quot; value=&quot;Slide 4&quot;/&gt;&lt;property id=&quot;20307&quot; value=&quot;281&quot;/&gt;&lt;/object&gt;&lt;object type=&quot;3&quot; unique_id=&quot;10440&quot;&gt;&lt;property id=&quot;20148&quot; value=&quot;5&quot;/&gt;&lt;property id=&quot;20300&quot; value=&quot;Slide 5&quot;/&gt;&lt;property id=&quot;20307&quot; value=&quot;282&quot;/&gt;&lt;/object&gt;&lt;object type=&quot;3&quot; unique_id=&quot;10498&quot;&gt;&lt;property id=&quot;20148&quot; value=&quot;5&quot;/&gt;&lt;property id=&quot;20300&quot; value=&quot;Slide 1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87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Lµm quen víi ch÷ c¸i s - x</dc:title>
  <dc:creator>user</dc:creator>
  <cp:lastModifiedBy>pc</cp:lastModifiedBy>
  <cp:revision>36</cp:revision>
  <dcterms:created xsi:type="dcterms:W3CDTF">2016-04-05T06:23:32Z</dcterms:created>
  <dcterms:modified xsi:type="dcterms:W3CDTF">2021-09-02T06:03:11Z</dcterms:modified>
</cp:coreProperties>
</file>