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media/audio1.wav" ContentType="audio/wav"/>
  <Override PartName="/ppt/media/audio2.wav" ContentType="audio/wav"/>
  <Override PartName="/ppt/media/audio3.wav" ContentType="audio/wav"/>
  <Override PartName="/ppt/media/audio4.wav" ContentType="audio/wav"/>
  <Override PartName="/ppt/media/audio5.wav" ContentType="audio/wav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0" r:id="rId2"/>
    <p:sldId id="290" r:id="rId3"/>
    <p:sldId id="291" r:id="rId4"/>
    <p:sldId id="292" r:id="rId5"/>
    <p:sldId id="293" r:id="rId6"/>
    <p:sldId id="258" r:id="rId7"/>
    <p:sldId id="271" r:id="rId8"/>
    <p:sldId id="256" r:id="rId9"/>
    <p:sldId id="276" r:id="rId10"/>
    <p:sldId id="272" r:id="rId11"/>
    <p:sldId id="273" r:id="rId12"/>
    <p:sldId id="259" r:id="rId13"/>
    <p:sldId id="278" r:id="rId14"/>
    <p:sldId id="260" r:id="rId15"/>
    <p:sldId id="279" r:id="rId16"/>
    <p:sldId id="280" r:id="rId17"/>
    <p:sldId id="282" r:id="rId18"/>
    <p:sldId id="284" r:id="rId19"/>
    <p:sldId id="285" r:id="rId20"/>
    <p:sldId id="288" r:id="rId21"/>
    <p:sldId id="289" r:id="rId22"/>
    <p:sldId id="286" r:id="rId23"/>
  </p:sldIdLst>
  <p:sldSz cx="9144000" cy="6858000" type="screen4x3"/>
  <p:notesSz cx="6858000" cy="9144000"/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2" d="100"/>
          <a:sy n="72" d="100"/>
        </p:scale>
        <p:origin x="1326" y="5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E189CD-C6AB-4EE1-8926-1D0FDAE4AE01}" type="datetimeFigureOut">
              <a:rPr lang="vi-VN" smtClean="0"/>
              <a:pPr/>
              <a:t>01/09/2021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BA7752-016E-4CFF-A6B2-04FB39B09BCD}" type="slidenum">
              <a:rPr lang="vi-VN" smtClean="0"/>
              <a:pPr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E189CD-C6AB-4EE1-8926-1D0FDAE4AE01}" type="datetimeFigureOut">
              <a:rPr lang="vi-VN" smtClean="0"/>
              <a:pPr/>
              <a:t>01/09/2021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BA7752-016E-4CFF-A6B2-04FB39B09BCD}" type="slidenum">
              <a:rPr lang="vi-VN" smtClean="0"/>
              <a:pPr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E189CD-C6AB-4EE1-8926-1D0FDAE4AE01}" type="datetimeFigureOut">
              <a:rPr lang="vi-VN" smtClean="0"/>
              <a:pPr/>
              <a:t>01/09/2021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BA7752-016E-4CFF-A6B2-04FB39B09BCD}" type="slidenum">
              <a:rPr lang="vi-VN" smtClean="0"/>
              <a:pPr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E189CD-C6AB-4EE1-8926-1D0FDAE4AE01}" type="datetimeFigureOut">
              <a:rPr lang="vi-VN" smtClean="0"/>
              <a:pPr/>
              <a:t>01/09/2021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BA7752-016E-4CFF-A6B2-04FB39B09BCD}" type="slidenum">
              <a:rPr lang="vi-VN" smtClean="0"/>
              <a:pPr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E189CD-C6AB-4EE1-8926-1D0FDAE4AE01}" type="datetimeFigureOut">
              <a:rPr lang="vi-VN" smtClean="0"/>
              <a:pPr/>
              <a:t>01/09/2021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BA7752-016E-4CFF-A6B2-04FB39B09BCD}" type="slidenum">
              <a:rPr lang="vi-VN" smtClean="0"/>
              <a:pPr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E189CD-C6AB-4EE1-8926-1D0FDAE4AE01}" type="datetimeFigureOut">
              <a:rPr lang="vi-VN" smtClean="0"/>
              <a:pPr/>
              <a:t>01/09/2021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BA7752-016E-4CFF-A6B2-04FB39B09BCD}" type="slidenum">
              <a:rPr lang="vi-VN" smtClean="0"/>
              <a:pPr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E189CD-C6AB-4EE1-8926-1D0FDAE4AE01}" type="datetimeFigureOut">
              <a:rPr lang="vi-VN" smtClean="0"/>
              <a:pPr/>
              <a:t>01/09/2021</a:t>
            </a:fld>
            <a:endParaRPr lang="vi-V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BA7752-016E-4CFF-A6B2-04FB39B09BCD}" type="slidenum">
              <a:rPr lang="vi-VN" smtClean="0"/>
              <a:pPr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E189CD-C6AB-4EE1-8926-1D0FDAE4AE01}" type="datetimeFigureOut">
              <a:rPr lang="vi-VN" smtClean="0"/>
              <a:pPr/>
              <a:t>01/09/2021</a:t>
            </a:fld>
            <a:endParaRPr lang="vi-V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BA7752-016E-4CFF-A6B2-04FB39B09BCD}" type="slidenum">
              <a:rPr lang="vi-VN" smtClean="0"/>
              <a:pPr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E189CD-C6AB-4EE1-8926-1D0FDAE4AE01}" type="datetimeFigureOut">
              <a:rPr lang="vi-VN" smtClean="0"/>
              <a:pPr/>
              <a:t>01/09/2021</a:t>
            </a:fld>
            <a:endParaRPr lang="vi-V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BA7752-016E-4CFF-A6B2-04FB39B09BCD}" type="slidenum">
              <a:rPr lang="vi-VN" smtClean="0"/>
              <a:pPr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E189CD-C6AB-4EE1-8926-1D0FDAE4AE01}" type="datetimeFigureOut">
              <a:rPr lang="vi-VN" smtClean="0"/>
              <a:pPr/>
              <a:t>01/09/2021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BA7752-016E-4CFF-A6B2-04FB39B09BCD}" type="slidenum">
              <a:rPr lang="vi-VN" smtClean="0"/>
              <a:pPr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E189CD-C6AB-4EE1-8926-1D0FDAE4AE01}" type="datetimeFigureOut">
              <a:rPr lang="vi-VN" smtClean="0"/>
              <a:pPr/>
              <a:t>01/09/2021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BA7752-016E-4CFF-A6B2-04FB39B09BCD}" type="slidenum">
              <a:rPr lang="vi-VN" smtClean="0"/>
              <a:pPr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E189CD-C6AB-4EE1-8926-1D0FDAE4AE01}" type="datetimeFigureOut">
              <a:rPr lang="vi-VN" smtClean="0"/>
              <a:pPr/>
              <a:t>01/09/2021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BA7752-016E-4CFF-A6B2-04FB39B09BCD}" type="slidenum">
              <a:rPr lang="vi-VN" smtClean="0"/>
              <a:pPr/>
              <a:t>‹#›</a:t>
            </a:fld>
            <a:endParaRPr lang="vi-V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4.png"/><Relationship Id="rId2" Type="http://schemas.openxmlformats.org/officeDocument/2006/relationships/audio" Target="file:///C:\Documents%20and%20Settings\Admin\Desktop\Em%20yeu%20cay%20xanh%2000_00_00-00_00_44.mp3" TargetMode="External"/><Relationship Id="rId1" Type="http://schemas.openxmlformats.org/officeDocument/2006/relationships/audio" Target="file:///C:\Documents%20and%20Settings\Admin\Desktop\Em%20&#273;i%20qua%20ng&#227;%20t&#432;%20&#273;&#432;&#7901;ng%20ph&#7889;.wma" TargetMode="Externa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.jp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3" Type="http://schemas.microsoft.com/office/2007/relationships/media" Target="../media/media1.WAV"/><Relationship Id="rId7" Type="http://schemas.openxmlformats.org/officeDocument/2006/relationships/image" Target="../media/image8.png"/><Relationship Id="rId2" Type="http://schemas.openxmlformats.org/officeDocument/2006/relationships/audio" Target="../media/media2.WAV"/><Relationship Id="rId1" Type="http://schemas.microsoft.com/office/2007/relationships/media" Target="../media/media2.WAV"/><Relationship Id="rId6" Type="http://schemas.openxmlformats.org/officeDocument/2006/relationships/image" Target="../media/image2.png"/><Relationship Id="rId5" Type="http://schemas.openxmlformats.org/officeDocument/2006/relationships/slideLayout" Target="../slideLayouts/slideLayout7.xml"/><Relationship Id="rId4" Type="http://schemas.openxmlformats.org/officeDocument/2006/relationships/audio" Target="../media/media1.WAV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microsoft.com/office/2007/relationships/media" Target="../media/media2.WAV"/><Relationship Id="rId7" Type="http://schemas.openxmlformats.org/officeDocument/2006/relationships/image" Target="../media/image8.png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6" Type="http://schemas.openxmlformats.org/officeDocument/2006/relationships/image" Target="../media/image11.jpeg"/><Relationship Id="rId5" Type="http://schemas.openxmlformats.org/officeDocument/2006/relationships/slideLayout" Target="../slideLayouts/slideLayout7.xml"/><Relationship Id="rId4" Type="http://schemas.openxmlformats.org/officeDocument/2006/relationships/audio" Target="../media/media2.WAV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eg"/><Relationship Id="rId3" Type="http://schemas.microsoft.com/office/2007/relationships/media" Target="../media/media2.WAV"/><Relationship Id="rId7" Type="http://schemas.openxmlformats.org/officeDocument/2006/relationships/image" Target="../media/image17.jpeg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6" Type="http://schemas.openxmlformats.org/officeDocument/2006/relationships/image" Target="../media/image16.jpeg"/><Relationship Id="rId5" Type="http://schemas.openxmlformats.org/officeDocument/2006/relationships/slideLayout" Target="../slideLayouts/slideLayout7.xml"/><Relationship Id="rId10" Type="http://schemas.openxmlformats.org/officeDocument/2006/relationships/image" Target="../media/image2.png"/><Relationship Id="rId4" Type="http://schemas.openxmlformats.org/officeDocument/2006/relationships/audio" Target="../media/media2.WAV"/><Relationship Id="rId9" Type="http://schemas.openxmlformats.org/officeDocument/2006/relationships/image" Target="../media/image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2.WAV"/><Relationship Id="rId1" Type="http://schemas.microsoft.com/office/2007/relationships/media" Target="../media/media2.WAV"/><Relationship Id="rId6" Type="http://schemas.openxmlformats.org/officeDocument/2006/relationships/image" Target="../media/image19.png"/><Relationship Id="rId5" Type="http://schemas.openxmlformats.org/officeDocument/2006/relationships/image" Target="../media/image2.png"/><Relationship Id="rId4" Type="http://schemas.openxmlformats.org/officeDocument/2006/relationships/image" Target="../media/image13.jpe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eg"/><Relationship Id="rId3" Type="http://schemas.microsoft.com/office/2007/relationships/media" Target="../media/media2.WAV"/><Relationship Id="rId7" Type="http://schemas.openxmlformats.org/officeDocument/2006/relationships/image" Target="../media/image12.jpeg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6" Type="http://schemas.openxmlformats.org/officeDocument/2006/relationships/image" Target="../media/image10.jpeg"/><Relationship Id="rId11" Type="http://schemas.openxmlformats.org/officeDocument/2006/relationships/image" Target="../media/image2.png"/><Relationship Id="rId5" Type="http://schemas.openxmlformats.org/officeDocument/2006/relationships/slideLayout" Target="../slideLayouts/slideLayout7.xml"/><Relationship Id="rId10" Type="http://schemas.openxmlformats.org/officeDocument/2006/relationships/image" Target="../media/image8.png"/><Relationship Id="rId4" Type="http://schemas.openxmlformats.org/officeDocument/2006/relationships/audio" Target="../media/media2.WAV"/><Relationship Id="rId9" Type="http://schemas.openxmlformats.org/officeDocument/2006/relationships/image" Target="../media/image18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gif"/><Relationship Id="rId7" Type="http://schemas.openxmlformats.org/officeDocument/2006/relationships/image" Target="../media/image24.png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Documents%20and%20Settings\ADMIN\My%20Documents\Downloads\SapDenTetRoiBeatInstrumental-Da_4f3bw.mp3" TargetMode="Externa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21.gif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13" Type="http://schemas.openxmlformats.org/officeDocument/2006/relationships/image" Target="../media/image31.png"/><Relationship Id="rId18" Type="http://schemas.openxmlformats.org/officeDocument/2006/relationships/image" Target="../media/image36.png"/><Relationship Id="rId3" Type="http://schemas.openxmlformats.org/officeDocument/2006/relationships/audio" Target="../media/audio1.wav"/><Relationship Id="rId21" Type="http://schemas.openxmlformats.org/officeDocument/2006/relationships/image" Target="../media/image24.png"/><Relationship Id="rId7" Type="http://schemas.openxmlformats.org/officeDocument/2006/relationships/image" Target="../media/image25.png"/><Relationship Id="rId12" Type="http://schemas.openxmlformats.org/officeDocument/2006/relationships/image" Target="../media/image30.png"/><Relationship Id="rId17" Type="http://schemas.openxmlformats.org/officeDocument/2006/relationships/image" Target="../media/image35.png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34.png"/><Relationship Id="rId20" Type="http://schemas.openxmlformats.org/officeDocument/2006/relationships/image" Target="../media/image38.png"/><Relationship Id="rId1" Type="http://schemas.openxmlformats.org/officeDocument/2006/relationships/audio" Target="file:///C:\Documents%20and%20Settings\ADMIN\My%20Documents\Downloads\SapDenTetRoiBeatInstrumental-Da_4f3bw.mp3" TargetMode="External"/><Relationship Id="rId6" Type="http://schemas.openxmlformats.org/officeDocument/2006/relationships/audio" Target="../media/audio4.wav"/><Relationship Id="rId11" Type="http://schemas.openxmlformats.org/officeDocument/2006/relationships/image" Target="../media/image29.png"/><Relationship Id="rId5" Type="http://schemas.openxmlformats.org/officeDocument/2006/relationships/audio" Target="../media/audio3.wav"/><Relationship Id="rId15" Type="http://schemas.openxmlformats.org/officeDocument/2006/relationships/image" Target="../media/image33.png"/><Relationship Id="rId10" Type="http://schemas.openxmlformats.org/officeDocument/2006/relationships/image" Target="../media/image28.jpeg"/><Relationship Id="rId19" Type="http://schemas.openxmlformats.org/officeDocument/2006/relationships/image" Target="../media/image37.png"/><Relationship Id="rId4" Type="http://schemas.openxmlformats.org/officeDocument/2006/relationships/audio" Target="../media/audio2.wav"/><Relationship Id="rId9" Type="http://schemas.openxmlformats.org/officeDocument/2006/relationships/image" Target="../media/image27.png"/><Relationship Id="rId14" Type="http://schemas.openxmlformats.org/officeDocument/2006/relationships/image" Target="../media/image32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13" Type="http://schemas.openxmlformats.org/officeDocument/2006/relationships/image" Target="../media/image29.png"/><Relationship Id="rId18" Type="http://schemas.openxmlformats.org/officeDocument/2006/relationships/image" Target="../media/image35.png"/><Relationship Id="rId3" Type="http://schemas.openxmlformats.org/officeDocument/2006/relationships/audio" Target="../media/audio1.wav"/><Relationship Id="rId21" Type="http://schemas.openxmlformats.org/officeDocument/2006/relationships/image" Target="../media/image24.png"/><Relationship Id="rId7" Type="http://schemas.openxmlformats.org/officeDocument/2006/relationships/image" Target="../media/image26.png"/><Relationship Id="rId12" Type="http://schemas.openxmlformats.org/officeDocument/2006/relationships/image" Target="../media/image31.png"/><Relationship Id="rId17" Type="http://schemas.openxmlformats.org/officeDocument/2006/relationships/image" Target="../media/image25.png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28.jpeg"/><Relationship Id="rId20" Type="http://schemas.openxmlformats.org/officeDocument/2006/relationships/image" Target="../media/image37.png"/><Relationship Id="rId1" Type="http://schemas.openxmlformats.org/officeDocument/2006/relationships/audio" Target="file:///C:\Documents%20and%20Settings\ADMIN\My%20Documents\Downloads\SapDenTetRoiBeatInstrumental-Da_4f3bw.mp3" TargetMode="External"/><Relationship Id="rId6" Type="http://schemas.openxmlformats.org/officeDocument/2006/relationships/audio" Target="../media/audio2.wav"/><Relationship Id="rId11" Type="http://schemas.openxmlformats.org/officeDocument/2006/relationships/image" Target="../media/image33.png"/><Relationship Id="rId5" Type="http://schemas.openxmlformats.org/officeDocument/2006/relationships/audio" Target="../media/audio3.wav"/><Relationship Id="rId15" Type="http://schemas.openxmlformats.org/officeDocument/2006/relationships/image" Target="../media/image27.png"/><Relationship Id="rId10" Type="http://schemas.openxmlformats.org/officeDocument/2006/relationships/image" Target="../media/image34.png"/><Relationship Id="rId19" Type="http://schemas.openxmlformats.org/officeDocument/2006/relationships/image" Target="../media/image38.png"/><Relationship Id="rId4" Type="http://schemas.openxmlformats.org/officeDocument/2006/relationships/audio" Target="../media/audio4.wav"/><Relationship Id="rId9" Type="http://schemas.openxmlformats.org/officeDocument/2006/relationships/image" Target="../media/image32.png"/><Relationship Id="rId14" Type="http://schemas.openxmlformats.org/officeDocument/2006/relationships/image" Target="../media/image39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gi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3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gif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slide" Target="slide17.xml"/><Relationship Id="rId3" Type="http://schemas.openxmlformats.org/officeDocument/2006/relationships/audio" Target="../media/audio5.wav"/><Relationship Id="rId7" Type="http://schemas.openxmlformats.org/officeDocument/2006/relationships/slide" Target="slide16.xml"/><Relationship Id="rId2" Type="http://schemas.openxmlformats.org/officeDocument/2006/relationships/slideLayout" Target="../slideLayouts/slideLayout7.xml"/><Relationship Id="rId1" Type="http://schemas.openxmlformats.org/officeDocument/2006/relationships/audio" Target="file:///D:\giao%20an%20Mam%20non%20thi\nhac%20chuong%201.wav" TargetMode="External"/><Relationship Id="rId6" Type="http://schemas.openxmlformats.org/officeDocument/2006/relationships/image" Target="../media/image45.png"/><Relationship Id="rId11" Type="http://schemas.openxmlformats.org/officeDocument/2006/relationships/image" Target="../media/image46.gif"/><Relationship Id="rId5" Type="http://schemas.openxmlformats.org/officeDocument/2006/relationships/slide" Target="slide13.xml"/><Relationship Id="rId10" Type="http://schemas.openxmlformats.org/officeDocument/2006/relationships/slide" Target="slide19.xml"/><Relationship Id="rId4" Type="http://schemas.openxmlformats.org/officeDocument/2006/relationships/image" Target="../media/image44.png"/><Relationship Id="rId9" Type="http://schemas.openxmlformats.org/officeDocument/2006/relationships/slide" Target="slide18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gif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Documents%20and%20Settings\ADMIN\My%20Documents\Downloads\SapDenTetRoiBeatInstrumental-Da_4f3bw.mp3" TargetMode="External"/><Relationship Id="rId6" Type="http://schemas.openxmlformats.org/officeDocument/2006/relationships/image" Target="../media/image24.png"/><Relationship Id="rId5" Type="http://schemas.openxmlformats.org/officeDocument/2006/relationships/image" Target="../media/image49.gif"/><Relationship Id="rId4" Type="http://schemas.openxmlformats.org/officeDocument/2006/relationships/image" Target="../media/image48.gif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7lAOMqex8fA" TargetMode="Externa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microsoft.com/office/2007/relationships/media" Target="../media/media2.WAV"/><Relationship Id="rId7" Type="http://schemas.openxmlformats.org/officeDocument/2006/relationships/image" Target="../media/image2.png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6" Type="http://schemas.openxmlformats.org/officeDocument/2006/relationships/image" Target="../media/image8.png"/><Relationship Id="rId5" Type="http://schemas.openxmlformats.org/officeDocument/2006/relationships/slideLayout" Target="../slideLayouts/slideLayout7.xml"/><Relationship Id="rId4" Type="http://schemas.openxmlformats.org/officeDocument/2006/relationships/audio" Target="../media/media2.WAV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microsoft.com/office/2007/relationships/media" Target="../media/media2.WAV"/><Relationship Id="rId7" Type="http://schemas.openxmlformats.org/officeDocument/2006/relationships/image" Target="../media/image8.png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6" Type="http://schemas.openxmlformats.org/officeDocument/2006/relationships/image" Target="../media/image10.jpeg"/><Relationship Id="rId5" Type="http://schemas.openxmlformats.org/officeDocument/2006/relationships/slideLayout" Target="../slideLayouts/slideLayout7.xml"/><Relationship Id="rId4" Type="http://schemas.openxmlformats.org/officeDocument/2006/relationships/audio" Target="../media/media2.WAV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2.WAV"/><Relationship Id="rId1" Type="http://schemas.microsoft.com/office/2007/relationships/media" Target="../media/media2.WAV"/><Relationship Id="rId6" Type="http://schemas.openxmlformats.org/officeDocument/2006/relationships/image" Target="../media/image2.pn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2.WAV"/><Relationship Id="rId1" Type="http://schemas.microsoft.com/office/2007/relationships/media" Target="../media/media2.WAV"/><Relationship Id="rId6" Type="http://schemas.openxmlformats.org/officeDocument/2006/relationships/image" Target="../media/image14.png"/><Relationship Id="rId5" Type="http://schemas.openxmlformats.org/officeDocument/2006/relationships/image" Target="../media/image2.png"/><Relationship Id="rId4" Type="http://schemas.openxmlformats.org/officeDocument/2006/relationships/image" Target="../media/image1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702963" y="2356100"/>
            <a:ext cx="782379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 err="1" smtClean="0">
                <a:solidFill>
                  <a:srgbClr val="FF0000"/>
                </a:solidFill>
                <a:latin typeface=".VnAristote" pitchFamily="34" charset="0"/>
              </a:rPr>
              <a:t>Gi¸o</a:t>
            </a:r>
            <a:r>
              <a:rPr lang="en-US" sz="4800" dirty="0" smtClean="0">
                <a:solidFill>
                  <a:srgbClr val="FF0000"/>
                </a:solidFill>
                <a:latin typeface=".VnAristote" pitchFamily="34" charset="0"/>
              </a:rPr>
              <a:t> ¸n </a:t>
            </a:r>
            <a:r>
              <a:rPr lang="en-US" sz="4800" dirty="0" err="1" smtClean="0">
                <a:solidFill>
                  <a:srgbClr val="FF0000"/>
                </a:solidFill>
                <a:latin typeface=".VnAristote" pitchFamily="34" charset="0"/>
              </a:rPr>
              <a:t>ph¸t</a:t>
            </a:r>
            <a:r>
              <a:rPr lang="en-US" sz="4800" dirty="0" smtClean="0">
                <a:solidFill>
                  <a:srgbClr val="FF0000"/>
                </a:solidFill>
                <a:latin typeface=".VnAristote" pitchFamily="34" charset="0"/>
              </a:rPr>
              <a:t> </a:t>
            </a:r>
            <a:r>
              <a:rPr lang="en-US" sz="4800" dirty="0" err="1" smtClean="0">
                <a:solidFill>
                  <a:srgbClr val="FF0000"/>
                </a:solidFill>
                <a:latin typeface=".VnAristote" pitchFamily="34" charset="0"/>
              </a:rPr>
              <a:t>triÓn</a:t>
            </a:r>
            <a:r>
              <a:rPr lang="en-US" sz="4800" dirty="0" smtClean="0">
                <a:solidFill>
                  <a:srgbClr val="FF0000"/>
                </a:solidFill>
                <a:latin typeface=".VnAristote" pitchFamily="34" charset="0"/>
              </a:rPr>
              <a:t> </a:t>
            </a:r>
            <a:r>
              <a:rPr lang="en-US" sz="4800" dirty="0" err="1" smtClean="0">
                <a:solidFill>
                  <a:srgbClr val="FF0000"/>
                </a:solidFill>
                <a:latin typeface=".VnAristote" pitchFamily="34" charset="0"/>
              </a:rPr>
              <a:t>ng«n</a:t>
            </a:r>
            <a:r>
              <a:rPr lang="en-US" sz="4800" dirty="0" smtClean="0">
                <a:solidFill>
                  <a:srgbClr val="FF0000"/>
                </a:solidFill>
                <a:latin typeface=".VnAristote" pitchFamily="34" charset="0"/>
              </a:rPr>
              <a:t> </a:t>
            </a:r>
            <a:r>
              <a:rPr lang="en-US" sz="4800" dirty="0" err="1" smtClean="0">
                <a:solidFill>
                  <a:srgbClr val="FF0000"/>
                </a:solidFill>
                <a:latin typeface=".VnAristote" pitchFamily="34" charset="0"/>
              </a:rPr>
              <a:t>ng</a:t>
            </a:r>
            <a:r>
              <a:rPr lang="en-US" sz="4800" dirty="0" smtClean="0">
                <a:solidFill>
                  <a:srgbClr val="FF0000"/>
                </a:solidFill>
                <a:latin typeface=".VnAristote" pitchFamily="34" charset="0"/>
              </a:rPr>
              <a:t>÷</a:t>
            </a:r>
            <a:endParaRPr lang="vi-VN" sz="4800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553079" y="3342330"/>
            <a:ext cx="5786478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400" dirty="0" err="1" smtClean="0">
                <a:solidFill>
                  <a:srgbClr val="FF0000"/>
                </a:solidFill>
                <a:latin typeface=".VnBodoni" pitchFamily="34" charset="0"/>
              </a:rPr>
              <a:t>Chñ</a:t>
            </a:r>
            <a:r>
              <a:rPr lang="en-US" sz="2400" dirty="0" smtClean="0">
                <a:solidFill>
                  <a:srgbClr val="FF0000"/>
                </a:solidFill>
                <a:latin typeface=".VnBodoni" pitchFamily="34" charset="0"/>
              </a:rPr>
              <a:t> ®Ò : </a:t>
            </a:r>
            <a:r>
              <a:rPr lang="en-US" sz="2400" dirty="0" err="1" smtClean="0">
                <a:solidFill>
                  <a:srgbClr val="FF0000"/>
                </a:solidFill>
                <a:latin typeface=".VnBodoni" pitchFamily="34" charset="0"/>
              </a:rPr>
              <a:t>Thùc</a:t>
            </a:r>
            <a:r>
              <a:rPr lang="en-US" sz="2400" dirty="0" smtClean="0">
                <a:solidFill>
                  <a:srgbClr val="FF0000"/>
                </a:solidFill>
                <a:latin typeface=".VnBodoni" pitchFamily="34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.VnBodoni" pitchFamily="34" charset="0"/>
              </a:rPr>
              <a:t>VËt</a:t>
            </a:r>
            <a:endParaRPr lang="en-US" sz="2400" i="1" dirty="0" smtClean="0">
              <a:solidFill>
                <a:srgbClr val="FF0000"/>
              </a:solidFill>
              <a:latin typeface=".VnBodoni" pitchFamily="34" charset="0"/>
            </a:endParaRPr>
          </a:p>
          <a:p>
            <a:pPr algn="ctr">
              <a:lnSpc>
                <a:spcPct val="150000"/>
              </a:lnSpc>
            </a:pPr>
            <a:r>
              <a:rPr lang="en-US" sz="2400" dirty="0" smtClean="0">
                <a:solidFill>
                  <a:srgbClr val="FF0000"/>
                </a:solidFill>
                <a:latin typeface=".VnBodoni" pitchFamily="34" charset="0"/>
              </a:rPr>
              <a:t>§Ò </a:t>
            </a:r>
            <a:r>
              <a:rPr lang="en-US" sz="2400" dirty="0" err="1" smtClean="0">
                <a:solidFill>
                  <a:srgbClr val="FF0000"/>
                </a:solidFill>
                <a:latin typeface=".VnBodoni" pitchFamily="34" charset="0"/>
              </a:rPr>
              <a:t>tµi</a:t>
            </a:r>
            <a:r>
              <a:rPr lang="en-US" sz="2400" dirty="0" smtClean="0">
                <a:solidFill>
                  <a:srgbClr val="FF0000"/>
                </a:solidFill>
                <a:latin typeface=".VnBodoni" pitchFamily="34" charset="0"/>
              </a:rPr>
              <a:t> : </a:t>
            </a:r>
            <a:r>
              <a:rPr lang="en-US" sz="2400" dirty="0" err="1" smtClean="0">
                <a:solidFill>
                  <a:srgbClr val="FF0000"/>
                </a:solidFill>
                <a:latin typeface=".VnBodoni" pitchFamily="34" charset="0"/>
              </a:rPr>
              <a:t>Lµm</a:t>
            </a:r>
            <a:r>
              <a:rPr lang="en-US" sz="2400" dirty="0" smtClean="0">
                <a:solidFill>
                  <a:srgbClr val="FF0000"/>
                </a:solidFill>
                <a:latin typeface=".VnBodoni" pitchFamily="34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.VnBodoni" pitchFamily="34" charset="0"/>
              </a:rPr>
              <a:t>quen</a:t>
            </a:r>
            <a:r>
              <a:rPr lang="en-US" sz="2400" dirty="0" smtClean="0">
                <a:solidFill>
                  <a:srgbClr val="FF0000"/>
                </a:solidFill>
                <a:latin typeface=".VnBodoni" pitchFamily="34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.VnBodoni" pitchFamily="34" charset="0"/>
              </a:rPr>
              <a:t>ch</a:t>
            </a:r>
            <a:r>
              <a:rPr lang="en-US" sz="2400" dirty="0" smtClean="0">
                <a:solidFill>
                  <a:srgbClr val="FF0000"/>
                </a:solidFill>
                <a:latin typeface=".VnBodoni" pitchFamily="34" charset="0"/>
              </a:rPr>
              <a:t>÷ </a:t>
            </a:r>
            <a:r>
              <a:rPr lang="en-US" sz="2400" err="1" smtClean="0">
                <a:solidFill>
                  <a:srgbClr val="FF0000"/>
                </a:solidFill>
                <a:latin typeface=".VnBodoni" pitchFamily="34" charset="0"/>
              </a:rPr>
              <a:t>c¸i</a:t>
            </a:r>
            <a:r>
              <a:rPr lang="en-US" sz="2400" smtClean="0">
                <a:solidFill>
                  <a:srgbClr val="FF0000"/>
                </a:solidFill>
                <a:latin typeface=".VnBodoni" pitchFamily="34" charset="0"/>
              </a:rPr>
              <a:t> h-k</a:t>
            </a:r>
          </a:p>
          <a:p>
            <a:pPr algn="ctr">
              <a:lnSpc>
                <a:spcPct val="150000"/>
              </a:lnSpc>
            </a:pPr>
            <a:r>
              <a:rPr lang="en-US" sz="2400" smtClean="0">
                <a:solidFill>
                  <a:srgbClr val="FF0000"/>
                </a:solidFill>
                <a:latin typeface=".VnBodoni" pitchFamily="34" charset="0"/>
              </a:rPr>
              <a:t>Gi¸o viªn: NguyÔn ThÞ BÝch Hoa</a:t>
            </a:r>
            <a:endParaRPr lang="en-US" sz="2400" dirty="0" smtClean="0">
              <a:solidFill>
                <a:srgbClr val="FF0000"/>
              </a:solidFill>
              <a:latin typeface=".VnBodoni" pitchFamily="34" charset="0"/>
            </a:endParaRPr>
          </a:p>
          <a:p>
            <a:pPr algn="ctr">
              <a:lnSpc>
                <a:spcPct val="150000"/>
              </a:lnSpc>
            </a:pPr>
            <a:r>
              <a:rPr lang="en-US" sz="2400" dirty="0" err="1" smtClean="0">
                <a:solidFill>
                  <a:srgbClr val="FF0000"/>
                </a:solidFill>
                <a:latin typeface=".VnBodoni" pitchFamily="34" charset="0"/>
              </a:rPr>
              <a:t>Løa</a:t>
            </a:r>
            <a:r>
              <a:rPr lang="en-US" sz="2400" dirty="0" smtClean="0">
                <a:solidFill>
                  <a:srgbClr val="FF0000"/>
                </a:solidFill>
                <a:latin typeface=".VnBodoni" pitchFamily="34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.VnBodoni" pitchFamily="34" charset="0"/>
              </a:rPr>
              <a:t>tuæi</a:t>
            </a:r>
            <a:r>
              <a:rPr lang="en-US" sz="2400" dirty="0" smtClean="0">
                <a:solidFill>
                  <a:srgbClr val="FF0000"/>
                </a:solidFill>
                <a:latin typeface=".VnBodoni" pitchFamily="34" charset="0"/>
              </a:rPr>
              <a:t> : MGL ( 5-6 </a:t>
            </a:r>
            <a:r>
              <a:rPr lang="en-US" sz="2400" err="1" smtClean="0">
                <a:solidFill>
                  <a:srgbClr val="FF0000"/>
                </a:solidFill>
                <a:latin typeface=".VnBodoni" pitchFamily="34" charset="0"/>
              </a:rPr>
              <a:t>tuæi</a:t>
            </a:r>
            <a:r>
              <a:rPr lang="en-US" sz="2400" smtClean="0">
                <a:solidFill>
                  <a:srgbClr val="FF0000"/>
                </a:solidFill>
                <a:latin typeface=".VnBodoni" pitchFamily="34" charset="0"/>
              </a:rPr>
              <a:t>)</a:t>
            </a:r>
            <a:endParaRPr lang="en-US" sz="2400" i="1" dirty="0" smtClean="0">
              <a:solidFill>
                <a:srgbClr val="FF0000"/>
              </a:solidFill>
              <a:latin typeface=".VnBodoni" pitchFamily="34" charset="0"/>
            </a:endParaRPr>
          </a:p>
          <a:p>
            <a:pPr algn="ctr">
              <a:lnSpc>
                <a:spcPct val="150000"/>
              </a:lnSpc>
            </a:pPr>
            <a:r>
              <a:rPr lang="en-US" sz="2400" dirty="0" err="1" smtClean="0">
                <a:solidFill>
                  <a:srgbClr val="FF0000"/>
                </a:solidFill>
                <a:latin typeface=".VnBodoni" pitchFamily="34" charset="0"/>
              </a:rPr>
              <a:t>Thêi</a:t>
            </a:r>
            <a:r>
              <a:rPr lang="en-US" sz="2400" dirty="0" smtClean="0">
                <a:solidFill>
                  <a:srgbClr val="FF0000"/>
                </a:solidFill>
                <a:latin typeface=".VnBodoni" pitchFamily="34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.VnBodoni" pitchFamily="34" charset="0"/>
              </a:rPr>
              <a:t>gian</a:t>
            </a:r>
            <a:r>
              <a:rPr lang="en-US" sz="2400" dirty="0">
                <a:solidFill>
                  <a:srgbClr val="FF0000"/>
                </a:solidFill>
                <a:latin typeface=".VnBodoni" pitchFamily="34" charset="0"/>
              </a:rPr>
              <a:t> </a:t>
            </a:r>
            <a:r>
              <a:rPr lang="en-US" sz="2400" dirty="0" smtClean="0">
                <a:solidFill>
                  <a:srgbClr val="FF0000"/>
                </a:solidFill>
                <a:latin typeface=".VnBodoni" pitchFamily="34" charset="0"/>
              </a:rPr>
              <a:t>: 30-35 </a:t>
            </a:r>
            <a:r>
              <a:rPr lang="en-US" sz="2400" dirty="0" err="1" smtClean="0">
                <a:solidFill>
                  <a:srgbClr val="FF0000"/>
                </a:solidFill>
                <a:latin typeface=".VnBodoni" pitchFamily="34" charset="0"/>
              </a:rPr>
              <a:t>phót</a:t>
            </a:r>
            <a:endParaRPr lang="en-US" sz="2000" i="1" dirty="0" smtClean="0">
              <a:solidFill>
                <a:srgbClr val="FF0000"/>
              </a:solidFill>
              <a:latin typeface=".VnBodoni" pitchFamily="34" charset="0"/>
            </a:endParaRPr>
          </a:p>
          <a:p>
            <a:endParaRPr lang="vi-VN" dirty="0"/>
          </a:p>
        </p:txBody>
      </p:sp>
      <p:pic>
        <p:nvPicPr>
          <p:cNvPr id="8" name="Em đi qua ngã tư đường phố.wma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 cstate="print"/>
          <a:stretch>
            <a:fillRect/>
          </a:stretch>
        </p:blipFill>
        <p:spPr>
          <a:xfrm>
            <a:off x="8358214" y="357166"/>
            <a:ext cx="304800" cy="304800"/>
          </a:xfrm>
          <a:prstGeom prst="rect">
            <a:avLst/>
          </a:prstGeom>
        </p:spPr>
      </p:pic>
      <p:pic>
        <p:nvPicPr>
          <p:cNvPr id="7" name="Em yeu cay xanh 00_00_00-00_00_44.mp3">
            <a:hlinkClick r:id="" action="ppaction://media"/>
          </p:cNvPr>
          <p:cNvPicPr>
            <a:picLocks noRot="1" noChangeAspect="1"/>
          </p:cNvPicPr>
          <p:nvPr>
            <a:audioFile r:link="rId2"/>
          </p:nvPr>
        </p:nvPicPr>
        <p:blipFill>
          <a:blip r:embed="rId6" cstate="print"/>
          <a:stretch>
            <a:fillRect/>
          </a:stretch>
        </p:blipFill>
        <p:spPr>
          <a:xfrm>
            <a:off x="8286776" y="0"/>
            <a:ext cx="304800" cy="30480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2555776" y="360954"/>
            <a:ext cx="496252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UBND</a:t>
            </a:r>
            <a:r>
              <a:rPr lang="en-US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QUẬN LONG BIÊN</a:t>
            </a:r>
          </a:p>
          <a:p>
            <a:pPr algn="ctr"/>
            <a:r>
              <a:rPr lang="en-US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TRƯỜNG MẦM </a:t>
            </a:r>
            <a:r>
              <a:rPr lang="en-US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NON </a:t>
            </a:r>
            <a:r>
              <a:rPr lang="en-US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NGỌC THỤY</a:t>
            </a:r>
            <a:endParaRPr lang="en-US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3015477" y="6237312"/>
            <a:ext cx="2861681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400" b="1" cap="none" spc="0" dirty="0" err="1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Năm</a:t>
            </a:r>
            <a:r>
              <a:rPr lang="en-US" sz="2400" b="1" cap="none" spc="0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 </a:t>
            </a:r>
            <a:r>
              <a:rPr lang="en-US" sz="2400" b="1" cap="none" spc="0" err="1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học</a:t>
            </a:r>
            <a:r>
              <a:rPr lang="en-US" sz="2400" b="1" cap="none" spc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 2021 - 2022</a:t>
            </a:r>
            <a:endParaRPr lang="en-US" sz="2400" b="1" cap="none" spc="0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pattFill prst="dkUpDiag">
                <a:fgClr>
                  <a:schemeClr val="tx2"/>
                </a:fgClr>
                <a:bgClr>
                  <a:schemeClr val="tx2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33788" y="1095257"/>
            <a:ext cx="1206500" cy="1206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999"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  <p:audio>
              <p:cMediaNode numSld="999">
                <p:cTn id="8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28596" y="4857760"/>
            <a:ext cx="8215370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500" b="1" dirty="0" err="1" smtClean="0">
                <a:solidFill>
                  <a:srgbClr val="FF0000"/>
                </a:solidFill>
                <a:latin typeface=".VnAvant" pitchFamily="34" charset="0"/>
              </a:rPr>
              <a:t>c©y</a:t>
            </a:r>
            <a:r>
              <a:rPr lang="en-US" sz="11500" b="1" dirty="0" smtClean="0">
                <a:solidFill>
                  <a:srgbClr val="FF0000"/>
                </a:solidFill>
                <a:latin typeface=".VnAvant" pitchFamily="34" charset="0"/>
              </a:rPr>
              <a:t> </a:t>
            </a:r>
            <a:r>
              <a:rPr lang="en-US" sz="11500" b="1" dirty="0" err="1" smtClean="0">
                <a:solidFill>
                  <a:srgbClr val="FF0000"/>
                </a:solidFill>
                <a:latin typeface=".VnAvant" pitchFamily="34" charset="0"/>
              </a:rPr>
              <a:t>khÕ</a:t>
            </a:r>
            <a:endParaRPr lang="vi-VN" sz="11500" b="1" dirty="0">
              <a:solidFill>
                <a:srgbClr val="FF0000"/>
              </a:solidFill>
            </a:endParaRPr>
          </a:p>
        </p:txBody>
      </p:sp>
      <p:pic>
        <p:nvPicPr>
          <p:cNvPr id="3" name="TOSSCHIP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 cstate="print"/>
          <a:stretch>
            <a:fillRect/>
          </a:stretch>
        </p:blipFill>
        <p:spPr>
          <a:xfrm>
            <a:off x="8715404" y="428604"/>
            <a:ext cx="304800" cy="304800"/>
          </a:xfrm>
          <a:prstGeom prst="rect">
            <a:avLst/>
          </a:prstGeom>
        </p:spPr>
      </p:pic>
      <p:pic>
        <p:nvPicPr>
          <p:cNvPr id="4" name="COINRTN.WAV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7" cstate="print"/>
          <a:stretch>
            <a:fillRect/>
          </a:stretch>
        </p:blipFill>
        <p:spPr>
          <a:xfrm>
            <a:off x="8839200" y="0"/>
            <a:ext cx="304800" cy="304800"/>
          </a:xfrm>
          <a:prstGeom prst="rect">
            <a:avLst/>
          </a:prstGeom>
        </p:spPr>
      </p:pic>
      <p:pic>
        <p:nvPicPr>
          <p:cNvPr id="5" name="Picture 4" descr="tải xuống (4)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0" y="0"/>
            <a:ext cx="9144000" cy="515719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999">
                <p:cTn id="21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audio>
              <p:cMediaNode numSld="999">
                <p:cTn id="22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hang rao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0" y="2500306"/>
            <a:ext cx="9144000" cy="435769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0" y="714356"/>
            <a:ext cx="9072626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600" b="1" dirty="0" err="1" smtClean="0">
                <a:solidFill>
                  <a:srgbClr val="00B050"/>
                </a:solidFill>
                <a:latin typeface=".VnAvant" pitchFamily="34" charset="0"/>
              </a:rPr>
              <a:t>c©y</a:t>
            </a:r>
            <a:r>
              <a:rPr lang="en-US" sz="16600" b="1" dirty="0" smtClean="0">
                <a:solidFill>
                  <a:srgbClr val="00B050"/>
                </a:solidFill>
                <a:latin typeface=".VnAvant" pitchFamily="34" charset="0"/>
              </a:rPr>
              <a:t> </a:t>
            </a:r>
            <a:r>
              <a:rPr lang="en-US" sz="16600" b="1" dirty="0" err="1" smtClean="0">
                <a:solidFill>
                  <a:srgbClr val="00B050"/>
                </a:solidFill>
                <a:latin typeface=".VnAvant" pitchFamily="34" charset="0"/>
              </a:rPr>
              <a:t>khÕ</a:t>
            </a:r>
            <a:endParaRPr lang="vi-VN" sz="16600" b="1" dirty="0">
              <a:solidFill>
                <a:srgbClr val="00B05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786314" y="714356"/>
            <a:ext cx="1643074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600" b="1" dirty="0" smtClean="0">
                <a:solidFill>
                  <a:schemeClr val="accent5">
                    <a:lumMod val="75000"/>
                  </a:schemeClr>
                </a:solidFill>
                <a:latin typeface=".VnAvant" pitchFamily="34" charset="0"/>
              </a:rPr>
              <a:t>k</a:t>
            </a:r>
            <a:endParaRPr lang="vi-VN" sz="16600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286644" y="714356"/>
            <a:ext cx="1643074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600" b="1" dirty="0" smtClean="0">
                <a:solidFill>
                  <a:srgbClr val="FFFF00"/>
                </a:solidFill>
                <a:latin typeface=".VnAvant" pitchFamily="34" charset="0"/>
              </a:rPr>
              <a:t>ª</a:t>
            </a:r>
            <a:endParaRPr lang="vi-VN" sz="16600" b="1" dirty="0">
              <a:solidFill>
                <a:srgbClr val="FFFF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000760" y="714356"/>
            <a:ext cx="1643074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600" b="1" dirty="0" smtClean="0">
                <a:solidFill>
                  <a:schemeClr val="accent6">
                    <a:lumMod val="75000"/>
                  </a:schemeClr>
                </a:solidFill>
                <a:latin typeface=".VnAvant" pitchFamily="34" charset="0"/>
              </a:rPr>
              <a:t>h</a:t>
            </a:r>
            <a:endParaRPr lang="vi-VN" sz="166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643042" y="714356"/>
            <a:ext cx="1643074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600" b="1" dirty="0" smtClean="0">
                <a:solidFill>
                  <a:srgbClr val="7030A0"/>
                </a:solidFill>
                <a:latin typeface=".VnAvant" pitchFamily="34" charset="0"/>
              </a:rPr>
              <a:t>©</a:t>
            </a:r>
            <a:endParaRPr lang="vi-VN" sz="16600" b="1" dirty="0">
              <a:solidFill>
                <a:srgbClr val="7030A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14282" y="714356"/>
            <a:ext cx="1643074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600" b="1" dirty="0" smtClean="0">
                <a:solidFill>
                  <a:srgbClr val="FF0000"/>
                </a:solidFill>
                <a:latin typeface=".VnAvant" pitchFamily="34" charset="0"/>
              </a:rPr>
              <a:t>c</a:t>
            </a:r>
            <a:endParaRPr lang="vi-VN" sz="16600" b="1" dirty="0">
              <a:solidFill>
                <a:srgbClr val="FF0000"/>
              </a:solidFill>
            </a:endParaRPr>
          </a:p>
        </p:txBody>
      </p:sp>
      <p:pic>
        <p:nvPicPr>
          <p:cNvPr id="9" name="COINRTN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 cstate="print"/>
          <a:stretch>
            <a:fillRect/>
          </a:stretch>
        </p:blipFill>
        <p:spPr>
          <a:xfrm>
            <a:off x="8839200" y="0"/>
            <a:ext cx="304800" cy="304800"/>
          </a:xfrm>
          <a:prstGeom prst="rect">
            <a:avLst/>
          </a:prstGeom>
        </p:spPr>
      </p:pic>
      <p:pic>
        <p:nvPicPr>
          <p:cNvPr id="10" name="TOSSCHIP.WAV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8" cstate="print"/>
          <a:stretch>
            <a:fillRect/>
          </a:stretch>
        </p:blipFill>
        <p:spPr>
          <a:xfrm>
            <a:off x="8839200" y="0"/>
            <a:ext cx="304800" cy="304800"/>
          </a:xfrm>
          <a:prstGeom prst="rect">
            <a:avLst/>
          </a:prstGeom>
        </p:spPr>
      </p:pic>
      <p:pic>
        <p:nvPicPr>
          <p:cNvPr id="11" name="TOSSCHIP.WAV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8" cstate="print"/>
          <a:stretch>
            <a:fillRect/>
          </a:stretch>
        </p:blipFill>
        <p:spPr>
          <a:xfrm>
            <a:off x="8839200" y="0"/>
            <a:ext cx="304800" cy="304800"/>
          </a:xfrm>
          <a:prstGeom prst="rect">
            <a:avLst/>
          </a:prstGeom>
        </p:spPr>
      </p:pic>
      <p:pic>
        <p:nvPicPr>
          <p:cNvPr id="12" name="TOSSCHIP.WAV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8" cstate="print"/>
          <a:stretch>
            <a:fillRect/>
          </a:stretch>
        </p:blipFill>
        <p:spPr>
          <a:xfrm>
            <a:off x="8839200" y="0"/>
            <a:ext cx="304800" cy="304800"/>
          </a:xfrm>
          <a:prstGeom prst="rect">
            <a:avLst/>
          </a:prstGeom>
        </p:spPr>
      </p:pic>
      <p:pic>
        <p:nvPicPr>
          <p:cNvPr id="13" name="TOSSCHIP.WAV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8" cstate="print"/>
          <a:stretch>
            <a:fillRect/>
          </a:stretch>
        </p:blipFill>
        <p:spPr>
          <a:xfrm>
            <a:off x="8839200" y="0"/>
            <a:ext cx="304800" cy="304800"/>
          </a:xfrm>
          <a:prstGeom prst="rect">
            <a:avLst/>
          </a:prstGeom>
        </p:spPr>
      </p:pic>
      <p:pic>
        <p:nvPicPr>
          <p:cNvPr id="14" name="TOSSCHIP.WAV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8" cstate="print"/>
          <a:stretch>
            <a:fillRect/>
          </a:stretch>
        </p:blipFill>
        <p:spPr>
          <a:xfrm>
            <a:off x="8839200" y="0"/>
            <a:ext cx="304800" cy="304800"/>
          </a:xfrm>
          <a:prstGeom prst="rect">
            <a:avLst/>
          </a:prstGeom>
        </p:spPr>
      </p:pic>
      <p:pic>
        <p:nvPicPr>
          <p:cNvPr id="15" name="TOSSCHIP.WAV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8" cstate="print"/>
          <a:stretch>
            <a:fillRect/>
          </a:stretch>
        </p:blipFill>
        <p:spPr>
          <a:xfrm>
            <a:off x="8839200" y="0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5" dur="1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3" dur="1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1" dur="1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"/>
                            </p:stCondLst>
                            <p:childTnLst>
                              <p:par>
                                <p:cTn id="38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9" dur="1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"/>
                            </p:stCondLst>
                            <p:childTnLst>
                              <p:par>
                                <p:cTn id="46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7" dur="1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999">
                <p:cTn id="53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  <p:audio>
              <p:cMediaNode numSld="999">
                <p:cTn id="54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  <p:audio>
              <p:cMediaNode numSld="999">
                <p:cTn id="55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  <p:audio>
              <p:cMediaNode numSld="999">
                <p:cTn id="56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  <p:audio>
              <p:cMediaNode numSld="999">
                <p:cTn id="5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  <p:audio>
              <p:cMediaNode numSld="999">
                <p:cTn id="58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  <p:audio>
              <p:cMediaNode numSld="999">
                <p:cTn id="59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audio>
          </p:childTnLst>
        </p:cTn>
      </p:par>
    </p:tnLst>
    <p:bldLst>
      <p:bldP spid="3" grpId="0"/>
      <p:bldP spid="4" grpId="0"/>
      <p:bldP spid="5" grpId="0"/>
      <p:bldP spid="6" grpId="0"/>
      <p:bldP spid="7" grpId="0"/>
      <p:bldP spid="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hinh-nen-powerpoint-dep-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0" y="0"/>
            <a:ext cx="5000628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928926" y="0"/>
            <a:ext cx="2786082" cy="64479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1300" b="1" dirty="0" smtClean="0">
                <a:solidFill>
                  <a:schemeClr val="accent6">
                    <a:lumMod val="75000"/>
                  </a:schemeClr>
                </a:solidFill>
                <a:latin typeface=".VnAvant" pitchFamily="34" charset="0"/>
              </a:rPr>
              <a:t>k</a:t>
            </a:r>
            <a:endParaRPr lang="vi-VN" sz="413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286116" y="1214422"/>
            <a:ext cx="714380" cy="392909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pic>
        <p:nvPicPr>
          <p:cNvPr id="5" name="Picture 4" descr="k2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4000496" y="2143116"/>
            <a:ext cx="1981200" cy="1612900"/>
          </a:xfrm>
          <a:prstGeom prst="rect">
            <a:avLst/>
          </a:prstGeom>
        </p:spPr>
      </p:pic>
      <p:pic>
        <p:nvPicPr>
          <p:cNvPr id="6" name="Picture 5" descr="k3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4000496" y="3714752"/>
            <a:ext cx="2336800" cy="1500198"/>
          </a:xfrm>
          <a:prstGeom prst="rect">
            <a:avLst/>
          </a:prstGeom>
        </p:spPr>
      </p:pic>
      <p:pic>
        <p:nvPicPr>
          <p:cNvPr id="7" name="COINRTN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 cstate="print"/>
          <a:stretch>
            <a:fillRect/>
          </a:stretch>
        </p:blipFill>
        <p:spPr>
          <a:xfrm>
            <a:off x="8839200" y="0"/>
            <a:ext cx="304800" cy="304800"/>
          </a:xfrm>
          <a:prstGeom prst="rect">
            <a:avLst/>
          </a:prstGeom>
        </p:spPr>
      </p:pic>
      <p:pic>
        <p:nvPicPr>
          <p:cNvPr id="8" name="TOSSCHIP.WAV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0" cstate="print"/>
          <a:stretch>
            <a:fillRect/>
          </a:stretch>
        </p:blipFill>
        <p:spPr>
          <a:xfrm>
            <a:off x="8839200" y="0"/>
            <a:ext cx="304800" cy="304800"/>
          </a:xfrm>
          <a:prstGeom prst="rect">
            <a:avLst/>
          </a:prstGeom>
        </p:spPr>
      </p:pic>
      <p:pic>
        <p:nvPicPr>
          <p:cNvPr id="9" name="TOSSCHIP.WAV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0" cstate="print"/>
          <a:stretch>
            <a:fillRect/>
          </a:stretch>
        </p:blipFill>
        <p:spPr>
          <a:xfrm>
            <a:off x="8839200" y="0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2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999">
                <p:cTn id="28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  <p:audio>
              <p:cMediaNode numSld="999">
                <p:cTn id="29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  <p:audio>
              <p:cMediaNode numSld="999">
                <p:cTn id="30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  <p:bldLst>
      <p:bldP spid="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3117hinh-anh-background-hoa-mau-sac-tren-nen-trang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786050" y="0"/>
            <a:ext cx="928694" cy="37702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3900" dirty="0" smtClean="0">
                <a:solidFill>
                  <a:srgbClr val="0070C0"/>
                </a:solidFill>
                <a:latin typeface=".VnAvant" pitchFamily="34" charset="0"/>
              </a:rPr>
              <a:t>k</a:t>
            </a:r>
            <a:endParaRPr lang="vi-VN" sz="23900" dirty="0">
              <a:solidFill>
                <a:srgbClr val="0070C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500562" y="1357298"/>
            <a:ext cx="928694" cy="37702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3900" b="1" dirty="0" smtClean="0">
                <a:solidFill>
                  <a:srgbClr val="FF0000"/>
                </a:solidFill>
                <a:latin typeface=".VnAvant" pitchFamily="34" charset="0"/>
              </a:rPr>
              <a:t>K</a:t>
            </a:r>
            <a:endParaRPr lang="vi-VN" sz="23900" b="1" dirty="0">
              <a:solidFill>
                <a:srgbClr val="FF0000"/>
              </a:solidFill>
            </a:endParaRPr>
          </a:p>
        </p:txBody>
      </p:sp>
      <p:pic>
        <p:nvPicPr>
          <p:cNvPr id="7" name="TOSSCHIP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 cstate="print"/>
          <a:stretch>
            <a:fillRect/>
          </a:stretch>
        </p:blipFill>
        <p:spPr>
          <a:xfrm>
            <a:off x="8839200" y="0"/>
            <a:ext cx="304800" cy="304800"/>
          </a:xfrm>
          <a:prstGeom prst="rect">
            <a:avLst/>
          </a:prstGeom>
        </p:spPr>
      </p:pic>
      <p:pic>
        <p:nvPicPr>
          <p:cNvPr id="8" name="TOSSCHIP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 cstate="print"/>
          <a:stretch>
            <a:fillRect/>
          </a:stretch>
        </p:blipFill>
        <p:spPr>
          <a:xfrm>
            <a:off x="8839200" y="0"/>
            <a:ext cx="304800" cy="304800"/>
          </a:xfrm>
          <a:prstGeom prst="rect">
            <a:avLst/>
          </a:prstGeom>
        </p:spPr>
      </p:pic>
      <p:pic>
        <p:nvPicPr>
          <p:cNvPr id="9" name="TOSSCHIP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 cstate="print"/>
          <a:stretch>
            <a:fillRect/>
          </a:stretch>
        </p:blipFill>
        <p:spPr>
          <a:xfrm>
            <a:off x="8839200" y="0"/>
            <a:ext cx="304800" cy="285728"/>
          </a:xfrm>
          <a:prstGeom prst="rect">
            <a:avLst/>
          </a:prstGeom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72300" y="1556792"/>
            <a:ext cx="2019300" cy="32765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2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999">
                <p:cTn id="23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  <p:audio>
              <p:cMediaNode numSld="999">
                <p:cTn id="24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  <p:audio>
              <p:cMediaNode numSld="999">
                <p:cTn id="25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  <p:bldLst>
      <p:bldP spid="4" grpId="0"/>
      <p:bldP spid="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but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71472" y="214290"/>
            <a:ext cx="3357586" cy="64479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1300" b="1" dirty="0" smtClean="0">
                <a:solidFill>
                  <a:srgbClr val="C00000"/>
                </a:solidFill>
                <a:latin typeface=".VnAvant" pitchFamily="34" charset="0"/>
              </a:rPr>
              <a:t>h</a:t>
            </a:r>
            <a:endParaRPr lang="vi-VN" sz="41300" b="1" dirty="0">
              <a:solidFill>
                <a:srgbClr val="C0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143504" y="285728"/>
            <a:ext cx="3357586" cy="64479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1300" b="1" dirty="0" smtClean="0">
                <a:solidFill>
                  <a:srgbClr val="7030A0"/>
                </a:solidFill>
                <a:latin typeface=".VnAvant" pitchFamily="34" charset="0"/>
              </a:rPr>
              <a:t>k</a:t>
            </a:r>
            <a:endParaRPr lang="vi-VN" sz="41300" b="1" dirty="0">
              <a:solidFill>
                <a:srgbClr val="7030A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928662" y="1500174"/>
            <a:ext cx="785818" cy="4000528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pic>
        <p:nvPicPr>
          <p:cNvPr id="6" name="Picture 5" descr="h3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1714480" y="2357430"/>
            <a:ext cx="2143140" cy="321471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5500694" y="1500174"/>
            <a:ext cx="714380" cy="392909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pic>
        <p:nvPicPr>
          <p:cNvPr id="8" name="Picture 7" descr="k2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6215074" y="2285992"/>
            <a:ext cx="1981200" cy="1612900"/>
          </a:xfrm>
          <a:prstGeom prst="rect">
            <a:avLst/>
          </a:prstGeom>
        </p:spPr>
      </p:pic>
      <p:pic>
        <p:nvPicPr>
          <p:cNvPr id="9" name="Picture 8" descr="k3.jp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6215074" y="3857628"/>
            <a:ext cx="2336800" cy="1571636"/>
          </a:xfrm>
          <a:prstGeom prst="rect">
            <a:avLst/>
          </a:prstGeom>
        </p:spPr>
      </p:pic>
      <p:pic>
        <p:nvPicPr>
          <p:cNvPr id="10" name="COINRTN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 cstate="print"/>
          <a:stretch>
            <a:fillRect/>
          </a:stretch>
        </p:blipFill>
        <p:spPr>
          <a:xfrm>
            <a:off x="8839200" y="0"/>
            <a:ext cx="304800" cy="304800"/>
          </a:xfrm>
          <a:prstGeom prst="rect">
            <a:avLst/>
          </a:prstGeom>
        </p:spPr>
      </p:pic>
      <p:pic>
        <p:nvPicPr>
          <p:cNvPr id="11" name="TOSSCHIP.WAV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1" cstate="print"/>
          <a:stretch>
            <a:fillRect/>
          </a:stretch>
        </p:blipFill>
        <p:spPr>
          <a:xfrm>
            <a:off x="8991600" y="152400"/>
            <a:ext cx="304800" cy="304800"/>
          </a:xfrm>
          <a:prstGeom prst="rect">
            <a:avLst/>
          </a:prstGeom>
        </p:spPr>
      </p:pic>
      <p:pic>
        <p:nvPicPr>
          <p:cNvPr id="12" name="TOSSCHIP.WAV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1" cstate="print"/>
          <a:stretch>
            <a:fillRect/>
          </a:stretch>
        </p:blipFill>
        <p:spPr>
          <a:xfrm>
            <a:off x="9144000" y="304800"/>
            <a:ext cx="304800" cy="304800"/>
          </a:xfrm>
          <a:prstGeom prst="rect">
            <a:avLst/>
          </a:prstGeom>
        </p:spPr>
      </p:pic>
      <p:pic>
        <p:nvPicPr>
          <p:cNvPr id="13" name="TOSSCHIP.WAV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1" cstate="print"/>
          <a:stretch>
            <a:fillRect/>
          </a:stretch>
        </p:blipFill>
        <p:spPr>
          <a:xfrm>
            <a:off x="9296400" y="457200"/>
            <a:ext cx="304800" cy="304800"/>
          </a:xfrm>
          <a:prstGeom prst="rect">
            <a:avLst/>
          </a:prstGeom>
        </p:spPr>
      </p:pic>
      <p:pic>
        <p:nvPicPr>
          <p:cNvPr id="14" name="TOSSCHIP.WAV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1" cstate="print"/>
          <a:stretch>
            <a:fillRect/>
          </a:stretch>
        </p:blipFill>
        <p:spPr>
          <a:xfrm>
            <a:off x="9448800" y="609600"/>
            <a:ext cx="304800" cy="304800"/>
          </a:xfrm>
          <a:prstGeom prst="rect">
            <a:avLst/>
          </a:prstGeom>
        </p:spPr>
      </p:pic>
      <p:pic>
        <p:nvPicPr>
          <p:cNvPr id="15" name="TOSSCHIP.WAV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1" cstate="print"/>
          <a:stretch>
            <a:fillRect/>
          </a:stretch>
        </p:blipFill>
        <p:spPr>
          <a:xfrm>
            <a:off x="9601200" y="762000"/>
            <a:ext cx="304800" cy="304800"/>
          </a:xfrm>
          <a:prstGeom prst="rect">
            <a:avLst/>
          </a:prstGeom>
        </p:spPr>
      </p:pic>
      <p:pic>
        <p:nvPicPr>
          <p:cNvPr id="16" name="COINRTN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 cstate="print"/>
          <a:stretch>
            <a:fillRect/>
          </a:stretch>
        </p:blipFill>
        <p:spPr>
          <a:xfrm>
            <a:off x="9753600" y="914400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9" dur="1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8" dur="1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6" dur="1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"/>
                            </p:stCondLst>
                            <p:childTnLst>
                              <p:par>
                                <p:cTn id="43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4" dur="1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4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00"/>
                            </p:stCondLst>
                            <p:childTnLst>
                              <p:par>
                                <p:cTn id="51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2" dur="1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5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2000"/>
                            </p:stCondLst>
                            <p:childTnLst>
                              <p:par>
                                <p:cTn id="59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0" dur="1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6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999">
                <p:cTn id="66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  <p:audio>
              <p:cMediaNode numSld="999">
                <p:cTn id="6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  <p:audio>
              <p:cMediaNode numSld="999">
                <p:cTn id="68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  <p:audio>
              <p:cMediaNode numSld="999">
                <p:cTn id="69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  <p:audio>
              <p:cMediaNode numSld="999">
                <p:cTn id="70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  <p:audio>
              <p:cMediaNode numSld="999">
                <p:cTn id="71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audio>
            <p:audio>
              <p:cMediaNode numSld="999">
                <p:cTn id="72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audio>
          </p:childTnLst>
        </p:cTn>
      </p:par>
    </p:tnLst>
    <p:bldLst>
      <p:bldP spid="3" grpId="0"/>
      <p:bldP spid="4" grpId="0"/>
      <p:bldP spid="5" grpId="0" animBg="1"/>
      <p:bldP spid="7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WordArt 2" descr="80%"/>
          <p:cNvSpPr>
            <a:spLocks noChangeArrowheads="1" noChangeShapeType="1" noTextEdit="1"/>
          </p:cNvSpPr>
          <p:nvPr/>
        </p:nvSpPr>
        <p:spPr bwMode="auto">
          <a:xfrm>
            <a:off x="2895600" y="2209800"/>
            <a:ext cx="2590800" cy="16859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pattFill prst="pct80">
                  <a:fgClr>
                    <a:srgbClr val="6600FF"/>
                  </a:fgClr>
                  <a:bgClr>
                    <a:schemeClr val="bg1"/>
                  </a:bgClr>
                </a:pattFill>
                <a:latin typeface=".VnAvant"/>
              </a:rPr>
              <a:t>Trß ch¬i:</a:t>
            </a:r>
          </a:p>
          <a:p>
            <a:pPr algn="ctr"/>
            <a:r>
              <a:rPr lang="en-US" sz="36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pattFill prst="pct80">
                  <a:fgClr>
                    <a:srgbClr val="6600FF"/>
                  </a:fgClr>
                  <a:bgClr>
                    <a:schemeClr val="bg1"/>
                  </a:bgClr>
                </a:pattFill>
                <a:latin typeface=".VnAvant"/>
              </a:rPr>
              <a:t> H¸i hoa</a:t>
            </a:r>
          </a:p>
        </p:txBody>
      </p:sp>
      <p:pic>
        <p:nvPicPr>
          <p:cNvPr id="21507" name="Picture 6" descr="Mickey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85800" y="3429000"/>
            <a:ext cx="2125663" cy="2171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8" name="Picture 4" descr="696932h0rv8jquww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382000" y="762000"/>
            <a:ext cx="685800" cy="2438400"/>
          </a:xfrm>
          <a:prstGeom prst="rect">
            <a:avLst/>
          </a:prstGeom>
          <a:noFill/>
        </p:spPr>
      </p:pic>
      <p:pic>
        <p:nvPicPr>
          <p:cNvPr id="21509" name="Picture 5" descr="696932h0rv8jquww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10800000">
            <a:off x="0" y="4038600"/>
            <a:ext cx="685800" cy="2133600"/>
          </a:xfrm>
          <a:prstGeom prst="rect">
            <a:avLst/>
          </a:prstGeom>
          <a:noFill/>
        </p:spPr>
      </p:pic>
      <p:pic>
        <p:nvPicPr>
          <p:cNvPr id="21510" name="Picture 6" descr="696932h0rv8jquww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16200000">
            <a:off x="1283493" y="-750093"/>
            <a:ext cx="785813" cy="2286000"/>
          </a:xfrm>
          <a:prstGeom prst="rect">
            <a:avLst/>
          </a:prstGeom>
          <a:noFill/>
        </p:spPr>
      </p:pic>
      <p:pic>
        <p:nvPicPr>
          <p:cNvPr id="21511" name="Picture 7" descr="696932h0rv8jquww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28600" y="457200"/>
            <a:ext cx="703263" cy="2209800"/>
          </a:xfrm>
          <a:prstGeom prst="rect">
            <a:avLst/>
          </a:prstGeom>
          <a:noFill/>
        </p:spPr>
      </p:pic>
      <p:pic>
        <p:nvPicPr>
          <p:cNvPr id="21512" name="Picture 8" descr="696932h0rv8jquww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16200000">
            <a:off x="1295400" y="5105400"/>
            <a:ext cx="685800" cy="2362200"/>
          </a:xfrm>
          <a:prstGeom prst="rect">
            <a:avLst/>
          </a:prstGeom>
          <a:noFill/>
        </p:spPr>
      </p:pic>
      <p:pic>
        <p:nvPicPr>
          <p:cNvPr id="21513" name="Picture 9" descr="696932h0rv8jquww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10800000">
            <a:off x="8229600" y="3962400"/>
            <a:ext cx="685800" cy="2133600"/>
          </a:xfrm>
          <a:prstGeom prst="rect">
            <a:avLst/>
          </a:prstGeom>
          <a:noFill/>
        </p:spPr>
      </p:pic>
      <p:pic>
        <p:nvPicPr>
          <p:cNvPr id="21514" name="Picture 10" descr="696932h0rv8jquww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5400000">
            <a:off x="7000875" y="5114925"/>
            <a:ext cx="685800" cy="2495550"/>
          </a:xfrm>
          <a:prstGeom prst="rect">
            <a:avLst/>
          </a:prstGeom>
          <a:noFill/>
        </p:spPr>
      </p:pic>
      <p:pic>
        <p:nvPicPr>
          <p:cNvPr id="21515" name="Picture 11" descr="696932h0rv8jquww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5400000">
            <a:off x="7086600" y="-457200"/>
            <a:ext cx="762000" cy="2286000"/>
          </a:xfrm>
          <a:prstGeom prst="rect">
            <a:avLst/>
          </a:prstGeom>
          <a:noFill/>
        </p:spPr>
      </p:pic>
      <p:pic>
        <p:nvPicPr>
          <p:cNvPr id="21516" name="Picture 12" descr="ANd9GcTU2Qw6raJB375BObqnoqtqW5x-wy_GQlsGEjq5DyvHykxalSSx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1245437">
            <a:off x="3505200" y="-304800"/>
            <a:ext cx="2144713" cy="2114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18" name="Picture 14" descr="b%202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352800" y="4572000"/>
            <a:ext cx="2025650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19" name="SapDenTetRoiBeatInstrumental-Da_4f3bw.mp3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7"/>
          <a:srcRect/>
          <a:stretch>
            <a:fillRect/>
          </a:stretch>
        </p:blipFill>
        <p:spPr bwMode="auto">
          <a:xfrm>
            <a:off x="8534400" y="3429000"/>
            <a:ext cx="304800" cy="3048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4235802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151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9" dur="5000"/>
                                        <p:tgtEl>
                                          <p:spTgt spid="215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0" repeatCount="indefinite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1519"/>
                </p:tgtEl>
              </p:cMediaNode>
            </p:audio>
          </p:childTnLst>
        </p:cTn>
      </p:par>
    </p:tnLst>
    <p:bldLst>
      <p:bldP spid="21506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Oval 2"/>
          <p:cNvSpPr>
            <a:spLocks noChangeArrowheads="1"/>
          </p:cNvSpPr>
          <p:nvPr/>
        </p:nvSpPr>
        <p:spPr bwMode="auto">
          <a:xfrm>
            <a:off x="3276600" y="4648200"/>
            <a:ext cx="2590800" cy="542925"/>
          </a:xfrm>
          <a:prstGeom prst="ellipse">
            <a:avLst/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31765"/>
                  <a:invGamma/>
                </a:schemeClr>
              </a:gs>
            </a:gsLst>
            <a:lin ang="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eaLnBrk="0" hangingPunct="0">
              <a:defRPr/>
            </a:pPr>
            <a:endParaRPr lang="en-US" sz="4000">
              <a:solidFill>
                <a:schemeClr val="tx2"/>
              </a:solidFill>
              <a:latin typeface="VNI-Times" pitchFamily="2" charset="0"/>
            </a:endParaRPr>
          </a:p>
        </p:txBody>
      </p:sp>
      <p:sp>
        <p:nvSpPr>
          <p:cNvPr id="19496" name="AutoShape 40"/>
          <p:cNvSpPr>
            <a:spLocks noChangeArrowheads="1"/>
          </p:cNvSpPr>
          <p:nvPr/>
        </p:nvSpPr>
        <p:spPr bwMode="auto">
          <a:xfrm>
            <a:off x="6172200" y="4267200"/>
            <a:ext cx="2971800" cy="1981200"/>
          </a:xfrm>
          <a:custGeom>
            <a:avLst/>
            <a:gdLst>
              <a:gd name="T0" fmla="*/ 10860 w 21600"/>
              <a:gd name="T1" fmla="*/ 2187 h 21600"/>
              <a:gd name="T2" fmla="*/ 2928 w 21600"/>
              <a:gd name="T3" fmla="*/ 10800 h 21600"/>
              <a:gd name="T4" fmla="*/ 10860 w 21600"/>
              <a:gd name="T5" fmla="*/ 21600 h 21600"/>
              <a:gd name="T6" fmla="*/ 18672 w 21600"/>
              <a:gd name="T7" fmla="*/ 10800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5037 w 21600"/>
              <a:gd name="T13" fmla="*/ 2277 h 21600"/>
              <a:gd name="T14" fmla="*/ 16557 w 21600"/>
              <a:gd name="T15" fmla="*/ 13677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0860" y="2187"/>
                </a:moveTo>
                <a:cubicBezTo>
                  <a:pt x="10451" y="1746"/>
                  <a:pt x="9529" y="1018"/>
                  <a:pt x="9015" y="730"/>
                </a:cubicBezTo>
                <a:cubicBezTo>
                  <a:pt x="7865" y="152"/>
                  <a:pt x="6685" y="0"/>
                  <a:pt x="5415" y="0"/>
                </a:cubicBezTo>
                <a:cubicBezTo>
                  <a:pt x="4175" y="152"/>
                  <a:pt x="2995" y="575"/>
                  <a:pt x="1967" y="1305"/>
                </a:cubicBezTo>
                <a:cubicBezTo>
                  <a:pt x="1150" y="2187"/>
                  <a:pt x="575" y="3222"/>
                  <a:pt x="242" y="4220"/>
                </a:cubicBezTo>
                <a:cubicBezTo>
                  <a:pt x="0" y="5410"/>
                  <a:pt x="242" y="6560"/>
                  <a:pt x="575" y="7597"/>
                </a:cubicBezTo>
                <a:lnTo>
                  <a:pt x="10860" y="21600"/>
                </a:lnTo>
                <a:lnTo>
                  <a:pt x="20995" y="7597"/>
                </a:lnTo>
                <a:cubicBezTo>
                  <a:pt x="21480" y="6560"/>
                  <a:pt x="21600" y="5410"/>
                  <a:pt x="21480" y="4220"/>
                </a:cubicBezTo>
                <a:cubicBezTo>
                  <a:pt x="21115" y="3222"/>
                  <a:pt x="20420" y="2187"/>
                  <a:pt x="19632" y="1305"/>
                </a:cubicBezTo>
                <a:cubicBezTo>
                  <a:pt x="18575" y="575"/>
                  <a:pt x="17425" y="152"/>
                  <a:pt x="16275" y="0"/>
                </a:cubicBezTo>
                <a:cubicBezTo>
                  <a:pt x="15005" y="0"/>
                  <a:pt x="13735" y="152"/>
                  <a:pt x="12705" y="730"/>
                </a:cubicBezTo>
                <a:cubicBezTo>
                  <a:pt x="12176" y="1018"/>
                  <a:pt x="11254" y="1746"/>
                  <a:pt x="10860" y="2187"/>
                </a:cubicBezTo>
                <a:close/>
              </a:path>
            </a:pathLst>
          </a:custGeom>
          <a:noFill/>
          <a:ln w="38100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 b="1">
              <a:latin typeface=".VnAvant" pitchFamily="34" charset="0"/>
            </a:endParaRPr>
          </a:p>
          <a:p>
            <a:pPr algn="ctr"/>
            <a:r>
              <a:rPr lang="en-US" b="1">
                <a:latin typeface=".VnAvant" pitchFamily="34" charset="0"/>
              </a:rPr>
              <a:t>H¸i cho t«i </a:t>
            </a:r>
          </a:p>
          <a:p>
            <a:pPr algn="ctr"/>
            <a:r>
              <a:rPr lang="en-US" b="1">
                <a:latin typeface=".VnAvant" pitchFamily="34" charset="0"/>
              </a:rPr>
              <a:t>nh÷ng b«ng hoa </a:t>
            </a:r>
          </a:p>
          <a:p>
            <a:pPr algn="ctr"/>
            <a:r>
              <a:rPr lang="en-US" b="1">
                <a:latin typeface=".VnAvant" pitchFamily="34" charset="0"/>
              </a:rPr>
              <a:t>cã chøa c¸c kiÓu</a:t>
            </a:r>
          </a:p>
          <a:p>
            <a:pPr algn="ctr"/>
            <a:r>
              <a:rPr lang="en-US" b="1">
                <a:latin typeface=".VnAvant" pitchFamily="34" charset="0"/>
              </a:rPr>
              <a:t> ch÷ </a:t>
            </a:r>
            <a:r>
              <a:rPr lang="en-US" sz="3200" b="1">
                <a:solidFill>
                  <a:srgbClr val="FF0000"/>
                </a:solidFill>
                <a:latin typeface=".VnAvant" pitchFamily="34" charset="0"/>
              </a:rPr>
              <a:t>h</a:t>
            </a:r>
            <a:r>
              <a:rPr lang="en-US" b="1">
                <a:solidFill>
                  <a:srgbClr val="FF0000"/>
                </a:solidFill>
                <a:latin typeface=".VnAvant" pitchFamily="34" charset="0"/>
              </a:rPr>
              <a:t>.</a:t>
            </a:r>
          </a:p>
        </p:txBody>
      </p:sp>
      <p:grpSp>
        <p:nvGrpSpPr>
          <p:cNvPr id="2" name="Group 69"/>
          <p:cNvGrpSpPr>
            <a:grpSpLocks/>
          </p:cNvGrpSpPr>
          <p:nvPr/>
        </p:nvGrpSpPr>
        <p:grpSpPr bwMode="auto">
          <a:xfrm>
            <a:off x="7315200" y="295275"/>
            <a:ext cx="1390650" cy="1762125"/>
            <a:chOff x="4512" y="90"/>
            <a:chExt cx="876" cy="1110"/>
          </a:xfrm>
        </p:grpSpPr>
        <p:pic>
          <p:nvPicPr>
            <p:cNvPr id="19526" name="Picture 70"/>
            <p:cNvPicPr>
              <a:picLocks noChangeAspect="1" noChangeArrowheads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>
              <a:off x="4512" y="90"/>
              <a:ext cx="876" cy="1110"/>
            </a:xfrm>
            <a:prstGeom prst="rect">
              <a:avLst/>
            </a:prstGeom>
            <a:noFill/>
          </p:spPr>
        </p:pic>
        <p:sp>
          <p:nvSpPr>
            <p:cNvPr id="19527" name="Text Box 71"/>
            <p:cNvSpPr txBox="1">
              <a:spLocks noChangeArrowheads="1"/>
            </p:cNvSpPr>
            <p:nvPr/>
          </p:nvSpPr>
          <p:spPr bwMode="auto">
            <a:xfrm>
              <a:off x="4752" y="384"/>
              <a:ext cx="384" cy="51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4800" b="1">
                  <a:solidFill>
                    <a:srgbClr val="CC00FF"/>
                  </a:solidFill>
                  <a:latin typeface=".VnAvantH" pitchFamily="34" charset="0"/>
                </a:rPr>
                <a:t>h</a:t>
              </a:r>
            </a:p>
          </p:txBody>
        </p:sp>
      </p:grpSp>
      <p:grpSp>
        <p:nvGrpSpPr>
          <p:cNvPr id="3" name="Group 72"/>
          <p:cNvGrpSpPr>
            <a:grpSpLocks/>
          </p:cNvGrpSpPr>
          <p:nvPr/>
        </p:nvGrpSpPr>
        <p:grpSpPr bwMode="auto">
          <a:xfrm>
            <a:off x="914400" y="457200"/>
            <a:ext cx="1560513" cy="1676400"/>
            <a:chOff x="432" y="144"/>
            <a:chExt cx="983" cy="1056"/>
          </a:xfrm>
        </p:grpSpPr>
        <p:pic>
          <p:nvPicPr>
            <p:cNvPr id="19529" name="Picture 73"/>
            <p:cNvPicPr>
              <a:picLocks noChangeAspect="1" noChangeArrowheads="1"/>
            </p:cNvPicPr>
            <p:nvPr/>
          </p:nvPicPr>
          <p:blipFill>
            <a:blip r:embed="rId8"/>
            <a:srcRect/>
            <a:stretch>
              <a:fillRect/>
            </a:stretch>
          </p:blipFill>
          <p:spPr bwMode="auto">
            <a:xfrm>
              <a:off x="432" y="144"/>
              <a:ext cx="983" cy="1056"/>
            </a:xfrm>
            <a:prstGeom prst="rect">
              <a:avLst/>
            </a:prstGeom>
            <a:noFill/>
          </p:spPr>
        </p:pic>
        <p:sp>
          <p:nvSpPr>
            <p:cNvPr id="19530" name="Text Box 74"/>
            <p:cNvSpPr txBox="1">
              <a:spLocks noChangeArrowheads="1"/>
            </p:cNvSpPr>
            <p:nvPr/>
          </p:nvSpPr>
          <p:spPr bwMode="auto">
            <a:xfrm>
              <a:off x="720" y="384"/>
              <a:ext cx="384" cy="6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6000" b="1">
                  <a:latin typeface=".VnAvant" pitchFamily="34" charset="0"/>
                </a:rPr>
                <a:t>h</a:t>
              </a:r>
            </a:p>
          </p:txBody>
        </p:sp>
      </p:grpSp>
      <p:grpSp>
        <p:nvGrpSpPr>
          <p:cNvPr id="4" name="Group 75"/>
          <p:cNvGrpSpPr>
            <a:grpSpLocks/>
          </p:cNvGrpSpPr>
          <p:nvPr/>
        </p:nvGrpSpPr>
        <p:grpSpPr bwMode="auto">
          <a:xfrm>
            <a:off x="5867400" y="2514600"/>
            <a:ext cx="1238250" cy="1495425"/>
            <a:chOff x="3600" y="1488"/>
            <a:chExt cx="780" cy="942"/>
          </a:xfrm>
        </p:grpSpPr>
        <p:pic>
          <p:nvPicPr>
            <p:cNvPr id="19532" name="Picture 76"/>
            <p:cNvPicPr>
              <a:picLocks noChangeAspect="1" noChangeArrowheads="1"/>
            </p:cNvPicPr>
            <p:nvPr/>
          </p:nvPicPr>
          <p:blipFill>
            <a:blip r:embed="rId9"/>
            <a:srcRect/>
            <a:stretch>
              <a:fillRect/>
            </a:stretch>
          </p:blipFill>
          <p:spPr bwMode="auto">
            <a:xfrm>
              <a:off x="3600" y="1488"/>
              <a:ext cx="780" cy="942"/>
            </a:xfrm>
            <a:prstGeom prst="rect">
              <a:avLst/>
            </a:prstGeom>
            <a:noFill/>
          </p:spPr>
        </p:pic>
        <p:pic>
          <p:nvPicPr>
            <p:cNvPr id="19533" name="Picture 77" descr="Hình0033"/>
            <p:cNvPicPr>
              <a:picLocks noChangeAspect="1" noChangeArrowheads="1"/>
            </p:cNvPicPr>
            <p:nvPr/>
          </p:nvPicPr>
          <p:blipFill>
            <a:blip r:embed="rId10" cstate="print">
              <a:lum bright="18000" contrast="36000"/>
            </a:blip>
            <a:srcRect/>
            <a:stretch>
              <a:fillRect/>
            </a:stretch>
          </p:blipFill>
          <p:spPr bwMode="auto">
            <a:xfrm>
              <a:off x="3888" y="1728"/>
              <a:ext cx="271" cy="4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5" name="Group 78"/>
          <p:cNvGrpSpPr>
            <a:grpSpLocks/>
          </p:cNvGrpSpPr>
          <p:nvPr/>
        </p:nvGrpSpPr>
        <p:grpSpPr bwMode="auto">
          <a:xfrm>
            <a:off x="4191000" y="381000"/>
            <a:ext cx="1266825" cy="1676400"/>
            <a:chOff x="2544" y="144"/>
            <a:chExt cx="798" cy="1056"/>
          </a:xfrm>
        </p:grpSpPr>
        <p:pic>
          <p:nvPicPr>
            <p:cNvPr id="19535" name="Picture 79"/>
            <p:cNvPicPr>
              <a:picLocks noChangeAspect="1" noChangeArrowheads="1"/>
            </p:cNvPicPr>
            <p:nvPr/>
          </p:nvPicPr>
          <p:blipFill>
            <a:blip r:embed="rId11"/>
            <a:srcRect/>
            <a:stretch>
              <a:fillRect/>
            </a:stretch>
          </p:blipFill>
          <p:spPr bwMode="auto">
            <a:xfrm>
              <a:off x="2544" y="144"/>
              <a:ext cx="798" cy="1056"/>
            </a:xfrm>
            <a:prstGeom prst="rect">
              <a:avLst/>
            </a:prstGeom>
            <a:noFill/>
          </p:spPr>
        </p:pic>
        <p:pic>
          <p:nvPicPr>
            <p:cNvPr id="19536" name="Picture 80"/>
            <p:cNvPicPr>
              <a:picLocks noChangeAspect="1" noChangeArrowheads="1"/>
            </p:cNvPicPr>
            <p:nvPr/>
          </p:nvPicPr>
          <p:blipFill>
            <a:blip r:embed="rId12" cstate="print"/>
            <a:srcRect/>
            <a:stretch>
              <a:fillRect/>
            </a:stretch>
          </p:blipFill>
          <p:spPr bwMode="auto">
            <a:xfrm>
              <a:off x="2880" y="480"/>
              <a:ext cx="168" cy="387"/>
            </a:xfrm>
            <a:prstGeom prst="rect">
              <a:avLst/>
            </a:prstGeom>
            <a:noFill/>
          </p:spPr>
        </p:pic>
      </p:grpSp>
      <p:grpSp>
        <p:nvGrpSpPr>
          <p:cNvPr id="6" name="Group 81"/>
          <p:cNvGrpSpPr>
            <a:grpSpLocks/>
          </p:cNvGrpSpPr>
          <p:nvPr/>
        </p:nvGrpSpPr>
        <p:grpSpPr bwMode="auto">
          <a:xfrm>
            <a:off x="4343400" y="2438400"/>
            <a:ext cx="1209675" cy="1543050"/>
            <a:chOff x="2640" y="1440"/>
            <a:chExt cx="762" cy="972"/>
          </a:xfrm>
        </p:grpSpPr>
        <p:pic>
          <p:nvPicPr>
            <p:cNvPr id="19538" name="Picture 82"/>
            <p:cNvPicPr>
              <a:picLocks noChangeAspect="1" noChangeArrowheads="1"/>
            </p:cNvPicPr>
            <p:nvPr/>
          </p:nvPicPr>
          <p:blipFill>
            <a:blip r:embed="rId13"/>
            <a:srcRect/>
            <a:stretch>
              <a:fillRect/>
            </a:stretch>
          </p:blipFill>
          <p:spPr bwMode="auto">
            <a:xfrm>
              <a:off x="2640" y="1440"/>
              <a:ext cx="762" cy="972"/>
            </a:xfrm>
            <a:prstGeom prst="rect">
              <a:avLst/>
            </a:prstGeom>
            <a:noFill/>
          </p:spPr>
        </p:pic>
        <p:sp>
          <p:nvSpPr>
            <p:cNvPr id="19539" name="Text Box 83"/>
            <p:cNvSpPr txBox="1">
              <a:spLocks noChangeArrowheads="1"/>
            </p:cNvSpPr>
            <p:nvPr/>
          </p:nvSpPr>
          <p:spPr bwMode="auto">
            <a:xfrm>
              <a:off x="2832" y="1680"/>
              <a:ext cx="384" cy="51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4800" b="1">
                  <a:solidFill>
                    <a:srgbClr val="CC00FF"/>
                  </a:solidFill>
                  <a:latin typeface=".VnAvant" pitchFamily="34" charset="0"/>
                </a:rPr>
                <a:t>u</a:t>
              </a:r>
            </a:p>
          </p:txBody>
        </p:sp>
      </p:grpSp>
      <p:grpSp>
        <p:nvGrpSpPr>
          <p:cNvPr id="7" name="Group 84"/>
          <p:cNvGrpSpPr>
            <a:grpSpLocks/>
          </p:cNvGrpSpPr>
          <p:nvPr/>
        </p:nvGrpSpPr>
        <p:grpSpPr bwMode="auto">
          <a:xfrm>
            <a:off x="2590800" y="457200"/>
            <a:ext cx="1371600" cy="1609725"/>
            <a:chOff x="1536" y="192"/>
            <a:chExt cx="864" cy="1014"/>
          </a:xfrm>
        </p:grpSpPr>
        <p:pic>
          <p:nvPicPr>
            <p:cNvPr id="19541" name="Picture 85"/>
            <p:cNvPicPr>
              <a:picLocks noChangeAspect="1" noChangeArrowheads="1"/>
            </p:cNvPicPr>
            <p:nvPr/>
          </p:nvPicPr>
          <p:blipFill>
            <a:blip r:embed="rId14"/>
            <a:srcRect/>
            <a:stretch>
              <a:fillRect/>
            </a:stretch>
          </p:blipFill>
          <p:spPr bwMode="auto">
            <a:xfrm>
              <a:off x="1536" y="192"/>
              <a:ext cx="864" cy="1014"/>
            </a:xfrm>
            <a:prstGeom prst="rect">
              <a:avLst/>
            </a:prstGeom>
            <a:noFill/>
          </p:spPr>
        </p:pic>
        <p:sp>
          <p:nvSpPr>
            <p:cNvPr id="19542" name="Text Box 86"/>
            <p:cNvSpPr txBox="1">
              <a:spLocks noChangeArrowheads="1"/>
            </p:cNvSpPr>
            <p:nvPr/>
          </p:nvSpPr>
          <p:spPr bwMode="auto">
            <a:xfrm>
              <a:off x="1728" y="432"/>
              <a:ext cx="384" cy="51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4800" b="1">
                  <a:solidFill>
                    <a:srgbClr val="0000FF"/>
                  </a:solidFill>
                  <a:latin typeface=".VnAvantH" pitchFamily="34" charset="0"/>
                </a:rPr>
                <a:t>h</a:t>
              </a:r>
            </a:p>
          </p:txBody>
        </p:sp>
      </p:grpSp>
      <p:grpSp>
        <p:nvGrpSpPr>
          <p:cNvPr id="8" name="Group 88"/>
          <p:cNvGrpSpPr>
            <a:grpSpLocks/>
          </p:cNvGrpSpPr>
          <p:nvPr/>
        </p:nvGrpSpPr>
        <p:grpSpPr bwMode="auto">
          <a:xfrm>
            <a:off x="7467600" y="2362200"/>
            <a:ext cx="1333500" cy="1647825"/>
            <a:chOff x="4608" y="1392"/>
            <a:chExt cx="840" cy="1038"/>
          </a:xfrm>
        </p:grpSpPr>
        <p:pic>
          <p:nvPicPr>
            <p:cNvPr id="19545" name="Picture 89"/>
            <p:cNvPicPr>
              <a:picLocks noChangeAspect="1" noChangeArrowheads="1"/>
            </p:cNvPicPr>
            <p:nvPr/>
          </p:nvPicPr>
          <p:blipFill>
            <a:blip r:embed="rId15"/>
            <a:srcRect/>
            <a:stretch>
              <a:fillRect/>
            </a:stretch>
          </p:blipFill>
          <p:spPr bwMode="auto">
            <a:xfrm>
              <a:off x="4608" y="1392"/>
              <a:ext cx="840" cy="1038"/>
            </a:xfrm>
            <a:prstGeom prst="rect">
              <a:avLst/>
            </a:prstGeom>
            <a:noFill/>
          </p:spPr>
        </p:pic>
        <p:sp>
          <p:nvSpPr>
            <p:cNvPr id="19546" name="Text Box 90"/>
            <p:cNvSpPr txBox="1">
              <a:spLocks noChangeArrowheads="1"/>
            </p:cNvSpPr>
            <p:nvPr/>
          </p:nvSpPr>
          <p:spPr bwMode="auto">
            <a:xfrm>
              <a:off x="4848" y="1632"/>
              <a:ext cx="384" cy="51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4800" b="1">
                  <a:solidFill>
                    <a:srgbClr val="FFFF00"/>
                  </a:solidFill>
                  <a:latin typeface=".VnAvant" pitchFamily="34" charset="0"/>
                </a:rPr>
                <a:t>h</a:t>
              </a:r>
            </a:p>
          </p:txBody>
        </p:sp>
      </p:grpSp>
      <p:grpSp>
        <p:nvGrpSpPr>
          <p:cNvPr id="9" name="Group 91"/>
          <p:cNvGrpSpPr>
            <a:grpSpLocks/>
          </p:cNvGrpSpPr>
          <p:nvPr/>
        </p:nvGrpSpPr>
        <p:grpSpPr bwMode="auto">
          <a:xfrm>
            <a:off x="5715000" y="381000"/>
            <a:ext cx="1362075" cy="1676400"/>
            <a:chOff x="3504" y="144"/>
            <a:chExt cx="858" cy="1056"/>
          </a:xfrm>
        </p:grpSpPr>
        <p:pic>
          <p:nvPicPr>
            <p:cNvPr id="19548" name="Picture 92"/>
            <p:cNvPicPr>
              <a:picLocks noChangeAspect="1" noChangeArrowheads="1"/>
            </p:cNvPicPr>
            <p:nvPr/>
          </p:nvPicPr>
          <p:blipFill>
            <a:blip r:embed="rId16"/>
            <a:srcRect/>
            <a:stretch>
              <a:fillRect/>
            </a:stretch>
          </p:blipFill>
          <p:spPr bwMode="auto">
            <a:xfrm>
              <a:off x="3504" y="144"/>
              <a:ext cx="858" cy="1056"/>
            </a:xfrm>
            <a:prstGeom prst="rect">
              <a:avLst/>
            </a:prstGeom>
            <a:noFill/>
          </p:spPr>
        </p:pic>
        <p:pic>
          <p:nvPicPr>
            <p:cNvPr id="19549" name="Picture 93"/>
            <p:cNvPicPr>
              <a:picLocks noChangeAspect="1" noChangeArrowheads="1"/>
            </p:cNvPicPr>
            <p:nvPr/>
          </p:nvPicPr>
          <p:blipFill>
            <a:blip r:embed="rId17"/>
            <a:srcRect/>
            <a:stretch>
              <a:fillRect/>
            </a:stretch>
          </p:blipFill>
          <p:spPr bwMode="auto">
            <a:xfrm>
              <a:off x="3840" y="432"/>
              <a:ext cx="259" cy="477"/>
            </a:xfrm>
            <a:prstGeom prst="rect">
              <a:avLst/>
            </a:prstGeom>
            <a:noFill/>
          </p:spPr>
        </p:pic>
      </p:grpSp>
      <p:grpSp>
        <p:nvGrpSpPr>
          <p:cNvPr id="10" name="Group 94"/>
          <p:cNvGrpSpPr>
            <a:grpSpLocks/>
          </p:cNvGrpSpPr>
          <p:nvPr/>
        </p:nvGrpSpPr>
        <p:grpSpPr bwMode="auto">
          <a:xfrm>
            <a:off x="2743200" y="2438400"/>
            <a:ext cx="1409700" cy="1714500"/>
            <a:chOff x="1536" y="1392"/>
            <a:chExt cx="888" cy="1080"/>
          </a:xfrm>
        </p:grpSpPr>
        <p:pic>
          <p:nvPicPr>
            <p:cNvPr id="19551" name="Picture 95"/>
            <p:cNvPicPr>
              <a:picLocks noChangeAspect="1" noChangeArrowheads="1"/>
            </p:cNvPicPr>
            <p:nvPr/>
          </p:nvPicPr>
          <p:blipFill>
            <a:blip r:embed="rId18"/>
            <a:srcRect/>
            <a:stretch>
              <a:fillRect/>
            </a:stretch>
          </p:blipFill>
          <p:spPr bwMode="auto">
            <a:xfrm>
              <a:off x="1536" y="1392"/>
              <a:ext cx="888" cy="1080"/>
            </a:xfrm>
            <a:prstGeom prst="rect">
              <a:avLst/>
            </a:prstGeom>
            <a:noFill/>
          </p:spPr>
        </p:pic>
        <p:sp>
          <p:nvSpPr>
            <p:cNvPr id="19552" name="Text Box 96"/>
            <p:cNvSpPr txBox="1">
              <a:spLocks noChangeArrowheads="1"/>
            </p:cNvSpPr>
            <p:nvPr/>
          </p:nvSpPr>
          <p:spPr bwMode="auto">
            <a:xfrm>
              <a:off x="1776" y="1680"/>
              <a:ext cx="384" cy="51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4800" b="1">
                  <a:solidFill>
                    <a:srgbClr val="FF0000"/>
                  </a:solidFill>
                  <a:latin typeface=".VnAvant" pitchFamily="34" charset="0"/>
                </a:rPr>
                <a:t>h</a:t>
              </a:r>
            </a:p>
          </p:txBody>
        </p:sp>
      </p:grpSp>
      <p:pic>
        <p:nvPicPr>
          <p:cNvPr id="19554" name="Picture 29" descr="naphop"/>
          <p:cNvPicPr>
            <a:picLocks noChangeAspect="1" noChangeArrowheads="1"/>
          </p:cNvPicPr>
          <p:nvPr/>
        </p:nvPicPr>
        <p:blipFill>
          <a:blip r:embed="rId19"/>
          <a:srcRect/>
          <a:stretch>
            <a:fillRect/>
          </a:stretch>
        </p:blipFill>
        <p:spPr bwMode="auto">
          <a:xfrm>
            <a:off x="3276600" y="4876800"/>
            <a:ext cx="2590800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1" name="Group 100"/>
          <p:cNvGrpSpPr>
            <a:grpSpLocks/>
          </p:cNvGrpSpPr>
          <p:nvPr/>
        </p:nvGrpSpPr>
        <p:grpSpPr bwMode="auto">
          <a:xfrm>
            <a:off x="838200" y="2362200"/>
            <a:ext cx="1343025" cy="1676400"/>
            <a:chOff x="432" y="1536"/>
            <a:chExt cx="846" cy="1056"/>
          </a:xfrm>
        </p:grpSpPr>
        <p:pic>
          <p:nvPicPr>
            <p:cNvPr id="19543" name="Picture 87"/>
            <p:cNvPicPr>
              <a:picLocks noChangeAspect="1" noChangeArrowheads="1"/>
            </p:cNvPicPr>
            <p:nvPr/>
          </p:nvPicPr>
          <p:blipFill>
            <a:blip r:embed="rId20"/>
            <a:srcRect/>
            <a:stretch>
              <a:fillRect/>
            </a:stretch>
          </p:blipFill>
          <p:spPr bwMode="auto">
            <a:xfrm>
              <a:off x="432" y="1536"/>
              <a:ext cx="846" cy="1056"/>
            </a:xfrm>
            <a:prstGeom prst="rect">
              <a:avLst/>
            </a:prstGeom>
            <a:noFill/>
          </p:spPr>
        </p:pic>
        <p:sp>
          <p:nvSpPr>
            <p:cNvPr id="36888" name="Text Box 24"/>
            <p:cNvSpPr txBox="1">
              <a:spLocks noChangeArrowheads="1"/>
            </p:cNvSpPr>
            <p:nvPr/>
          </p:nvSpPr>
          <p:spPr bwMode="auto">
            <a:xfrm>
              <a:off x="702" y="1776"/>
              <a:ext cx="384" cy="57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5400" b="1">
                  <a:solidFill>
                    <a:srgbClr val="CC00FF"/>
                  </a:solidFill>
                  <a:latin typeface=".VnAvant" pitchFamily="34" charset="0"/>
                </a:rPr>
                <a:t>k</a:t>
              </a:r>
            </a:p>
          </p:txBody>
        </p:sp>
      </p:grpSp>
      <p:sp>
        <p:nvSpPr>
          <p:cNvPr id="19557" name="Text Box 101"/>
          <p:cNvSpPr txBox="1">
            <a:spLocks noChangeArrowheads="1"/>
          </p:cNvSpPr>
          <p:nvPr/>
        </p:nvSpPr>
        <p:spPr bwMode="auto">
          <a:xfrm>
            <a:off x="4267200" y="5638800"/>
            <a:ext cx="609600" cy="1098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6600" b="1">
                <a:solidFill>
                  <a:srgbClr val="CC00FF"/>
                </a:solidFill>
                <a:latin typeface=".VnAvant" pitchFamily="34" charset="0"/>
              </a:rPr>
              <a:t>h</a:t>
            </a:r>
          </a:p>
        </p:txBody>
      </p:sp>
      <p:sp>
        <p:nvSpPr>
          <p:cNvPr id="36872" name="Text Box 8"/>
          <p:cNvSpPr txBox="1">
            <a:spLocks noChangeArrowheads="1"/>
          </p:cNvSpPr>
          <p:nvPr/>
        </p:nvSpPr>
        <p:spPr bwMode="auto">
          <a:xfrm>
            <a:off x="-838200" y="4876800"/>
            <a:ext cx="838200" cy="1433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 sz="8800">
              <a:solidFill>
                <a:srgbClr val="0000FF"/>
              </a:solidFill>
              <a:latin typeface=".VnAristote" pitchFamily="34" charset="0"/>
            </a:endParaRPr>
          </a:p>
        </p:txBody>
      </p:sp>
      <p:pic>
        <p:nvPicPr>
          <p:cNvPr id="19563" name="SapDenTetRoiBeatInstrumental-Da_4f3bw.mp3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21"/>
          <a:srcRect/>
          <a:stretch>
            <a:fillRect/>
          </a:stretch>
        </p:blipFill>
        <p:spPr bwMode="auto">
          <a:xfrm>
            <a:off x="304800" y="6172200"/>
            <a:ext cx="304800" cy="3048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2028586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956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3687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9" presetClass="path" presetSubtype="0" accel="50000" decel="5000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0"/>
                                    </p:cond>
                                  </p:endCondLst>
                                  <p:childTnLst>
                                    <p:animMotion origin="layout" path="M -0.0625 0.04 L 0.29583 0.69549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3687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900" y="3280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872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-3.98844E-6 L 0.33975 0.57711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000" y="2890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4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path" presetSubtype="0" accel="50000" decel="50000" autoRev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4.27746E-6 L -0.15781 0.54381 " pathEditMode="relative" rAng="0" ptsTypes="AA">
                                      <p:cBhvr>
                                        <p:cTn id="21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900" y="2720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sai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path" presetSubtype="0" accel="50000" decel="50000" autoRev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2.83237E-6 L 0.2099 0.21086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500" y="1050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sai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path" presetSubtype="0" accel="50000" decel="50000" autoRev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 0.33295  E" pathEditMode="relative" ptsTypes="">
                                      <p:cBhvr>
                                        <p:cTn id="31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sai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4.9711E-6 L 0.13334 0.53757 " pathEditMode="relative" rAng="0" ptsTypes="AA">
                                      <p:cBhvr>
                                        <p:cTn id="3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700" y="2690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d3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-2.25434E-6 L -0.01927 0.55492 " pathEditMode="relative" rAng="0" ptsTypes="AA">
                                      <p:cBhvr>
                                        <p:cTn id="41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00" y="2770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4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6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3.75723E-6 L -0.35625 0.24624 " pathEditMode="relative" rAng="0" ptsTypes="AA">
                                      <p:cBhvr>
                                        <p:cTn id="4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800" y="1230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d3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-4.50867E-6 L -0.16771 0.25735 " pathEditMode="relative" rAng="0" ptsTypes="AA">
                                      <p:cBhvr>
                                        <p:cTn id="51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400" y="1290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56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5.55112E-17 L 0.08959 0.24139 " pathEditMode="relative" rAng="0" ptsTypes="AA">
                                      <p:cBhvr>
                                        <p:cTn id="5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500" y="1210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5.20231E-7 L -0.32604 0.52786 " pathEditMode="relative" rAng="0" ptsTypes="AA">
                                      <p:cBhvr>
                                        <p:cTn id="61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300" y="2640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>
                <p:cTn id="62" repeatCount="indefinite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9563"/>
                </p:tgtEl>
              </p:cMediaNode>
            </p:audio>
          </p:childTnLst>
        </p:cTn>
      </p:par>
    </p:tnLst>
    <p:bldLst>
      <p:bldP spid="3687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Oval 2"/>
          <p:cNvSpPr>
            <a:spLocks noChangeArrowheads="1"/>
          </p:cNvSpPr>
          <p:nvPr/>
        </p:nvSpPr>
        <p:spPr bwMode="auto">
          <a:xfrm>
            <a:off x="3276600" y="4648200"/>
            <a:ext cx="2590800" cy="542925"/>
          </a:xfrm>
          <a:prstGeom prst="ellipse">
            <a:avLst/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31765"/>
                  <a:invGamma/>
                </a:schemeClr>
              </a:gs>
            </a:gsLst>
            <a:lin ang="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eaLnBrk="0" hangingPunct="0">
              <a:defRPr/>
            </a:pPr>
            <a:endParaRPr lang="en-US" sz="4000">
              <a:solidFill>
                <a:schemeClr val="tx2"/>
              </a:solidFill>
              <a:latin typeface="VNI-Times" pitchFamily="2" charset="0"/>
            </a:endParaRPr>
          </a:p>
        </p:txBody>
      </p:sp>
      <p:sp>
        <p:nvSpPr>
          <p:cNvPr id="20497" name="AutoShape 17"/>
          <p:cNvSpPr>
            <a:spLocks noChangeArrowheads="1"/>
          </p:cNvSpPr>
          <p:nvPr/>
        </p:nvSpPr>
        <p:spPr bwMode="auto">
          <a:xfrm>
            <a:off x="6172200" y="4495800"/>
            <a:ext cx="2971800" cy="2133600"/>
          </a:xfrm>
          <a:custGeom>
            <a:avLst/>
            <a:gdLst>
              <a:gd name="T0" fmla="*/ 10860 w 21600"/>
              <a:gd name="T1" fmla="*/ 2187 h 21600"/>
              <a:gd name="T2" fmla="*/ 2928 w 21600"/>
              <a:gd name="T3" fmla="*/ 10800 h 21600"/>
              <a:gd name="T4" fmla="*/ 10860 w 21600"/>
              <a:gd name="T5" fmla="*/ 21600 h 21600"/>
              <a:gd name="T6" fmla="*/ 18672 w 21600"/>
              <a:gd name="T7" fmla="*/ 10800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5037 w 21600"/>
              <a:gd name="T13" fmla="*/ 2277 h 21600"/>
              <a:gd name="T14" fmla="*/ 16557 w 21600"/>
              <a:gd name="T15" fmla="*/ 13677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0860" y="2187"/>
                </a:moveTo>
                <a:cubicBezTo>
                  <a:pt x="10451" y="1746"/>
                  <a:pt x="9529" y="1018"/>
                  <a:pt x="9015" y="730"/>
                </a:cubicBezTo>
                <a:cubicBezTo>
                  <a:pt x="7865" y="152"/>
                  <a:pt x="6685" y="0"/>
                  <a:pt x="5415" y="0"/>
                </a:cubicBezTo>
                <a:cubicBezTo>
                  <a:pt x="4175" y="152"/>
                  <a:pt x="2995" y="575"/>
                  <a:pt x="1967" y="1305"/>
                </a:cubicBezTo>
                <a:cubicBezTo>
                  <a:pt x="1150" y="2187"/>
                  <a:pt x="575" y="3222"/>
                  <a:pt x="242" y="4220"/>
                </a:cubicBezTo>
                <a:cubicBezTo>
                  <a:pt x="0" y="5410"/>
                  <a:pt x="242" y="6560"/>
                  <a:pt x="575" y="7597"/>
                </a:cubicBezTo>
                <a:lnTo>
                  <a:pt x="10860" y="21600"/>
                </a:lnTo>
                <a:lnTo>
                  <a:pt x="20995" y="7597"/>
                </a:lnTo>
                <a:cubicBezTo>
                  <a:pt x="21480" y="6560"/>
                  <a:pt x="21600" y="5410"/>
                  <a:pt x="21480" y="4220"/>
                </a:cubicBezTo>
                <a:cubicBezTo>
                  <a:pt x="21115" y="3222"/>
                  <a:pt x="20420" y="2187"/>
                  <a:pt x="19632" y="1305"/>
                </a:cubicBezTo>
                <a:cubicBezTo>
                  <a:pt x="18575" y="575"/>
                  <a:pt x="17425" y="152"/>
                  <a:pt x="16275" y="0"/>
                </a:cubicBezTo>
                <a:cubicBezTo>
                  <a:pt x="15005" y="0"/>
                  <a:pt x="13735" y="152"/>
                  <a:pt x="12705" y="730"/>
                </a:cubicBezTo>
                <a:cubicBezTo>
                  <a:pt x="12176" y="1018"/>
                  <a:pt x="11254" y="1746"/>
                  <a:pt x="10860" y="2187"/>
                </a:cubicBezTo>
                <a:close/>
              </a:path>
            </a:pathLst>
          </a:custGeom>
          <a:noFill/>
          <a:ln w="38100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 b="1">
              <a:solidFill>
                <a:srgbClr val="0000FF"/>
              </a:solidFill>
              <a:latin typeface=".VnAvant" pitchFamily="34" charset="0"/>
            </a:endParaRPr>
          </a:p>
          <a:p>
            <a:pPr algn="ctr"/>
            <a:r>
              <a:rPr lang="en-US" b="1">
                <a:solidFill>
                  <a:srgbClr val="0000FF"/>
                </a:solidFill>
                <a:latin typeface=".VnAvant" pitchFamily="34" charset="0"/>
              </a:rPr>
              <a:t>H¸i cho t«i </a:t>
            </a:r>
          </a:p>
          <a:p>
            <a:pPr algn="ctr"/>
            <a:r>
              <a:rPr lang="en-US" b="1">
                <a:solidFill>
                  <a:srgbClr val="0000FF"/>
                </a:solidFill>
                <a:latin typeface=".VnAvant" pitchFamily="34" charset="0"/>
              </a:rPr>
              <a:t>nh÷ng b«ng hoa </a:t>
            </a:r>
          </a:p>
          <a:p>
            <a:pPr algn="ctr"/>
            <a:r>
              <a:rPr lang="en-US" b="1">
                <a:solidFill>
                  <a:srgbClr val="0000FF"/>
                </a:solidFill>
                <a:latin typeface=".VnAvant" pitchFamily="34" charset="0"/>
              </a:rPr>
              <a:t>cã chøa c¸c kiÓu</a:t>
            </a:r>
          </a:p>
          <a:p>
            <a:pPr algn="ctr"/>
            <a:r>
              <a:rPr lang="en-US" b="1">
                <a:solidFill>
                  <a:srgbClr val="0000FF"/>
                </a:solidFill>
                <a:latin typeface=".VnAvant" pitchFamily="34" charset="0"/>
              </a:rPr>
              <a:t> ch÷ </a:t>
            </a:r>
            <a:r>
              <a:rPr lang="en-US" sz="4000" b="1">
                <a:solidFill>
                  <a:srgbClr val="FF0000"/>
                </a:solidFill>
                <a:latin typeface=".VnAvant" pitchFamily="34" charset="0"/>
              </a:rPr>
              <a:t>k</a:t>
            </a:r>
            <a:r>
              <a:rPr lang="en-US" b="1">
                <a:solidFill>
                  <a:srgbClr val="0000FF"/>
                </a:solidFill>
                <a:latin typeface=".VnAvant" pitchFamily="34" charset="0"/>
              </a:rPr>
              <a:t>.</a:t>
            </a:r>
          </a:p>
        </p:txBody>
      </p:sp>
      <p:grpSp>
        <p:nvGrpSpPr>
          <p:cNvPr id="2" name="Group 55"/>
          <p:cNvGrpSpPr>
            <a:grpSpLocks/>
          </p:cNvGrpSpPr>
          <p:nvPr/>
        </p:nvGrpSpPr>
        <p:grpSpPr bwMode="auto">
          <a:xfrm>
            <a:off x="762000" y="304800"/>
            <a:ext cx="1560513" cy="1676400"/>
            <a:chOff x="432" y="144"/>
            <a:chExt cx="983" cy="1056"/>
          </a:xfrm>
        </p:grpSpPr>
        <p:pic>
          <p:nvPicPr>
            <p:cNvPr id="20536" name="Picture 56"/>
            <p:cNvPicPr>
              <a:picLocks noChangeAspect="1" noChangeArrowheads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>
              <a:off x="432" y="144"/>
              <a:ext cx="983" cy="1056"/>
            </a:xfrm>
            <a:prstGeom prst="rect">
              <a:avLst/>
            </a:prstGeom>
            <a:noFill/>
          </p:spPr>
        </p:pic>
        <p:sp>
          <p:nvSpPr>
            <p:cNvPr id="20537" name="Text Box 57"/>
            <p:cNvSpPr txBox="1">
              <a:spLocks noChangeArrowheads="1"/>
            </p:cNvSpPr>
            <p:nvPr/>
          </p:nvSpPr>
          <p:spPr bwMode="auto">
            <a:xfrm>
              <a:off x="720" y="384"/>
              <a:ext cx="384" cy="6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6000" b="1">
                  <a:latin typeface=".VnAvant" pitchFamily="34" charset="0"/>
                </a:rPr>
                <a:t>k</a:t>
              </a:r>
            </a:p>
          </p:txBody>
        </p:sp>
      </p:grpSp>
      <p:grpSp>
        <p:nvGrpSpPr>
          <p:cNvPr id="3" name="Group 58"/>
          <p:cNvGrpSpPr>
            <a:grpSpLocks/>
          </p:cNvGrpSpPr>
          <p:nvPr/>
        </p:nvGrpSpPr>
        <p:grpSpPr bwMode="auto">
          <a:xfrm>
            <a:off x="5791200" y="2286000"/>
            <a:ext cx="1409700" cy="1714500"/>
            <a:chOff x="3648" y="1440"/>
            <a:chExt cx="888" cy="1080"/>
          </a:xfrm>
        </p:grpSpPr>
        <p:pic>
          <p:nvPicPr>
            <p:cNvPr id="20539" name="Picture 59"/>
            <p:cNvPicPr>
              <a:picLocks noChangeAspect="1" noChangeArrowheads="1"/>
            </p:cNvPicPr>
            <p:nvPr/>
          </p:nvPicPr>
          <p:blipFill>
            <a:blip r:embed="rId8"/>
            <a:srcRect/>
            <a:stretch>
              <a:fillRect/>
            </a:stretch>
          </p:blipFill>
          <p:spPr bwMode="auto">
            <a:xfrm>
              <a:off x="3648" y="1440"/>
              <a:ext cx="888" cy="1080"/>
            </a:xfrm>
            <a:prstGeom prst="rect">
              <a:avLst/>
            </a:prstGeom>
            <a:noFill/>
          </p:spPr>
        </p:pic>
        <p:sp>
          <p:nvSpPr>
            <p:cNvPr id="20540" name="Text Box 60"/>
            <p:cNvSpPr txBox="1">
              <a:spLocks noChangeArrowheads="1"/>
            </p:cNvSpPr>
            <p:nvPr/>
          </p:nvSpPr>
          <p:spPr bwMode="auto">
            <a:xfrm>
              <a:off x="3888" y="1728"/>
              <a:ext cx="384" cy="51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4800" b="1">
                  <a:solidFill>
                    <a:srgbClr val="FF0000"/>
                  </a:solidFill>
                  <a:latin typeface=".VnAvant" pitchFamily="34" charset="0"/>
                </a:rPr>
                <a:t>h</a:t>
              </a:r>
            </a:p>
          </p:txBody>
        </p:sp>
      </p:grpSp>
      <p:grpSp>
        <p:nvGrpSpPr>
          <p:cNvPr id="4" name="Group 61"/>
          <p:cNvGrpSpPr>
            <a:grpSpLocks/>
          </p:cNvGrpSpPr>
          <p:nvPr/>
        </p:nvGrpSpPr>
        <p:grpSpPr bwMode="auto">
          <a:xfrm>
            <a:off x="2438400" y="295275"/>
            <a:ext cx="1371600" cy="1609725"/>
            <a:chOff x="1536" y="192"/>
            <a:chExt cx="864" cy="1014"/>
          </a:xfrm>
        </p:grpSpPr>
        <p:pic>
          <p:nvPicPr>
            <p:cNvPr id="20542" name="Picture 62"/>
            <p:cNvPicPr>
              <a:picLocks noChangeAspect="1" noChangeArrowheads="1"/>
            </p:cNvPicPr>
            <p:nvPr/>
          </p:nvPicPr>
          <p:blipFill>
            <a:blip r:embed="rId9"/>
            <a:srcRect/>
            <a:stretch>
              <a:fillRect/>
            </a:stretch>
          </p:blipFill>
          <p:spPr bwMode="auto">
            <a:xfrm>
              <a:off x="1536" y="192"/>
              <a:ext cx="864" cy="1014"/>
            </a:xfrm>
            <a:prstGeom prst="rect">
              <a:avLst/>
            </a:prstGeom>
            <a:noFill/>
          </p:spPr>
        </p:pic>
        <p:sp>
          <p:nvSpPr>
            <p:cNvPr id="20543" name="Text Box 63"/>
            <p:cNvSpPr txBox="1">
              <a:spLocks noChangeArrowheads="1"/>
            </p:cNvSpPr>
            <p:nvPr/>
          </p:nvSpPr>
          <p:spPr bwMode="auto">
            <a:xfrm>
              <a:off x="1728" y="432"/>
              <a:ext cx="384" cy="51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4800" b="1">
                  <a:solidFill>
                    <a:srgbClr val="0000FF"/>
                  </a:solidFill>
                  <a:latin typeface=".VnAvant" pitchFamily="34" charset="0"/>
                </a:rPr>
                <a:t>h</a:t>
              </a:r>
            </a:p>
          </p:txBody>
        </p:sp>
      </p:grpSp>
      <p:grpSp>
        <p:nvGrpSpPr>
          <p:cNvPr id="5" name="Group 64"/>
          <p:cNvGrpSpPr>
            <a:grpSpLocks/>
          </p:cNvGrpSpPr>
          <p:nvPr/>
        </p:nvGrpSpPr>
        <p:grpSpPr bwMode="auto">
          <a:xfrm>
            <a:off x="5562600" y="228600"/>
            <a:ext cx="1362075" cy="1676400"/>
            <a:chOff x="3504" y="144"/>
            <a:chExt cx="858" cy="1056"/>
          </a:xfrm>
        </p:grpSpPr>
        <p:pic>
          <p:nvPicPr>
            <p:cNvPr id="20545" name="Picture 65"/>
            <p:cNvPicPr>
              <a:picLocks noChangeAspect="1" noChangeArrowheads="1"/>
            </p:cNvPicPr>
            <p:nvPr/>
          </p:nvPicPr>
          <p:blipFill>
            <a:blip r:embed="rId10"/>
            <a:srcRect/>
            <a:stretch>
              <a:fillRect/>
            </a:stretch>
          </p:blipFill>
          <p:spPr bwMode="auto">
            <a:xfrm>
              <a:off x="3504" y="144"/>
              <a:ext cx="858" cy="1056"/>
            </a:xfrm>
            <a:prstGeom prst="rect">
              <a:avLst/>
            </a:prstGeom>
            <a:noFill/>
          </p:spPr>
        </p:pic>
        <p:sp>
          <p:nvSpPr>
            <p:cNvPr id="20546" name="Text Box 66"/>
            <p:cNvSpPr txBox="1">
              <a:spLocks noChangeArrowheads="1"/>
            </p:cNvSpPr>
            <p:nvPr/>
          </p:nvSpPr>
          <p:spPr bwMode="auto">
            <a:xfrm>
              <a:off x="3792" y="384"/>
              <a:ext cx="384" cy="51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4800" b="1">
                  <a:solidFill>
                    <a:srgbClr val="FF0000"/>
                  </a:solidFill>
                  <a:latin typeface=".VnAvantH" pitchFamily="34" charset="0"/>
                </a:rPr>
                <a:t>h</a:t>
              </a:r>
            </a:p>
          </p:txBody>
        </p:sp>
      </p:grpSp>
      <p:grpSp>
        <p:nvGrpSpPr>
          <p:cNvPr id="6" name="Group 67"/>
          <p:cNvGrpSpPr>
            <a:grpSpLocks/>
          </p:cNvGrpSpPr>
          <p:nvPr/>
        </p:nvGrpSpPr>
        <p:grpSpPr bwMode="auto">
          <a:xfrm>
            <a:off x="7315200" y="2209800"/>
            <a:ext cx="1333500" cy="1647825"/>
            <a:chOff x="4608" y="1392"/>
            <a:chExt cx="840" cy="1038"/>
          </a:xfrm>
        </p:grpSpPr>
        <p:pic>
          <p:nvPicPr>
            <p:cNvPr id="20548" name="Picture 68"/>
            <p:cNvPicPr>
              <a:picLocks noChangeAspect="1" noChangeArrowheads="1"/>
            </p:cNvPicPr>
            <p:nvPr/>
          </p:nvPicPr>
          <p:blipFill>
            <a:blip r:embed="rId11"/>
            <a:srcRect/>
            <a:stretch>
              <a:fillRect/>
            </a:stretch>
          </p:blipFill>
          <p:spPr bwMode="auto">
            <a:xfrm>
              <a:off x="4608" y="1392"/>
              <a:ext cx="840" cy="1038"/>
            </a:xfrm>
            <a:prstGeom prst="rect">
              <a:avLst/>
            </a:prstGeom>
            <a:noFill/>
          </p:spPr>
        </p:pic>
        <p:sp>
          <p:nvSpPr>
            <p:cNvPr id="20549" name="Text Box 69"/>
            <p:cNvSpPr txBox="1">
              <a:spLocks noChangeArrowheads="1"/>
            </p:cNvSpPr>
            <p:nvPr/>
          </p:nvSpPr>
          <p:spPr bwMode="auto">
            <a:xfrm>
              <a:off x="4848" y="1632"/>
              <a:ext cx="384" cy="51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4800" b="1">
                  <a:solidFill>
                    <a:srgbClr val="FF0000"/>
                  </a:solidFill>
                  <a:latin typeface=".VnAvantH" pitchFamily="34" charset="0"/>
                </a:rPr>
                <a:t>k</a:t>
              </a:r>
            </a:p>
          </p:txBody>
        </p:sp>
      </p:grpSp>
      <p:grpSp>
        <p:nvGrpSpPr>
          <p:cNvPr id="7" name="Group 70"/>
          <p:cNvGrpSpPr>
            <a:grpSpLocks/>
          </p:cNvGrpSpPr>
          <p:nvPr/>
        </p:nvGrpSpPr>
        <p:grpSpPr bwMode="auto">
          <a:xfrm>
            <a:off x="4191000" y="2286000"/>
            <a:ext cx="1209675" cy="1543050"/>
            <a:chOff x="2640" y="1440"/>
            <a:chExt cx="762" cy="972"/>
          </a:xfrm>
        </p:grpSpPr>
        <p:pic>
          <p:nvPicPr>
            <p:cNvPr id="20551" name="Picture 71"/>
            <p:cNvPicPr>
              <a:picLocks noChangeAspect="1" noChangeArrowheads="1"/>
            </p:cNvPicPr>
            <p:nvPr/>
          </p:nvPicPr>
          <p:blipFill>
            <a:blip r:embed="rId12"/>
            <a:srcRect/>
            <a:stretch>
              <a:fillRect/>
            </a:stretch>
          </p:blipFill>
          <p:spPr bwMode="auto">
            <a:xfrm>
              <a:off x="2640" y="1440"/>
              <a:ext cx="762" cy="972"/>
            </a:xfrm>
            <a:prstGeom prst="rect">
              <a:avLst/>
            </a:prstGeom>
            <a:noFill/>
          </p:spPr>
        </p:pic>
        <p:sp>
          <p:nvSpPr>
            <p:cNvPr id="20552" name="Text Box 72"/>
            <p:cNvSpPr txBox="1">
              <a:spLocks noChangeArrowheads="1"/>
            </p:cNvSpPr>
            <p:nvPr/>
          </p:nvSpPr>
          <p:spPr bwMode="auto">
            <a:xfrm>
              <a:off x="2832" y="1680"/>
              <a:ext cx="384" cy="51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4800" b="1">
                  <a:solidFill>
                    <a:srgbClr val="CC00FF"/>
                  </a:solidFill>
                  <a:latin typeface=".VnAvantH" pitchFamily="34" charset="0"/>
                </a:rPr>
                <a:t>k</a:t>
              </a:r>
            </a:p>
          </p:txBody>
        </p:sp>
      </p:grpSp>
      <p:grpSp>
        <p:nvGrpSpPr>
          <p:cNvPr id="8" name="Group 73"/>
          <p:cNvGrpSpPr>
            <a:grpSpLocks/>
          </p:cNvGrpSpPr>
          <p:nvPr/>
        </p:nvGrpSpPr>
        <p:grpSpPr bwMode="auto">
          <a:xfrm>
            <a:off x="4038600" y="228600"/>
            <a:ext cx="1266825" cy="1676400"/>
            <a:chOff x="2544" y="144"/>
            <a:chExt cx="798" cy="1056"/>
          </a:xfrm>
        </p:grpSpPr>
        <p:pic>
          <p:nvPicPr>
            <p:cNvPr id="20554" name="Picture 74"/>
            <p:cNvPicPr>
              <a:picLocks noChangeAspect="1" noChangeArrowheads="1"/>
            </p:cNvPicPr>
            <p:nvPr/>
          </p:nvPicPr>
          <p:blipFill>
            <a:blip r:embed="rId13"/>
            <a:srcRect/>
            <a:stretch>
              <a:fillRect/>
            </a:stretch>
          </p:blipFill>
          <p:spPr bwMode="auto">
            <a:xfrm>
              <a:off x="2544" y="144"/>
              <a:ext cx="798" cy="1056"/>
            </a:xfrm>
            <a:prstGeom prst="rect">
              <a:avLst/>
            </a:prstGeom>
            <a:noFill/>
          </p:spPr>
        </p:pic>
        <p:pic>
          <p:nvPicPr>
            <p:cNvPr id="20555" name="Picture 75" descr="Hình0049"/>
            <p:cNvPicPr>
              <a:picLocks noChangeAspect="1" noChangeArrowheads="1"/>
            </p:cNvPicPr>
            <p:nvPr/>
          </p:nvPicPr>
          <p:blipFill>
            <a:blip r:embed="rId14" cstate="print">
              <a:lum bright="24000" contrast="36000"/>
            </a:blip>
            <a:srcRect/>
            <a:stretch>
              <a:fillRect/>
            </a:stretch>
          </p:blipFill>
          <p:spPr bwMode="auto">
            <a:xfrm>
              <a:off x="2880" y="480"/>
              <a:ext cx="223" cy="3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9" name="Group 76"/>
          <p:cNvGrpSpPr>
            <a:grpSpLocks/>
          </p:cNvGrpSpPr>
          <p:nvPr/>
        </p:nvGrpSpPr>
        <p:grpSpPr bwMode="auto">
          <a:xfrm>
            <a:off x="2438400" y="2362200"/>
            <a:ext cx="1238250" cy="1495425"/>
            <a:chOff x="1536" y="1488"/>
            <a:chExt cx="780" cy="942"/>
          </a:xfrm>
        </p:grpSpPr>
        <p:pic>
          <p:nvPicPr>
            <p:cNvPr id="20557" name="Picture 77"/>
            <p:cNvPicPr>
              <a:picLocks noChangeAspect="1" noChangeArrowheads="1"/>
            </p:cNvPicPr>
            <p:nvPr/>
          </p:nvPicPr>
          <p:blipFill>
            <a:blip r:embed="rId15"/>
            <a:srcRect/>
            <a:stretch>
              <a:fillRect/>
            </a:stretch>
          </p:blipFill>
          <p:spPr bwMode="auto">
            <a:xfrm>
              <a:off x="1536" y="1488"/>
              <a:ext cx="780" cy="942"/>
            </a:xfrm>
            <a:prstGeom prst="rect">
              <a:avLst/>
            </a:prstGeom>
            <a:noFill/>
          </p:spPr>
        </p:pic>
        <p:pic>
          <p:nvPicPr>
            <p:cNvPr id="20558" name="Picture 78" descr="Hình0033"/>
            <p:cNvPicPr>
              <a:picLocks noChangeAspect="1" noChangeArrowheads="1"/>
            </p:cNvPicPr>
            <p:nvPr/>
          </p:nvPicPr>
          <p:blipFill>
            <a:blip r:embed="rId16" cstate="print">
              <a:lum bright="18000" contrast="36000"/>
            </a:blip>
            <a:srcRect/>
            <a:stretch>
              <a:fillRect/>
            </a:stretch>
          </p:blipFill>
          <p:spPr bwMode="auto">
            <a:xfrm>
              <a:off x="1824" y="1728"/>
              <a:ext cx="271" cy="4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10" name="Group 84"/>
          <p:cNvGrpSpPr>
            <a:grpSpLocks/>
          </p:cNvGrpSpPr>
          <p:nvPr/>
        </p:nvGrpSpPr>
        <p:grpSpPr bwMode="auto">
          <a:xfrm>
            <a:off x="7162800" y="228600"/>
            <a:ext cx="1390650" cy="1762125"/>
            <a:chOff x="4512" y="144"/>
            <a:chExt cx="876" cy="1110"/>
          </a:xfrm>
        </p:grpSpPr>
        <p:pic>
          <p:nvPicPr>
            <p:cNvPr id="20534" name="Picture 54"/>
            <p:cNvPicPr>
              <a:picLocks noChangeAspect="1" noChangeArrowheads="1"/>
            </p:cNvPicPr>
            <p:nvPr/>
          </p:nvPicPr>
          <p:blipFill>
            <a:blip r:embed="rId17"/>
            <a:srcRect/>
            <a:stretch>
              <a:fillRect/>
            </a:stretch>
          </p:blipFill>
          <p:spPr bwMode="auto">
            <a:xfrm>
              <a:off x="4512" y="144"/>
              <a:ext cx="876" cy="1110"/>
            </a:xfrm>
            <a:prstGeom prst="rect">
              <a:avLst/>
            </a:prstGeom>
            <a:noFill/>
          </p:spPr>
        </p:pic>
        <p:pic>
          <p:nvPicPr>
            <p:cNvPr id="20559" name="Picture 79"/>
            <p:cNvPicPr>
              <a:picLocks noChangeAspect="1" noChangeArrowheads="1"/>
            </p:cNvPicPr>
            <p:nvPr/>
          </p:nvPicPr>
          <p:blipFill>
            <a:blip r:embed="rId18"/>
            <a:srcRect/>
            <a:stretch>
              <a:fillRect/>
            </a:stretch>
          </p:blipFill>
          <p:spPr bwMode="auto">
            <a:xfrm>
              <a:off x="4800" y="432"/>
              <a:ext cx="259" cy="477"/>
            </a:xfrm>
            <a:prstGeom prst="rect">
              <a:avLst/>
            </a:prstGeom>
            <a:noFill/>
          </p:spPr>
        </p:pic>
      </p:grpSp>
      <p:grpSp>
        <p:nvGrpSpPr>
          <p:cNvPr id="11" name="Group 80"/>
          <p:cNvGrpSpPr>
            <a:grpSpLocks/>
          </p:cNvGrpSpPr>
          <p:nvPr/>
        </p:nvGrpSpPr>
        <p:grpSpPr bwMode="auto">
          <a:xfrm>
            <a:off x="990600" y="2438400"/>
            <a:ext cx="1373188" cy="1447800"/>
            <a:chOff x="624" y="1536"/>
            <a:chExt cx="865" cy="912"/>
          </a:xfrm>
        </p:grpSpPr>
        <p:pic>
          <p:nvPicPr>
            <p:cNvPr id="20561" name="Picture 81"/>
            <p:cNvPicPr>
              <a:picLocks noChangeAspect="1" noChangeArrowheads="1"/>
            </p:cNvPicPr>
            <p:nvPr/>
          </p:nvPicPr>
          <p:blipFill>
            <a:blip r:embed="rId19"/>
            <a:srcRect/>
            <a:stretch>
              <a:fillRect/>
            </a:stretch>
          </p:blipFill>
          <p:spPr bwMode="auto">
            <a:xfrm>
              <a:off x="624" y="1536"/>
              <a:ext cx="865" cy="912"/>
            </a:xfrm>
            <a:prstGeom prst="rect">
              <a:avLst/>
            </a:prstGeom>
            <a:noFill/>
          </p:spPr>
        </p:pic>
        <p:sp>
          <p:nvSpPr>
            <p:cNvPr id="20562" name="Text Box 82"/>
            <p:cNvSpPr txBox="1">
              <a:spLocks noChangeArrowheads="1"/>
            </p:cNvSpPr>
            <p:nvPr/>
          </p:nvSpPr>
          <p:spPr bwMode="auto">
            <a:xfrm>
              <a:off x="912" y="1776"/>
              <a:ext cx="384" cy="51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4800" b="1">
                  <a:solidFill>
                    <a:srgbClr val="FF9900"/>
                  </a:solidFill>
                  <a:latin typeface=".VnAvantH" pitchFamily="34" charset="0"/>
                </a:rPr>
                <a:t>k</a:t>
              </a:r>
            </a:p>
          </p:txBody>
        </p:sp>
      </p:grpSp>
      <p:pic>
        <p:nvPicPr>
          <p:cNvPr id="20563" name="Picture 29" descr="naphop"/>
          <p:cNvPicPr>
            <a:picLocks noChangeAspect="1" noChangeArrowheads="1"/>
          </p:cNvPicPr>
          <p:nvPr/>
        </p:nvPicPr>
        <p:blipFill>
          <a:blip r:embed="rId20"/>
          <a:srcRect/>
          <a:stretch>
            <a:fillRect/>
          </a:stretch>
        </p:blipFill>
        <p:spPr bwMode="auto">
          <a:xfrm>
            <a:off x="3276600" y="4876800"/>
            <a:ext cx="2590800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65" name="Text Box 85"/>
          <p:cNvSpPr txBox="1">
            <a:spLocks noChangeArrowheads="1"/>
          </p:cNvSpPr>
          <p:nvPr/>
        </p:nvSpPr>
        <p:spPr bwMode="auto">
          <a:xfrm>
            <a:off x="4267200" y="5562600"/>
            <a:ext cx="609600" cy="1098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6600" b="1">
                <a:solidFill>
                  <a:srgbClr val="0000FF"/>
                </a:solidFill>
                <a:latin typeface=".VnAvant" pitchFamily="34" charset="0"/>
              </a:rPr>
              <a:t>k</a:t>
            </a:r>
          </a:p>
        </p:txBody>
      </p:sp>
      <p:pic>
        <p:nvPicPr>
          <p:cNvPr id="20566" name="SapDenTetRoiBeatInstrumental-Da_4f3bw.mp3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21"/>
          <a:srcRect/>
          <a:stretch>
            <a:fillRect/>
          </a:stretch>
        </p:blipFill>
        <p:spPr bwMode="auto">
          <a:xfrm>
            <a:off x="381000" y="6248400"/>
            <a:ext cx="304800" cy="3048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6033096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056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-3.98844E-6 L 0.33975 0.57711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000" y="2890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1.96532E-6 L 0.25 0.22751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00" y="1140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3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path" presetSubtype="0" accel="50000" decel="50000" autoRev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1.21387E-6 L 0.14166 0.52786 " pathEditMode="relative" rAng="0" ptsTypes="AA">
                                      <p:cBhvr>
                                        <p:cTn id="21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100" y="2640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sai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4.27746E-6 L -0.01094 0.57711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00" y="2890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d4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path" presetSubtype="0" accel="50000" decel="50000" autoRev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2.02312E-6 L 0.12396 0.23514 " pathEditMode="relative" rAng="0" ptsTypes="AA">
                                      <p:cBhvr>
                                        <p:cTn id="31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200" y="1170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sai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 0.33295  E" pathEditMode="relative" ptsTypes="">
                                      <p:cBhvr>
                                        <p:cTn id="3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3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9" presetClass="path" presetSubtype="0" accel="50000" decel="50000" autoRev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3.46821E-6 L -0.16042 0.26359 " pathEditMode="relative" rAng="0" ptsTypes="AA">
                                      <p:cBhvr>
                                        <p:cTn id="41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000" y="1320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sai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9" presetClass="path" presetSubtype="0" accel="50000" decel="50000" autoRev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4.27746E-6 L -0.14948 0.53271 " pathEditMode="relative" rAng="0" ptsTypes="AA">
                                      <p:cBhvr>
                                        <p:cTn id="4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500" y="2660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sai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9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1.50289E-6 L -0.31771 0.53757 " pathEditMode="relative" rAng="0" ptsTypes="AA">
                                      <p:cBhvr>
                                        <p:cTn id="51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900" y="2690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2.89017E-7 L -0.34792 0.26844 " pathEditMode="relative" rAng="0" ptsTypes="AA">
                                      <p:cBhvr>
                                        <p:cTn id="5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400" y="1340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d4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>
                <p:cTn id="57" repeatCount="indefinite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0566"/>
                </p:tgtEl>
              </p:cMediaNode>
            </p:audio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45410" name="Picture 2" descr="0326067_nsy74200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" y="0"/>
            <a:ext cx="9122933" cy="6858000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1066801" y="1143001"/>
            <a:ext cx="6105014" cy="198120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Down">
              <a:avLst/>
            </a:prstTxWarp>
            <a:spAutoFit/>
          </a:bodyPr>
          <a:lstStyle/>
          <a:p>
            <a:pPr algn="ctr"/>
            <a:r>
              <a:rPr lang="en-US" sz="54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000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Ô CỬA BÍ MẬT</a:t>
            </a:r>
            <a:endParaRPr lang="en-US" sz="5400" b="1" cap="none" spc="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0000"/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376254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AutoShape 5"/>
          <p:cNvSpPr>
            <a:spLocks noChangeArrowheads="1"/>
          </p:cNvSpPr>
          <p:nvPr/>
        </p:nvSpPr>
        <p:spPr bwMode="auto">
          <a:xfrm>
            <a:off x="0" y="0"/>
            <a:ext cx="1371600" cy="2209800"/>
          </a:xfrm>
          <a:prstGeom prst="flowChartProcess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9600"/>
              <a:t>1</a:t>
            </a:r>
          </a:p>
        </p:txBody>
      </p:sp>
      <p:sp>
        <p:nvSpPr>
          <p:cNvPr id="14339" name="AutoShape 6"/>
          <p:cNvSpPr>
            <a:spLocks noChangeArrowheads="1"/>
          </p:cNvSpPr>
          <p:nvPr/>
        </p:nvSpPr>
        <p:spPr bwMode="auto">
          <a:xfrm>
            <a:off x="0" y="2209800"/>
            <a:ext cx="1371600" cy="2438400"/>
          </a:xfrm>
          <a:prstGeom prst="flowChartProcess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9600"/>
              <a:t>2</a:t>
            </a:r>
          </a:p>
        </p:txBody>
      </p:sp>
      <p:sp>
        <p:nvSpPr>
          <p:cNvPr id="14340" name="AutoShape 7"/>
          <p:cNvSpPr>
            <a:spLocks noChangeArrowheads="1"/>
          </p:cNvSpPr>
          <p:nvPr/>
        </p:nvSpPr>
        <p:spPr bwMode="auto">
          <a:xfrm>
            <a:off x="0" y="4495800"/>
            <a:ext cx="1371600" cy="2362200"/>
          </a:xfrm>
          <a:prstGeom prst="flowChartProcess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9600"/>
              <a:t>3</a:t>
            </a:r>
          </a:p>
        </p:txBody>
      </p:sp>
      <p:sp>
        <p:nvSpPr>
          <p:cNvPr id="14341" name="AutoShape 8"/>
          <p:cNvSpPr>
            <a:spLocks noChangeArrowheads="1"/>
          </p:cNvSpPr>
          <p:nvPr/>
        </p:nvSpPr>
        <p:spPr bwMode="auto">
          <a:xfrm>
            <a:off x="1371600" y="0"/>
            <a:ext cx="3810000" cy="2209800"/>
          </a:xfrm>
          <a:prstGeom prst="flowChartProcess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vi-VN"/>
          </a:p>
        </p:txBody>
      </p:sp>
      <p:sp>
        <p:nvSpPr>
          <p:cNvPr id="14342" name="AutoShape 9"/>
          <p:cNvSpPr>
            <a:spLocks noChangeArrowheads="1"/>
          </p:cNvSpPr>
          <p:nvPr/>
        </p:nvSpPr>
        <p:spPr bwMode="auto">
          <a:xfrm>
            <a:off x="5181600" y="2286000"/>
            <a:ext cx="3962400" cy="2286000"/>
          </a:xfrm>
          <a:prstGeom prst="flowChartProcess">
            <a:avLst/>
          </a:prstGeom>
          <a:solidFill>
            <a:srgbClr val="F5F7A7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vi-VN" sz="4000"/>
          </a:p>
        </p:txBody>
      </p:sp>
      <p:sp>
        <p:nvSpPr>
          <p:cNvPr id="14343" name="AutoShape 10"/>
          <p:cNvSpPr>
            <a:spLocks noChangeArrowheads="1"/>
          </p:cNvSpPr>
          <p:nvPr/>
        </p:nvSpPr>
        <p:spPr bwMode="auto">
          <a:xfrm>
            <a:off x="1371600" y="2209800"/>
            <a:ext cx="3810000" cy="2286000"/>
          </a:xfrm>
          <a:prstGeom prst="flowChartProcess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vi-VN"/>
          </a:p>
        </p:txBody>
      </p:sp>
      <p:sp>
        <p:nvSpPr>
          <p:cNvPr id="14344" name="AutoShape 11"/>
          <p:cNvSpPr>
            <a:spLocks noChangeArrowheads="1"/>
          </p:cNvSpPr>
          <p:nvPr/>
        </p:nvSpPr>
        <p:spPr bwMode="auto">
          <a:xfrm>
            <a:off x="5181600" y="4419600"/>
            <a:ext cx="3962400" cy="2438400"/>
          </a:xfrm>
          <a:prstGeom prst="flowChartProcess">
            <a:avLst/>
          </a:prstGeom>
          <a:solidFill>
            <a:srgbClr val="FF99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4000"/>
              <a:t>Qủa   c  uối</a:t>
            </a:r>
          </a:p>
        </p:txBody>
      </p:sp>
      <p:sp>
        <p:nvSpPr>
          <p:cNvPr id="14345" name="AutoShape 12"/>
          <p:cNvSpPr>
            <a:spLocks noChangeArrowheads="1"/>
          </p:cNvSpPr>
          <p:nvPr/>
        </p:nvSpPr>
        <p:spPr bwMode="auto">
          <a:xfrm>
            <a:off x="5181600" y="0"/>
            <a:ext cx="3962400" cy="2286000"/>
          </a:xfrm>
          <a:prstGeom prst="flowChartProcess">
            <a:avLst/>
          </a:prstGeom>
          <a:solidFill>
            <a:srgbClr val="00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4000"/>
              <a:t>C   ùm  n   o</a:t>
            </a:r>
          </a:p>
        </p:txBody>
      </p:sp>
      <p:sp>
        <p:nvSpPr>
          <p:cNvPr id="14346" name="AutoShape 13"/>
          <p:cNvSpPr>
            <a:spLocks noChangeArrowheads="1"/>
          </p:cNvSpPr>
          <p:nvPr/>
        </p:nvSpPr>
        <p:spPr bwMode="auto">
          <a:xfrm>
            <a:off x="1371600" y="4495800"/>
            <a:ext cx="3810000" cy="2362200"/>
          </a:xfrm>
          <a:prstGeom prst="flowChartProcess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vi-VN"/>
          </a:p>
        </p:txBody>
      </p:sp>
      <p:pic>
        <p:nvPicPr>
          <p:cNvPr id="14347" name="imgb" descr="qua-khe_resized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71600" y="2209800"/>
            <a:ext cx="3810000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8" name="imgb" descr="1294297044_1294276969-qua-20nho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95400" y="0"/>
            <a:ext cx="3810000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9" name="imgb" descr="vechuoiai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371600" y="4572000"/>
            <a:ext cx="3810000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50" name="Rectangle 17"/>
          <p:cNvSpPr>
            <a:spLocks noChangeArrowheads="1"/>
          </p:cNvSpPr>
          <p:nvPr/>
        </p:nvSpPr>
        <p:spPr bwMode="auto">
          <a:xfrm>
            <a:off x="6019800" y="2895600"/>
            <a:ext cx="24384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4000"/>
              <a:t>Qủa       ế</a:t>
            </a:r>
          </a:p>
        </p:txBody>
      </p:sp>
      <p:sp>
        <p:nvSpPr>
          <p:cNvPr id="25618" name="Rectangle 18"/>
          <p:cNvSpPr>
            <a:spLocks noChangeArrowheads="1"/>
          </p:cNvSpPr>
          <p:nvPr/>
        </p:nvSpPr>
        <p:spPr bwMode="auto">
          <a:xfrm>
            <a:off x="1371600" y="0"/>
            <a:ext cx="3810000" cy="2286000"/>
          </a:xfrm>
          <a:prstGeom prst="rect">
            <a:avLst/>
          </a:prstGeom>
          <a:gradFill rotWithShape="0">
            <a:gsLst>
              <a:gs pos="0">
                <a:srgbClr val="FF0000"/>
              </a:gs>
              <a:gs pos="100000">
                <a:srgbClr val="760000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vi-VN"/>
          </a:p>
        </p:txBody>
      </p:sp>
      <p:sp>
        <p:nvSpPr>
          <p:cNvPr id="25619" name="Rectangle 19"/>
          <p:cNvSpPr>
            <a:spLocks noChangeArrowheads="1"/>
          </p:cNvSpPr>
          <p:nvPr/>
        </p:nvSpPr>
        <p:spPr bwMode="auto">
          <a:xfrm>
            <a:off x="5181600" y="0"/>
            <a:ext cx="3962400" cy="2286000"/>
          </a:xfrm>
          <a:prstGeom prst="rect">
            <a:avLst/>
          </a:prstGeom>
          <a:gradFill rotWithShape="0">
            <a:gsLst>
              <a:gs pos="0">
                <a:srgbClr val="FF0000"/>
              </a:gs>
              <a:gs pos="100000">
                <a:srgbClr val="760000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vi-VN"/>
          </a:p>
        </p:txBody>
      </p:sp>
      <p:sp>
        <p:nvSpPr>
          <p:cNvPr id="25622" name="AutoShape 22"/>
          <p:cNvSpPr>
            <a:spLocks noChangeArrowheads="1"/>
          </p:cNvSpPr>
          <p:nvPr/>
        </p:nvSpPr>
        <p:spPr bwMode="auto">
          <a:xfrm>
            <a:off x="7467600" y="2971800"/>
            <a:ext cx="381000" cy="533400"/>
          </a:xfrm>
          <a:prstGeom prst="flowChartProcess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4000">
                <a:solidFill>
                  <a:srgbClr val="CC0000"/>
                </a:solidFill>
              </a:rPr>
              <a:t>h</a:t>
            </a:r>
          </a:p>
        </p:txBody>
      </p:sp>
      <p:sp>
        <p:nvSpPr>
          <p:cNvPr id="25625" name="AutoShape 25"/>
          <p:cNvSpPr>
            <a:spLocks noChangeArrowheads="1"/>
          </p:cNvSpPr>
          <p:nvPr/>
        </p:nvSpPr>
        <p:spPr bwMode="auto">
          <a:xfrm>
            <a:off x="7848600" y="685800"/>
            <a:ext cx="304800" cy="914400"/>
          </a:xfrm>
          <a:prstGeom prst="flowChartProcess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4000">
                <a:solidFill>
                  <a:srgbClr val="CC0000"/>
                </a:solidFill>
              </a:rPr>
              <a:t>h </a:t>
            </a:r>
          </a:p>
        </p:txBody>
      </p:sp>
      <p:sp>
        <p:nvSpPr>
          <p:cNvPr id="25626" name="AutoShape 26"/>
          <p:cNvSpPr>
            <a:spLocks noChangeArrowheads="1"/>
          </p:cNvSpPr>
          <p:nvPr/>
        </p:nvSpPr>
        <p:spPr bwMode="auto">
          <a:xfrm>
            <a:off x="6248400" y="609600"/>
            <a:ext cx="381000" cy="1066800"/>
          </a:xfrm>
          <a:prstGeom prst="flowChartProcess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4000">
                <a:solidFill>
                  <a:srgbClr val="CC0000"/>
                </a:solidFill>
              </a:rPr>
              <a:t>h</a:t>
            </a:r>
          </a:p>
        </p:txBody>
      </p:sp>
      <p:sp>
        <p:nvSpPr>
          <p:cNvPr id="25627" name="Rectangle 27"/>
          <p:cNvSpPr>
            <a:spLocks noChangeArrowheads="1"/>
          </p:cNvSpPr>
          <p:nvPr/>
        </p:nvSpPr>
        <p:spPr bwMode="auto">
          <a:xfrm>
            <a:off x="1371600" y="2286000"/>
            <a:ext cx="3810000" cy="2209800"/>
          </a:xfrm>
          <a:prstGeom prst="rect">
            <a:avLst/>
          </a:prstGeom>
          <a:gradFill rotWithShape="1">
            <a:gsLst>
              <a:gs pos="0">
                <a:srgbClr val="FFCC00"/>
              </a:gs>
              <a:gs pos="100000">
                <a:srgbClr val="765E00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vi-VN"/>
          </a:p>
        </p:txBody>
      </p:sp>
      <p:sp>
        <p:nvSpPr>
          <p:cNvPr id="25628" name="AutoShape 28"/>
          <p:cNvSpPr>
            <a:spLocks noChangeArrowheads="1"/>
          </p:cNvSpPr>
          <p:nvPr/>
        </p:nvSpPr>
        <p:spPr bwMode="auto">
          <a:xfrm>
            <a:off x="7162800" y="2971800"/>
            <a:ext cx="381000" cy="533400"/>
          </a:xfrm>
          <a:prstGeom prst="flowChartProcess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4000">
                <a:solidFill>
                  <a:srgbClr val="0000FF"/>
                </a:solidFill>
              </a:rPr>
              <a:t>k</a:t>
            </a:r>
          </a:p>
        </p:txBody>
      </p:sp>
      <p:sp>
        <p:nvSpPr>
          <p:cNvPr id="25629" name="Rectangle 29"/>
          <p:cNvSpPr>
            <a:spLocks noChangeArrowheads="1"/>
          </p:cNvSpPr>
          <p:nvPr/>
        </p:nvSpPr>
        <p:spPr bwMode="auto">
          <a:xfrm>
            <a:off x="5181600" y="2286000"/>
            <a:ext cx="3962400" cy="2209800"/>
          </a:xfrm>
          <a:prstGeom prst="rect">
            <a:avLst/>
          </a:prstGeom>
          <a:gradFill rotWithShape="1">
            <a:gsLst>
              <a:gs pos="0">
                <a:srgbClr val="FFCC00"/>
              </a:gs>
              <a:gs pos="100000">
                <a:srgbClr val="765E00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vi-VN"/>
          </a:p>
        </p:txBody>
      </p:sp>
      <p:sp>
        <p:nvSpPr>
          <p:cNvPr id="25630" name="AutoShape 30"/>
          <p:cNvSpPr>
            <a:spLocks noChangeArrowheads="1"/>
          </p:cNvSpPr>
          <p:nvPr/>
        </p:nvSpPr>
        <p:spPr bwMode="auto">
          <a:xfrm>
            <a:off x="7391400" y="5410200"/>
            <a:ext cx="304800" cy="457200"/>
          </a:xfrm>
          <a:prstGeom prst="flowChartProcess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4000">
                <a:solidFill>
                  <a:srgbClr val="660066"/>
                </a:solidFill>
              </a:rPr>
              <a:t>h</a:t>
            </a:r>
          </a:p>
        </p:txBody>
      </p:sp>
      <p:sp>
        <p:nvSpPr>
          <p:cNvPr id="25631" name="Rectangle 31"/>
          <p:cNvSpPr>
            <a:spLocks noChangeArrowheads="1"/>
          </p:cNvSpPr>
          <p:nvPr/>
        </p:nvSpPr>
        <p:spPr bwMode="auto">
          <a:xfrm>
            <a:off x="1371600" y="4495800"/>
            <a:ext cx="3810000" cy="2362200"/>
          </a:xfrm>
          <a:prstGeom prst="rect">
            <a:avLst/>
          </a:prstGeom>
          <a:gradFill rotWithShape="0">
            <a:gsLst>
              <a:gs pos="0">
                <a:srgbClr val="00CC00"/>
              </a:gs>
              <a:gs pos="100000">
                <a:srgbClr val="005E00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vi-VN"/>
          </a:p>
        </p:txBody>
      </p:sp>
      <p:sp>
        <p:nvSpPr>
          <p:cNvPr id="25632" name="Rectangle 32"/>
          <p:cNvSpPr>
            <a:spLocks noChangeArrowheads="1"/>
          </p:cNvSpPr>
          <p:nvPr/>
        </p:nvSpPr>
        <p:spPr bwMode="auto">
          <a:xfrm>
            <a:off x="5181600" y="4495800"/>
            <a:ext cx="3962400" cy="2362200"/>
          </a:xfrm>
          <a:prstGeom prst="rect">
            <a:avLst/>
          </a:prstGeom>
          <a:gradFill rotWithShape="0">
            <a:gsLst>
              <a:gs pos="0">
                <a:srgbClr val="00CC00"/>
              </a:gs>
              <a:gs pos="100000">
                <a:srgbClr val="005E00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992379894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6" dur="500"/>
                                        <p:tgtEl>
                                          <p:spTgt spid="256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6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in)">
                                      <p:cBhvr>
                                        <p:cTn id="11" dur="2000"/>
                                        <p:tgtEl>
                                          <p:spTgt spid="256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56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7" dur="2000"/>
                                        <p:tgtEl>
                                          <p:spTgt spid="256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0" dur="2000"/>
                                        <p:tgtEl>
                                          <p:spTgt spid="256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4" dur="500"/>
                                        <p:tgtEl>
                                          <p:spTgt spid="256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6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9" dur="500"/>
                                        <p:tgtEl>
                                          <p:spTgt spid="256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6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5" dur="500"/>
                                        <p:tgtEl>
                                          <p:spTgt spid="256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0" dur="500"/>
                                        <p:tgtEl>
                                          <p:spTgt spid="256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44" dur="500"/>
                                        <p:tgtEl>
                                          <p:spTgt spid="256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6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49" dur="500"/>
                                        <p:tgtEl>
                                          <p:spTgt spid="256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6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55" dur="500"/>
                                        <p:tgtEl>
                                          <p:spTgt spid="256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18" grpId="0" animBg="1"/>
      <p:bldP spid="25619" grpId="0" animBg="1"/>
      <p:bldP spid="25622" grpId="0"/>
      <p:bldP spid="25625" grpId="0"/>
      <p:bldP spid="25626" grpId="0"/>
      <p:bldP spid="25627" grpId="0" animBg="1"/>
      <p:bldP spid="25628" grpId="0"/>
      <p:bldP spid="25629" grpId="0" animBg="1"/>
      <p:bldP spid="25630" grpId="0"/>
      <p:bldP spid="25631" grpId="0" animBg="1"/>
      <p:bldP spid="2563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827584" y="2060848"/>
            <a:ext cx="7560840" cy="27270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en-US" sz="3200" b="1" i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sz="3200" b="1" i="1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Kiến</a:t>
            </a:r>
            <a:r>
              <a:rPr lang="en-US" sz="3200" b="1" i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endParaRPr lang="en-US" sz="3200" dirty="0">
              <a:solidFill>
                <a:srgbClr val="00206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phát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âm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cái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h, k</a:t>
            </a:r>
            <a:endParaRPr lang="en-US" sz="3200" dirty="0">
              <a:solidFill>
                <a:srgbClr val="00206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âm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cái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h, k 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trọn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vẹn</a:t>
            </a:r>
            <a:endParaRPr lang="en-US" sz="3200" dirty="0">
              <a:solidFill>
                <a:srgbClr val="00206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xét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cấu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h, k</a:t>
            </a:r>
            <a:endParaRPr lang="en-US" sz="3200" dirty="0">
              <a:solidFill>
                <a:srgbClr val="00206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939480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WordArt 2" descr="80%"/>
          <p:cNvSpPr>
            <a:spLocks noChangeArrowheads="1" noChangeShapeType="1" noTextEdit="1"/>
          </p:cNvSpPr>
          <p:nvPr/>
        </p:nvSpPr>
        <p:spPr bwMode="auto">
          <a:xfrm>
            <a:off x="914400" y="2590800"/>
            <a:ext cx="7315200" cy="1143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36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pattFill prst="pct80">
                  <a:fgClr>
                    <a:srgbClr val="6600FF"/>
                  </a:fgClr>
                  <a:bgClr>
                    <a:schemeClr val="bg1"/>
                  </a:bgClr>
                </a:pattFill>
                <a:latin typeface="Arial"/>
                <a:cs typeface="Arial"/>
              </a:rPr>
              <a:t>Trò chơi vòng quay đoán chữ</a:t>
            </a:r>
            <a:endParaRPr lang="en-US" sz="3600" b="1" kern="10">
              <a:ln w="9525">
                <a:solidFill>
                  <a:srgbClr val="000000"/>
                </a:solidFill>
                <a:round/>
                <a:headEnd/>
                <a:tailEnd/>
              </a:ln>
              <a:pattFill prst="pct80">
                <a:fgClr>
                  <a:srgbClr val="6600FF"/>
                </a:fgClr>
                <a:bgClr>
                  <a:schemeClr val="bg1"/>
                </a:bgClr>
              </a:pattFill>
              <a:latin typeface="Arial"/>
              <a:cs typeface="Arial"/>
            </a:endParaRPr>
          </a:p>
        </p:txBody>
      </p:sp>
      <p:sp>
        <p:nvSpPr>
          <p:cNvPr id="21507" name="AutoShape 3"/>
          <p:cNvSpPr>
            <a:spLocks noChangeArrowheads="1"/>
          </p:cNvSpPr>
          <p:nvPr/>
        </p:nvSpPr>
        <p:spPr bwMode="auto">
          <a:xfrm>
            <a:off x="3733800" y="457200"/>
            <a:ext cx="1676400" cy="1676400"/>
          </a:xfrm>
          <a:prstGeom prst="flowChartSummingJunction">
            <a:avLst/>
          </a:prstGeom>
          <a:solidFill>
            <a:srgbClr val="FF0000"/>
          </a:solidFill>
          <a:ln w="57150" cap="rnd">
            <a:solidFill>
              <a:srgbClr val="6600FF"/>
            </a:solidFill>
            <a:prstDash val="sysDot"/>
            <a:round/>
            <a:headEnd/>
            <a:tailEnd/>
          </a:ln>
        </p:spPr>
        <p:txBody>
          <a:bodyPr wrap="none" anchor="ctr"/>
          <a:lstStyle/>
          <a:p>
            <a:endParaRPr lang="en-US">
              <a:latin typeface="Arial" charset="0"/>
            </a:endParaRPr>
          </a:p>
        </p:txBody>
      </p:sp>
      <p:sp>
        <p:nvSpPr>
          <p:cNvPr id="21508" name="AutoShape 4"/>
          <p:cNvSpPr>
            <a:spLocks noChangeArrowheads="1"/>
          </p:cNvSpPr>
          <p:nvPr/>
        </p:nvSpPr>
        <p:spPr bwMode="auto">
          <a:xfrm>
            <a:off x="1676400" y="4114800"/>
            <a:ext cx="1676400" cy="1676400"/>
          </a:xfrm>
          <a:prstGeom prst="flowChartSummingJunction">
            <a:avLst/>
          </a:prstGeom>
          <a:solidFill>
            <a:srgbClr val="00CC00"/>
          </a:solidFill>
          <a:ln w="57150" cap="rnd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n-US">
              <a:solidFill>
                <a:schemeClr val="accent2"/>
              </a:solidFill>
              <a:latin typeface="Arial" charset="0"/>
            </a:endParaRPr>
          </a:p>
        </p:txBody>
      </p:sp>
      <p:sp>
        <p:nvSpPr>
          <p:cNvPr id="21509" name="AutoShape 5"/>
          <p:cNvSpPr>
            <a:spLocks noChangeArrowheads="1"/>
          </p:cNvSpPr>
          <p:nvPr/>
        </p:nvSpPr>
        <p:spPr bwMode="auto">
          <a:xfrm>
            <a:off x="6019800" y="4191000"/>
            <a:ext cx="1676400" cy="1676400"/>
          </a:xfrm>
          <a:prstGeom prst="flowChartSummingJunction">
            <a:avLst/>
          </a:prstGeom>
          <a:solidFill>
            <a:srgbClr val="9933FF"/>
          </a:solidFill>
          <a:ln w="38100">
            <a:solidFill>
              <a:srgbClr val="FF0000"/>
            </a:solidFill>
            <a:prstDash val="sysDot"/>
            <a:round/>
            <a:headEnd/>
            <a:tailEnd/>
          </a:ln>
        </p:spPr>
        <p:txBody>
          <a:bodyPr wrap="none" anchor="ctr"/>
          <a:lstStyle/>
          <a:p>
            <a:endParaRPr lang="en-US">
              <a:latin typeface="Arial" charset="0"/>
            </a:endParaRPr>
          </a:p>
        </p:txBody>
      </p:sp>
      <p:pic>
        <p:nvPicPr>
          <p:cNvPr id="6150" name="Picture 6" descr="Mickey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3800" y="4648200"/>
            <a:ext cx="1752600" cy="179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740082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5000"/>
                                        <p:tgtEl>
                                          <p:spTgt spid="215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9" dur="2000" fill="hold"/>
                                        <p:tgtEl>
                                          <p:spTgt spid="2150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0" presetID="8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1" dur="2000" fill="hold"/>
                                        <p:tgtEl>
                                          <p:spTgt spid="2150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2" presetID="8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3" dur="2000" fill="hold"/>
                                        <p:tgtEl>
                                          <p:spTgt spid="2150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06" grpId="0" animBg="1"/>
      <p:bldP spid="21507" grpId="0" animBg="1"/>
      <p:bldP spid="21508" grpId="0" animBg="1"/>
      <p:bldP spid="21509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 rot="-957775">
            <a:off x="685800" y="0"/>
            <a:ext cx="7100888" cy="6550025"/>
            <a:chOff x="912" y="144"/>
            <a:chExt cx="4272" cy="4032"/>
          </a:xfrm>
        </p:grpSpPr>
        <p:pic>
          <p:nvPicPr>
            <p:cNvPr id="7190" name="Picture 3"/>
            <p:cNvPicPr>
              <a:picLocks noChangeAspect="1" noChangeArrowheads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12" y="144"/>
              <a:ext cx="4272" cy="40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7191" name="Group 4"/>
            <p:cNvGrpSpPr>
              <a:grpSpLocks/>
            </p:cNvGrpSpPr>
            <p:nvPr/>
          </p:nvGrpSpPr>
          <p:grpSpPr bwMode="auto">
            <a:xfrm>
              <a:off x="1136" y="539"/>
              <a:ext cx="3369" cy="3328"/>
              <a:chOff x="1136" y="539"/>
              <a:chExt cx="3369" cy="3328"/>
            </a:xfrm>
          </p:grpSpPr>
          <p:sp>
            <p:nvSpPr>
              <p:cNvPr id="7192" name="Text Box 5"/>
              <p:cNvSpPr txBox="1">
                <a:spLocks noChangeArrowheads="1"/>
              </p:cNvSpPr>
              <p:nvPr/>
            </p:nvSpPr>
            <p:spPr bwMode="auto">
              <a:xfrm rot="-1776431">
                <a:off x="2046" y="590"/>
                <a:ext cx="719" cy="95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.VnAvant" pitchFamily="34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.VnAvant" pitchFamily="34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.VnAvant" pitchFamily="34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.VnAvant" pitchFamily="34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.VnAvant" pitchFamily="34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.VnAvant" pitchFamily="34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.VnAvant" pitchFamily="34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.VnAvant" pitchFamily="34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.VnAvant" pitchFamily="34" charset="0"/>
                    <a:cs typeface="Arial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sz="9600" b="1" smtClean="0">
                    <a:solidFill>
                      <a:srgbClr val="00CC00"/>
                    </a:solidFill>
                  </a:rPr>
                  <a:t>h</a:t>
                </a:r>
                <a:endParaRPr lang="en-US" sz="9600" b="1">
                  <a:solidFill>
                    <a:srgbClr val="00CC00"/>
                  </a:solidFill>
                </a:endParaRPr>
              </a:p>
            </p:txBody>
          </p:sp>
          <p:sp>
            <p:nvSpPr>
              <p:cNvPr id="7193" name="Text Box 6"/>
              <p:cNvSpPr txBox="1">
                <a:spLocks noChangeArrowheads="1"/>
              </p:cNvSpPr>
              <p:nvPr/>
            </p:nvSpPr>
            <p:spPr bwMode="auto">
              <a:xfrm rot="-3863932">
                <a:off x="1369" y="1302"/>
                <a:ext cx="651" cy="93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.VnAvant" pitchFamily="34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.VnAvant" pitchFamily="34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.VnAvant" pitchFamily="34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.VnAvant" pitchFamily="34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.VnAvant" pitchFamily="34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.VnAvant" pitchFamily="34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.VnAvant" pitchFamily="34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.VnAvant" pitchFamily="34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.VnAvant" pitchFamily="34" charset="0"/>
                    <a:cs typeface="Arial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sz="9600" b="1">
                    <a:solidFill>
                      <a:srgbClr val="6600CC"/>
                    </a:solidFill>
                  </a:rPr>
                  <a:t>k</a:t>
                </a:r>
              </a:p>
            </p:txBody>
          </p:sp>
          <p:sp>
            <p:nvSpPr>
              <p:cNvPr id="7194" name="Text Box 7"/>
              <p:cNvSpPr txBox="1">
                <a:spLocks noChangeArrowheads="1"/>
              </p:cNvSpPr>
              <p:nvPr/>
            </p:nvSpPr>
            <p:spPr bwMode="auto">
              <a:xfrm rot="15110777">
                <a:off x="1166" y="2096"/>
                <a:ext cx="884" cy="94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.VnAvant" pitchFamily="34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.VnAvant" pitchFamily="34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.VnAvant" pitchFamily="34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.VnAvant" pitchFamily="34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.VnAvant" pitchFamily="34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.VnAvant" pitchFamily="34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.VnAvant" pitchFamily="34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.VnAvant" pitchFamily="34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.VnAvant" pitchFamily="34" charset="0"/>
                    <a:cs typeface="Arial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sz="9600" b="1" smtClean="0">
                    <a:solidFill>
                      <a:srgbClr val="FFFF00"/>
                    </a:solidFill>
                  </a:rPr>
                  <a:t>h</a:t>
                </a:r>
                <a:endParaRPr lang="en-US" b="1">
                  <a:solidFill>
                    <a:srgbClr val="6600CC"/>
                  </a:solidFill>
                  <a:latin typeface="Arial" charset="0"/>
                </a:endParaRPr>
              </a:p>
            </p:txBody>
          </p:sp>
          <p:sp>
            <p:nvSpPr>
              <p:cNvPr id="7195" name="Text Box 8"/>
              <p:cNvSpPr txBox="1">
                <a:spLocks noChangeArrowheads="1"/>
              </p:cNvSpPr>
              <p:nvPr/>
            </p:nvSpPr>
            <p:spPr bwMode="auto">
              <a:xfrm rot="-10561735">
                <a:off x="1867" y="2805"/>
                <a:ext cx="884" cy="95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.VnAvant" pitchFamily="34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.VnAvant" pitchFamily="34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.VnAvant" pitchFamily="34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.VnAvant" pitchFamily="34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.VnAvant" pitchFamily="34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.VnAvant" pitchFamily="34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.VnAvant" pitchFamily="34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.VnAvant" pitchFamily="34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.VnAvant" pitchFamily="34" charset="0"/>
                    <a:cs typeface="Arial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sz="9600" b="1" smtClean="0">
                    <a:solidFill>
                      <a:srgbClr val="00CC00"/>
                    </a:solidFill>
                  </a:rPr>
                  <a:t>k</a:t>
                </a:r>
                <a:endParaRPr lang="en-US" sz="9600" b="1">
                  <a:solidFill>
                    <a:srgbClr val="00CC00"/>
                  </a:solidFill>
                </a:endParaRPr>
              </a:p>
            </p:txBody>
          </p:sp>
          <p:sp>
            <p:nvSpPr>
              <p:cNvPr id="7196" name="Text Box 9"/>
              <p:cNvSpPr txBox="1">
                <a:spLocks noChangeArrowheads="1"/>
              </p:cNvSpPr>
              <p:nvPr/>
            </p:nvSpPr>
            <p:spPr bwMode="auto">
              <a:xfrm rot="3928943">
                <a:off x="3715" y="1213"/>
                <a:ext cx="717" cy="86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.VnAvant" pitchFamily="34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.VnAvant" pitchFamily="34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.VnAvant" pitchFamily="34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.VnAvant" pitchFamily="34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.VnAvant" pitchFamily="34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.VnAvant" pitchFamily="34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.VnAvant" pitchFamily="34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.VnAvant" pitchFamily="34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.VnAvant" pitchFamily="34" charset="0"/>
                    <a:cs typeface="Arial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sz="8800" b="1" smtClean="0">
                    <a:solidFill>
                      <a:srgbClr val="0066FF"/>
                    </a:solidFill>
                  </a:rPr>
                  <a:t>k</a:t>
                </a:r>
                <a:endParaRPr lang="en-US" sz="8800" b="1">
                  <a:solidFill>
                    <a:srgbClr val="0066FF"/>
                  </a:solidFill>
                </a:endParaRPr>
              </a:p>
            </p:txBody>
          </p:sp>
          <p:sp>
            <p:nvSpPr>
              <p:cNvPr id="7197" name="Text Box 10"/>
              <p:cNvSpPr txBox="1">
                <a:spLocks noChangeArrowheads="1"/>
              </p:cNvSpPr>
              <p:nvPr/>
            </p:nvSpPr>
            <p:spPr bwMode="auto">
              <a:xfrm rot="6998128">
                <a:off x="3523" y="2427"/>
                <a:ext cx="1007" cy="93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.VnAvant" pitchFamily="34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.VnAvant" pitchFamily="34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.VnAvant" pitchFamily="34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.VnAvant" pitchFamily="34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.VnAvant" pitchFamily="34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.VnAvant" pitchFamily="34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.VnAvant" pitchFamily="34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.VnAvant" pitchFamily="34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.VnAvant" pitchFamily="34" charset="0"/>
                    <a:cs typeface="Arial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sz="9600" b="1" smtClean="0">
                    <a:solidFill>
                      <a:srgbClr val="00CC00"/>
                    </a:solidFill>
                    <a:latin typeface="Century Gothic" pitchFamily="34" charset="0"/>
                  </a:rPr>
                  <a:t>k</a:t>
                </a:r>
                <a:endParaRPr lang="en-US" sz="9600" b="1">
                  <a:solidFill>
                    <a:srgbClr val="00CC00"/>
                  </a:solidFill>
                  <a:latin typeface="Century Gothic" pitchFamily="34" charset="0"/>
                </a:endParaRPr>
              </a:p>
            </p:txBody>
          </p:sp>
          <p:sp>
            <p:nvSpPr>
              <p:cNvPr id="7198" name="Text Box 11"/>
              <p:cNvSpPr txBox="1">
                <a:spLocks noChangeArrowheads="1"/>
              </p:cNvSpPr>
              <p:nvPr/>
            </p:nvSpPr>
            <p:spPr bwMode="auto">
              <a:xfrm rot="1955264">
                <a:off x="3120" y="539"/>
                <a:ext cx="652" cy="95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.VnAvant" pitchFamily="34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.VnAvant" pitchFamily="34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.VnAvant" pitchFamily="34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.VnAvant" pitchFamily="34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.VnAvant" pitchFamily="34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.VnAvant" pitchFamily="34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.VnAvant" pitchFamily="34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.VnAvant" pitchFamily="34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.VnAvant" pitchFamily="34" charset="0"/>
                    <a:cs typeface="Arial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sz="9600" b="1" smtClean="0">
                    <a:solidFill>
                      <a:srgbClr val="FF3300"/>
                    </a:solidFill>
                    <a:latin typeface="Century Gothic" pitchFamily="34" charset="0"/>
                  </a:rPr>
                  <a:t>h</a:t>
                </a:r>
                <a:endParaRPr lang="en-US" sz="9600" b="1">
                  <a:solidFill>
                    <a:srgbClr val="FF3300"/>
                  </a:solidFill>
                  <a:latin typeface="Century Gothic" pitchFamily="34" charset="0"/>
                </a:endParaRPr>
              </a:p>
            </p:txBody>
          </p:sp>
          <p:sp>
            <p:nvSpPr>
              <p:cNvPr id="7199" name="Text Box 12"/>
              <p:cNvSpPr txBox="1">
                <a:spLocks noChangeArrowheads="1"/>
              </p:cNvSpPr>
              <p:nvPr/>
            </p:nvSpPr>
            <p:spPr bwMode="auto">
              <a:xfrm rot="10347071">
                <a:off x="2828" y="2909"/>
                <a:ext cx="769" cy="95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.VnAvant" pitchFamily="34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.VnAvant" pitchFamily="34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.VnAvant" pitchFamily="34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.VnAvant" pitchFamily="34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.VnAvant" pitchFamily="34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.VnAvant" pitchFamily="34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.VnAvant" pitchFamily="34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.VnAvant" pitchFamily="34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.VnAvant" pitchFamily="34" charset="0"/>
                    <a:cs typeface="Arial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sz="9600" b="1" smtClean="0">
                    <a:solidFill>
                      <a:srgbClr val="FF3300"/>
                    </a:solidFill>
                  </a:rPr>
                  <a:t>h</a:t>
                </a:r>
                <a:endParaRPr lang="en-US" sz="9600" b="1">
                  <a:solidFill>
                    <a:srgbClr val="FF3300"/>
                  </a:solidFill>
                </a:endParaRPr>
              </a:p>
            </p:txBody>
          </p:sp>
        </p:grpSp>
      </p:grpSp>
      <p:sp>
        <p:nvSpPr>
          <p:cNvPr id="7171" name="AutoShape 13"/>
          <p:cNvSpPr>
            <a:spLocks noChangeArrowheads="1"/>
          </p:cNvSpPr>
          <p:nvPr/>
        </p:nvSpPr>
        <p:spPr bwMode="auto">
          <a:xfrm rot="-5400000">
            <a:off x="4171950" y="95250"/>
            <a:ext cx="914400" cy="723900"/>
          </a:xfrm>
          <a:prstGeom prst="leftArrow">
            <a:avLst>
              <a:gd name="adj1" fmla="val 50000"/>
              <a:gd name="adj2" fmla="val 31579"/>
            </a:avLst>
          </a:prstGeom>
          <a:solidFill>
            <a:srgbClr val="0033CC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vert="eaVert" wrap="none" anchor="ctr"/>
          <a:lstStyle/>
          <a:p>
            <a:pPr algn="ctr"/>
            <a:endParaRPr lang="en-US">
              <a:solidFill>
                <a:srgbClr val="0033CC"/>
              </a:solidFill>
              <a:latin typeface="Arial" charset="0"/>
            </a:endParaRPr>
          </a:p>
        </p:txBody>
      </p:sp>
      <p:sp>
        <p:nvSpPr>
          <p:cNvPr id="7172" name="WordArt 14"/>
          <p:cNvSpPr>
            <a:spLocks noChangeArrowheads="1" noChangeShapeType="1" noTextEdit="1"/>
          </p:cNvSpPr>
          <p:nvPr/>
        </p:nvSpPr>
        <p:spPr bwMode="auto">
          <a:xfrm>
            <a:off x="304800" y="6324600"/>
            <a:ext cx="228600" cy="533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CC00"/>
                </a:solidFill>
                <a:latin typeface="Arial Black"/>
              </a:rPr>
              <a:t>1</a:t>
            </a:r>
          </a:p>
        </p:txBody>
      </p:sp>
      <p:sp>
        <p:nvSpPr>
          <p:cNvPr id="7173" name="WordArt 15"/>
          <p:cNvSpPr>
            <a:spLocks noChangeArrowheads="1" noChangeShapeType="1" noTextEdit="1"/>
          </p:cNvSpPr>
          <p:nvPr/>
        </p:nvSpPr>
        <p:spPr bwMode="auto">
          <a:xfrm>
            <a:off x="1219200" y="6324600"/>
            <a:ext cx="304800" cy="533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CC00"/>
                </a:solidFill>
                <a:latin typeface="Arial Black"/>
              </a:rPr>
              <a:t>2</a:t>
            </a:r>
          </a:p>
        </p:txBody>
      </p:sp>
      <p:sp>
        <p:nvSpPr>
          <p:cNvPr id="7174" name="WordArt 16"/>
          <p:cNvSpPr>
            <a:spLocks noChangeArrowheads="1" noChangeShapeType="1" noTextEdit="1"/>
          </p:cNvSpPr>
          <p:nvPr/>
        </p:nvSpPr>
        <p:spPr bwMode="auto">
          <a:xfrm>
            <a:off x="8001000" y="6324600"/>
            <a:ext cx="381000" cy="533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CC00"/>
                </a:solidFill>
                <a:latin typeface="Arial Black"/>
              </a:rPr>
              <a:t>6</a:t>
            </a:r>
          </a:p>
        </p:txBody>
      </p:sp>
      <p:sp>
        <p:nvSpPr>
          <p:cNvPr id="7175" name="AutoShape 17">
            <a:hlinkClick r:id="rId5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610600" y="4419600"/>
            <a:ext cx="533400" cy="762000"/>
          </a:xfrm>
          <a:prstGeom prst="actionButtonForwardNex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>
              <a:latin typeface="Arial" charset="0"/>
            </a:endParaRPr>
          </a:p>
        </p:txBody>
      </p:sp>
      <p:sp>
        <p:nvSpPr>
          <p:cNvPr id="7176" name="WordArt 18"/>
          <p:cNvSpPr>
            <a:spLocks noChangeArrowheads="1" noChangeShapeType="1" noTextEdit="1"/>
          </p:cNvSpPr>
          <p:nvPr/>
        </p:nvSpPr>
        <p:spPr bwMode="auto">
          <a:xfrm>
            <a:off x="2133600" y="6324600"/>
            <a:ext cx="381000" cy="533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CC00"/>
                </a:solidFill>
                <a:latin typeface="Arial Black"/>
              </a:rPr>
              <a:t>3</a:t>
            </a:r>
          </a:p>
        </p:txBody>
      </p:sp>
      <p:sp>
        <p:nvSpPr>
          <p:cNvPr id="7177" name="WordArt 19"/>
          <p:cNvSpPr>
            <a:spLocks noChangeArrowheads="1" noChangeShapeType="1" noTextEdit="1"/>
          </p:cNvSpPr>
          <p:nvPr/>
        </p:nvSpPr>
        <p:spPr bwMode="auto">
          <a:xfrm>
            <a:off x="6172200" y="6324600"/>
            <a:ext cx="381000" cy="533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CC00"/>
                </a:solidFill>
                <a:latin typeface="Arial Black"/>
              </a:rPr>
              <a:t>4</a:t>
            </a:r>
          </a:p>
        </p:txBody>
      </p:sp>
      <p:sp>
        <p:nvSpPr>
          <p:cNvPr id="7178" name="WordArt 20"/>
          <p:cNvSpPr>
            <a:spLocks noChangeArrowheads="1" noChangeShapeType="1" noTextEdit="1"/>
          </p:cNvSpPr>
          <p:nvPr/>
        </p:nvSpPr>
        <p:spPr bwMode="auto">
          <a:xfrm>
            <a:off x="7162800" y="6324600"/>
            <a:ext cx="381000" cy="533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CC00"/>
                </a:solidFill>
                <a:latin typeface="Arial Black"/>
              </a:rPr>
              <a:t>5</a:t>
            </a:r>
          </a:p>
        </p:txBody>
      </p:sp>
      <p:pic>
        <p:nvPicPr>
          <p:cNvPr id="22549" name="nhac chuong 1.wav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14478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80" name="AutoShape 22">
            <a:hlinkClick r:id="rId5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228600" y="6248400"/>
            <a:ext cx="533400" cy="609600"/>
          </a:xfrm>
          <a:prstGeom prst="actionButtonBlank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>
              <a:latin typeface="Arial" charset="0"/>
            </a:endParaRPr>
          </a:p>
        </p:txBody>
      </p:sp>
      <p:sp>
        <p:nvSpPr>
          <p:cNvPr id="7181" name="AutoShape 23">
            <a:hlinkClick r:id="rId7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1143000" y="6248400"/>
            <a:ext cx="457200" cy="609600"/>
          </a:xfrm>
          <a:prstGeom prst="actionButtonBlank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>
              <a:latin typeface="Arial" charset="0"/>
            </a:endParaRPr>
          </a:p>
        </p:txBody>
      </p:sp>
      <p:sp>
        <p:nvSpPr>
          <p:cNvPr id="7182" name="AutoShape 24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2057400" y="6324600"/>
            <a:ext cx="533400" cy="533400"/>
          </a:xfrm>
          <a:prstGeom prst="actionButtonBlank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>
              <a:latin typeface="Arial" charset="0"/>
            </a:endParaRPr>
          </a:p>
        </p:txBody>
      </p:sp>
      <p:sp>
        <p:nvSpPr>
          <p:cNvPr id="7183" name="AutoShape 25">
            <a:hlinkClick r:id="rId8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6096000" y="6248400"/>
            <a:ext cx="609600" cy="609600"/>
          </a:xfrm>
          <a:prstGeom prst="actionButtonBlank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>
              <a:latin typeface="Arial" charset="0"/>
            </a:endParaRPr>
          </a:p>
        </p:txBody>
      </p:sp>
      <p:sp>
        <p:nvSpPr>
          <p:cNvPr id="7184" name="AutoShape 26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7086600" y="6248400"/>
            <a:ext cx="609600" cy="609600"/>
          </a:xfrm>
          <a:prstGeom prst="actionButtonBlank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>
              <a:latin typeface="Arial" charset="0"/>
            </a:endParaRPr>
          </a:p>
        </p:txBody>
      </p:sp>
      <p:sp>
        <p:nvSpPr>
          <p:cNvPr id="7185" name="AutoShape 27">
            <a:hlinkClick r:id="rId9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7848600" y="6248400"/>
            <a:ext cx="609600" cy="609600"/>
          </a:xfrm>
          <a:prstGeom prst="actionButtonBlank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>
              <a:latin typeface="Arial" charset="0"/>
            </a:endParaRPr>
          </a:p>
        </p:txBody>
      </p:sp>
      <p:sp>
        <p:nvSpPr>
          <p:cNvPr id="7186" name="AutoShape 28">
            <a:hlinkClick r:id="rId10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3810000" y="6248400"/>
            <a:ext cx="457200" cy="609600"/>
          </a:xfrm>
          <a:prstGeom prst="actionButtonForwardNex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r>
              <a:rPr lang="en-US" b="1">
                <a:solidFill>
                  <a:srgbClr val="FF0000"/>
                </a:solidFill>
                <a:latin typeface="Arial" charset="0"/>
              </a:rPr>
              <a:t>28</a:t>
            </a:r>
          </a:p>
        </p:txBody>
      </p:sp>
      <p:pic>
        <p:nvPicPr>
          <p:cNvPr id="86047" name="Picture 31" descr="Bellcoll"/>
          <p:cNvPicPr>
            <a:picLocks noChangeAspect="1" noChangeArrowheads="1" noCrop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5600" y="1600200"/>
            <a:ext cx="10287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31" descr="Bellcoll"/>
          <p:cNvPicPr>
            <a:picLocks noChangeAspect="1" noChangeArrowheads="1" noCrop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4724400"/>
            <a:ext cx="10287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31" descr="Bellcoll"/>
          <p:cNvPicPr>
            <a:picLocks noChangeAspect="1" noChangeArrowheads="1" noCrop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4876800"/>
            <a:ext cx="10287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39779043"/>
      </p:ext>
    </p:extLst>
  </p:cSld>
  <p:clrMapOvr>
    <a:masterClrMapping/>
  </p:clrMapOvr>
  <p:transition>
    <p:cover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42000000"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5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770" decel="100000"/>
                                        <p:tgtEl>
                                          <p:spTgt spid="8604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" dur="770" decel="100000"/>
                                        <p:tgtEl>
                                          <p:spTgt spid="86047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86047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860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860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4" dur="770" fill="hold"/>
                                        <p:tgtEl>
                                          <p:spTgt spid="860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860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uong Dong Ho=conver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6" presetID="5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770" accel="100000">
                                          <p:stCondLst>
                                            <p:cond delay="1230"/>
                                          </p:stCondLst>
                                        </p:cTn>
                                        <p:tgtEl>
                                          <p:spTgt spid="8604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8" dur="770" accel="100000">
                                          <p:stCondLst>
                                            <p:cond delay="1230"/>
                                          </p:stCondLst>
                                        </p:cTn>
                                        <p:tgtEl>
                                          <p:spTgt spid="86047"/>
                                        </p:tgtEl>
                                      </p:cBhvr>
                                      <p:from x="200000" y="450000"/>
                                      <p:to x="10000" y="10000"/>
                                    </p:animScale>
                                    <p:animScale>
                                      <p:cBhvr>
                                        <p:cTn id="19" dur="1230" decel="100000"/>
                                        <p:tgtEl>
                                          <p:spTgt spid="86047"/>
                                        </p:tgtEl>
                                      </p:cBhvr>
                                      <p:from x="100000" y="100000"/>
                                      <p:to x="200000" y="450000"/>
                                    </p:animScale>
                                    <p:anim from="(ppt_x)" to="(0.5)" calcmode="lin" valueType="num">
                                      <p:cBhvr>
                                        <p:cTn id="20" dur="1230" decel="100000"/>
                                        <p:tgtEl>
                                          <p:spTgt spid="860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0.5)" to="(0.5)" calcmode="lin" valueType="num">
                                      <p:cBhvr>
                                        <p:cTn id="21" dur="770">
                                          <p:stCondLst>
                                            <p:cond delay="1230"/>
                                          </p:stCondLst>
                                        </p:cTn>
                                        <p:tgtEl>
                                          <p:spTgt spid="860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ppt_y)" to="(ppt_y+0.4)" calcmode="lin" valueType="num">
                                      <p:cBhvr>
                                        <p:cTn id="22" dur="1230" decel="100000"/>
                                        <p:tgtEl>
                                          <p:spTgt spid="860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 from="(ppt_y)" to="(ppt_y)" calcmode="lin" valueType="num">
                                      <p:cBhvr>
                                        <p:cTn id="23" dur="770">
                                          <p:stCondLst>
                                            <p:cond delay="1230"/>
                                          </p:stCondLst>
                                        </p:cTn>
                                        <p:tgtEl>
                                          <p:spTgt spid="860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60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uong Dong Ho=conver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7000000">
                                      <p:cBhvr>
                                        <p:cTn id="2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9" presetID="5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770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2" dur="770" decel="100000"/>
                                        <p:tgtEl>
                                          <p:spTgt spid="2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3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34" dur="77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3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36" dur="77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3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uong Dong Ho=conver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8" presetID="5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770" accel="100000">
                                          <p:stCondLst>
                                            <p:cond delay="123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0" dur="770" accel="100000">
                                          <p:stCondLst>
                                            <p:cond delay="123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200000" y="450000"/>
                                      <p:to x="10000" y="10000"/>
                                    </p:animScale>
                                    <p:animScale>
                                      <p:cBhvr>
                                        <p:cTn id="41" dur="1230" decel="100000"/>
                                        <p:tgtEl>
                                          <p:spTgt spid="2"/>
                                        </p:tgtEl>
                                      </p:cBhvr>
                                      <p:from x="100000" y="100000"/>
                                      <p:to x="200000" y="450000"/>
                                    </p:animScale>
                                    <p:anim from="(ppt_x)" to="(0.5)" calcmode="lin" valueType="num">
                                      <p:cBhvr>
                                        <p:cTn id="42" dur="1230" decel="100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0.5)" to="(0.5)" calcmode="lin" valueType="num">
                                      <p:cBhvr>
                                        <p:cTn id="43" dur="770">
                                          <p:stCondLst>
                                            <p:cond delay="123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ppt_y)" to="(ppt_y+0.4)" calcmode="lin" valueType="num">
                                      <p:cBhvr>
                                        <p:cTn id="44" dur="1230" decel="100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 from="(ppt_y)" to="(ppt_y)" calcmode="lin" valueType="num">
                                      <p:cBhvr>
                                        <p:cTn id="45" dur="770">
                                          <p:stCondLst>
                                            <p:cond delay="123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uong Dong Ho=conver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26667 0.09375 " pathEditMode="relative" rAng="0" ptsTypes="AA">
                                      <p:cBhvr>
                                        <p:cTn id="4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333" y="468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3200000">
                                      <p:cBhvr>
                                        <p:cTn id="5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3" presetID="5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77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6" dur="770" decel="100000"/>
                                        <p:tgtEl>
                                          <p:spTgt spid="3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5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58" dur="77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5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60" dur="77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6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uong Dong Ho=conver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2" presetID="5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770" accel="100000">
                                          <p:stCondLst>
                                            <p:cond delay="123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4" dur="770" accel="100000">
                                          <p:stCondLst>
                                            <p:cond delay="123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from x="200000" y="450000"/>
                                      <p:to x="10000" y="10000"/>
                                    </p:animScale>
                                    <p:animScale>
                                      <p:cBhvr>
                                        <p:cTn id="65" dur="1230" decel="100000"/>
                                        <p:tgtEl>
                                          <p:spTgt spid="3"/>
                                        </p:tgtEl>
                                      </p:cBhvr>
                                      <p:from x="100000" y="100000"/>
                                      <p:to x="200000" y="450000"/>
                                    </p:animScale>
                                    <p:anim from="(ppt_x)" to="(0.5)" calcmode="lin" valueType="num">
                                      <p:cBhvr>
                                        <p:cTn id="66" dur="1230" decel="100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0.5)" to="(0.5)" calcmode="lin" valueType="num">
                                      <p:cBhvr>
                                        <p:cTn id="67" dur="770">
                                          <p:stCondLst>
                                            <p:cond delay="123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ppt_y)" to="(ppt_y+0.4)" calcmode="lin" valueType="num">
                                      <p:cBhvr>
                                        <p:cTn id="68" dur="1230" decel="100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 from="(ppt_y)" to="(ppt_y)" calcmode="lin" valueType="num">
                                      <p:cBhvr>
                                        <p:cTn id="69" dur="770">
                                          <p:stCondLst>
                                            <p:cond delay="123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uong Dong Ho=conver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1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26667 0.09375 " pathEditMode="relative" rAng="0" ptsTypes="AA">
                                      <p:cBhvr>
                                        <p:cTn id="72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333" y="468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 nodeType="clickPar">
                      <p:stCondLst>
                        <p:cond delay="indefinite"/>
                      </p:stCondLst>
                      <p:childTnLst>
                        <p:par>
                          <p:cTn id="7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9600000">
                                      <p:cBhvr>
                                        <p:cTn id="7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 nodeType="clickPar">
                      <p:stCondLst>
                        <p:cond delay="indefinite"/>
                      </p:stCondLst>
                      <p:childTnLst>
                        <p:par>
                          <p:cTn id="7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9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5200000">
                                      <p:cBhvr>
                                        <p:cTn id="8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 nodeType="clickPar">
                      <p:stCondLst>
                        <p:cond delay="indefinite"/>
                      </p:stCondLst>
                      <p:childTnLst>
                        <p:par>
                          <p:cTn id="8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3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9200000">
                                      <p:cBhvr>
                                        <p:cTn id="8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 nodeType="clickPar">
                      <p:stCondLst>
                        <p:cond delay="indefinite"/>
                      </p:stCondLst>
                      <p:childTnLst>
                        <p:par>
                          <p:cTn id="8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7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42000000">
                                      <p:cBhvr>
                                        <p:cTn id="8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89" repeatCount="indefinite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2549"/>
                </p:tgtEl>
              </p:cMediaNode>
            </p:audio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7" name="Picture 7" descr="nature%20(49)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05200" y="5410200"/>
            <a:ext cx="1752600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68" name="Picture 7" descr="nature%20(49)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562600" y="5410200"/>
            <a:ext cx="1752600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69" name="Picture 7" descr="nature%20(49)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13074826">
            <a:off x="7620000" y="-304800"/>
            <a:ext cx="1752600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70" name="Picture 7" descr="nature%20(49)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371600" y="5334000"/>
            <a:ext cx="1752600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71" name="Picture 7" descr="nature%20(49)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8280373">
            <a:off x="-304800" y="-304800"/>
            <a:ext cx="1752600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8" descr="22982eh1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-228600" y="4191000"/>
            <a:ext cx="1219200" cy="266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74" name="Picture 13" descr="s_f_01_589_01_02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112000" y="3810000"/>
            <a:ext cx="2032000" cy="30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06" name="WordArt 2" descr="80%"/>
          <p:cNvSpPr>
            <a:spLocks noChangeArrowheads="1" noChangeShapeType="1" noTextEdit="1"/>
          </p:cNvSpPr>
          <p:nvPr/>
        </p:nvSpPr>
        <p:spPr bwMode="auto">
          <a:xfrm>
            <a:off x="914400" y="2209800"/>
            <a:ext cx="7315200" cy="1143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pattFill prst="pct80">
                  <a:fgClr>
                    <a:srgbClr val="6600FF"/>
                  </a:fgClr>
                  <a:bgClr>
                    <a:schemeClr val="bg1"/>
                  </a:bgClr>
                </a:pattFill>
                <a:latin typeface=".VnAvant"/>
              </a:rPr>
              <a:t>Chóc bÐ ch¨m ngoan häc giái.</a:t>
            </a:r>
          </a:p>
        </p:txBody>
      </p:sp>
      <p:pic>
        <p:nvPicPr>
          <p:cNvPr id="11276" name="SapDenTetRoiBeatInstrumental-Da_4f3bw.mp3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6"/>
          <a:srcRect/>
          <a:stretch>
            <a:fillRect/>
          </a:stretch>
        </p:blipFill>
        <p:spPr bwMode="auto">
          <a:xfrm>
            <a:off x="8686800" y="3276600"/>
            <a:ext cx="304800" cy="3048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8293462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127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9" dur="5000"/>
                                        <p:tgtEl>
                                          <p:spTgt spid="215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0" repeatCount="indefinite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276"/>
                </p:tgtEl>
              </p:cMediaNode>
            </p:audio>
          </p:childTnLst>
        </p:cTn>
      </p:par>
    </p:tnLst>
    <p:bldLst>
      <p:bldP spid="2150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39552" y="1556792"/>
            <a:ext cx="7632848" cy="37809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en-US" sz="3200" b="1" i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3200" b="1" i="1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Kỹ</a:t>
            </a:r>
            <a:r>
              <a:rPr lang="en-US" sz="3200" b="1" i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năng</a:t>
            </a:r>
            <a:endParaRPr lang="en-US" sz="3200" dirty="0">
              <a:solidFill>
                <a:srgbClr val="00206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Rèn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kỹ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năng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phát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âm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so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sánh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biệt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giống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giữa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h, k</a:t>
            </a:r>
            <a:endParaRPr lang="en-US" sz="3200" dirty="0">
              <a:solidFill>
                <a:srgbClr val="00206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Rèn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kỹ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năng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qua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cái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h, k</a:t>
            </a:r>
            <a:endParaRPr lang="en-US" sz="3200" dirty="0">
              <a:solidFill>
                <a:srgbClr val="00206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Phát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triển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khả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năng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nhanh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nhẹn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khéo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léo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phát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triển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vận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tham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gia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200" dirty="0">
              <a:solidFill>
                <a:srgbClr val="00206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321215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187624" y="1988840"/>
            <a:ext cx="6984776" cy="27270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en-US" sz="3200" b="1" i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en-US" sz="3200" b="1" i="1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Thái</a:t>
            </a:r>
            <a:r>
              <a:rPr lang="en-US" sz="3200" b="1" i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endParaRPr lang="en-US" sz="3200" dirty="0">
              <a:solidFill>
                <a:srgbClr val="00206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hứng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thú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giữ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gìn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dùng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200" dirty="0">
              <a:solidFill>
                <a:srgbClr val="00206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dục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bảo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vệ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xanh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bảo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vệ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môi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200" dirty="0">
              <a:solidFill>
                <a:srgbClr val="00206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694830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115616" y="1491749"/>
            <a:ext cx="7454605" cy="258532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5400" b="1" cap="none" spc="0" dirty="0" err="1" smtClean="0">
                <a:ln/>
                <a:solidFill>
                  <a:srgbClr val="7030A0"/>
                </a:solidFill>
                <a:effectLst/>
              </a:rPr>
              <a:t>Cô</a:t>
            </a:r>
            <a:r>
              <a:rPr lang="en-US" sz="5400" b="1" cap="none" spc="0" dirty="0" smtClean="0">
                <a:ln/>
                <a:solidFill>
                  <a:srgbClr val="7030A0"/>
                </a:solidFill>
                <a:effectLst/>
              </a:rPr>
              <a:t> </a:t>
            </a:r>
            <a:r>
              <a:rPr lang="en-US" sz="5400" b="1" cap="none" spc="0" dirty="0" err="1" smtClean="0">
                <a:ln/>
                <a:solidFill>
                  <a:srgbClr val="7030A0"/>
                </a:solidFill>
                <a:effectLst/>
              </a:rPr>
              <a:t>và</a:t>
            </a:r>
            <a:r>
              <a:rPr lang="en-US" sz="5400" b="1" cap="none" spc="0" dirty="0" smtClean="0">
                <a:ln/>
                <a:solidFill>
                  <a:srgbClr val="7030A0"/>
                </a:solidFill>
                <a:effectLst/>
              </a:rPr>
              <a:t> </a:t>
            </a:r>
            <a:r>
              <a:rPr lang="en-US" sz="5400" b="1" cap="none" spc="0" dirty="0" err="1" smtClean="0">
                <a:ln/>
                <a:solidFill>
                  <a:srgbClr val="7030A0"/>
                </a:solidFill>
                <a:effectLst/>
              </a:rPr>
              <a:t>trẻ</a:t>
            </a:r>
            <a:r>
              <a:rPr lang="en-US" sz="5400" b="1" cap="none" spc="0" dirty="0" smtClean="0">
                <a:ln/>
                <a:solidFill>
                  <a:srgbClr val="7030A0"/>
                </a:solidFill>
                <a:effectLst/>
              </a:rPr>
              <a:t> </a:t>
            </a:r>
            <a:r>
              <a:rPr lang="en-US" sz="5400" b="1" cap="none" spc="0" dirty="0" err="1" smtClean="0">
                <a:ln/>
                <a:solidFill>
                  <a:srgbClr val="7030A0"/>
                </a:solidFill>
                <a:effectLst/>
              </a:rPr>
              <a:t>hát</a:t>
            </a:r>
            <a:r>
              <a:rPr lang="en-US" sz="5400" b="1" cap="none" spc="0" dirty="0" smtClean="0">
                <a:ln/>
                <a:solidFill>
                  <a:srgbClr val="7030A0"/>
                </a:solidFill>
                <a:effectLst/>
              </a:rPr>
              <a:t> </a:t>
            </a:r>
            <a:r>
              <a:rPr lang="en-US" sz="5400" b="1" cap="none" spc="0" dirty="0" err="1" smtClean="0">
                <a:ln/>
                <a:solidFill>
                  <a:srgbClr val="7030A0"/>
                </a:solidFill>
                <a:effectLst/>
              </a:rPr>
              <a:t>và</a:t>
            </a:r>
            <a:r>
              <a:rPr lang="en-US" sz="5400" b="1" cap="none" spc="0" dirty="0" smtClean="0">
                <a:ln/>
                <a:solidFill>
                  <a:srgbClr val="7030A0"/>
                </a:solidFill>
                <a:effectLst/>
              </a:rPr>
              <a:t> </a:t>
            </a:r>
            <a:r>
              <a:rPr lang="en-US" sz="5400" b="1" cap="none" spc="0" dirty="0" err="1" smtClean="0">
                <a:ln/>
                <a:solidFill>
                  <a:srgbClr val="7030A0"/>
                </a:solidFill>
                <a:effectLst/>
              </a:rPr>
              <a:t>vận</a:t>
            </a:r>
            <a:r>
              <a:rPr lang="en-US" sz="5400" b="1" cap="none" spc="0" dirty="0" smtClean="0">
                <a:ln/>
                <a:solidFill>
                  <a:srgbClr val="7030A0"/>
                </a:solidFill>
                <a:effectLst/>
              </a:rPr>
              <a:t> </a:t>
            </a:r>
            <a:r>
              <a:rPr lang="en-US" sz="5400" b="1" cap="none" spc="0" dirty="0" err="1" smtClean="0">
                <a:ln/>
                <a:solidFill>
                  <a:srgbClr val="7030A0"/>
                </a:solidFill>
                <a:effectLst/>
              </a:rPr>
              <a:t>động</a:t>
            </a:r>
            <a:endParaRPr lang="en-US" sz="5400" b="1" dirty="0">
              <a:ln/>
              <a:solidFill>
                <a:srgbClr val="7030A0"/>
              </a:solidFill>
            </a:endParaRPr>
          </a:p>
          <a:p>
            <a:pPr algn="ctr"/>
            <a:r>
              <a:rPr lang="en-US" sz="5400" b="1" cap="none" spc="0" dirty="0" err="1" smtClean="0">
                <a:ln/>
                <a:solidFill>
                  <a:srgbClr val="7030A0"/>
                </a:solidFill>
                <a:effectLst/>
              </a:rPr>
              <a:t>bài</a:t>
            </a:r>
            <a:r>
              <a:rPr lang="en-US" sz="5400" b="1" cap="none" spc="0" dirty="0" smtClean="0">
                <a:ln/>
                <a:solidFill>
                  <a:srgbClr val="7030A0"/>
                </a:solidFill>
                <a:effectLst/>
              </a:rPr>
              <a:t> </a:t>
            </a:r>
            <a:r>
              <a:rPr lang="en-US" sz="5400" b="1" cap="none" spc="0" dirty="0" err="1" smtClean="0">
                <a:ln/>
                <a:solidFill>
                  <a:srgbClr val="7030A0"/>
                </a:solidFill>
                <a:effectLst/>
              </a:rPr>
              <a:t>hát</a:t>
            </a:r>
            <a:endParaRPr lang="en-US" sz="5400" b="1" cap="none" spc="0" dirty="0" smtClean="0">
              <a:ln/>
              <a:solidFill>
                <a:srgbClr val="7030A0"/>
              </a:solidFill>
              <a:effectLst/>
            </a:endParaRPr>
          </a:p>
          <a:p>
            <a:pPr algn="ctr"/>
            <a:r>
              <a:rPr lang="en-US" sz="5400" b="1" dirty="0" smtClean="0">
                <a:ln/>
                <a:solidFill>
                  <a:srgbClr val="7030A0"/>
                </a:solidFill>
              </a:rPr>
              <a:t>“</a:t>
            </a:r>
            <a:r>
              <a:rPr lang="en-US" sz="5400" b="1" dirty="0" err="1" smtClean="0">
                <a:ln/>
                <a:solidFill>
                  <a:srgbClr val="7030A0"/>
                </a:solidFill>
              </a:rPr>
              <a:t>Ngày</a:t>
            </a:r>
            <a:r>
              <a:rPr lang="en-US" sz="5400" b="1" dirty="0" smtClean="0">
                <a:ln/>
                <a:solidFill>
                  <a:srgbClr val="7030A0"/>
                </a:solidFill>
              </a:rPr>
              <a:t> </a:t>
            </a:r>
            <a:r>
              <a:rPr lang="en-US" sz="5400" b="1" dirty="0" err="1" smtClean="0">
                <a:ln/>
                <a:solidFill>
                  <a:srgbClr val="7030A0"/>
                </a:solidFill>
              </a:rPr>
              <a:t>Tết</a:t>
            </a:r>
            <a:r>
              <a:rPr lang="en-US" sz="5400" b="1" dirty="0" smtClean="0">
                <a:ln/>
                <a:solidFill>
                  <a:srgbClr val="7030A0"/>
                </a:solidFill>
              </a:rPr>
              <a:t> </a:t>
            </a:r>
            <a:r>
              <a:rPr lang="en-US" sz="5400" b="1" dirty="0" err="1" smtClean="0">
                <a:ln/>
                <a:solidFill>
                  <a:srgbClr val="7030A0"/>
                </a:solidFill>
              </a:rPr>
              <a:t>quê</a:t>
            </a:r>
            <a:r>
              <a:rPr lang="en-US" sz="5400" b="1" dirty="0" smtClean="0">
                <a:ln/>
                <a:solidFill>
                  <a:srgbClr val="7030A0"/>
                </a:solidFill>
              </a:rPr>
              <a:t> </a:t>
            </a:r>
            <a:r>
              <a:rPr lang="en-US" sz="5400" b="1" dirty="0" err="1" smtClean="0">
                <a:ln/>
                <a:solidFill>
                  <a:srgbClr val="7030A0"/>
                </a:solidFill>
              </a:rPr>
              <a:t>em</a:t>
            </a:r>
            <a:r>
              <a:rPr lang="en-US" sz="5400" b="1" dirty="0" smtClean="0">
                <a:ln/>
                <a:solidFill>
                  <a:srgbClr val="7030A0"/>
                </a:solidFill>
              </a:rPr>
              <a:t>”</a:t>
            </a:r>
            <a:endParaRPr lang="en-US" sz="5400" b="1" cap="none" spc="0" dirty="0">
              <a:ln/>
              <a:solidFill>
                <a:srgbClr val="7030A0"/>
              </a:solidFill>
              <a:effectLst/>
            </a:endParaRPr>
          </a:p>
        </p:txBody>
      </p:sp>
      <p:sp>
        <p:nvSpPr>
          <p:cNvPr id="4" name="5-Point Star 3">
            <a:hlinkClick r:id="rId3"/>
          </p:cNvPr>
          <p:cNvSpPr/>
          <p:nvPr/>
        </p:nvSpPr>
        <p:spPr>
          <a:xfrm>
            <a:off x="3635896" y="4077072"/>
            <a:ext cx="1872208" cy="1512168"/>
          </a:xfrm>
          <a:prstGeom prst="star5">
            <a:avLst/>
          </a:prstGeom>
          <a:gradFill>
            <a:gsLst>
              <a:gs pos="0">
                <a:schemeClr val="accent2">
                  <a:tint val="50000"/>
                  <a:satMod val="300000"/>
                </a:schemeClr>
              </a:gs>
              <a:gs pos="18000">
                <a:schemeClr val="accent2">
                  <a:tint val="37000"/>
                  <a:satMod val="300000"/>
                </a:schemeClr>
              </a:gs>
              <a:gs pos="100000">
                <a:schemeClr val="accent2">
                  <a:tint val="15000"/>
                  <a:satMod val="350000"/>
                </a:schemeClr>
              </a:gs>
            </a:gsLst>
          </a:gra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2489955" y="5805264"/>
            <a:ext cx="4164089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800" b="1" dirty="0" err="1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Hãy</a:t>
            </a:r>
            <a:r>
              <a:rPr lang="en-US" sz="28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 click </a:t>
            </a:r>
            <a:r>
              <a:rPr lang="en-US" sz="2800" b="1" dirty="0" err="1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vào</a:t>
            </a:r>
            <a:r>
              <a:rPr lang="en-US" sz="28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 </a:t>
            </a:r>
            <a:r>
              <a:rPr lang="en-US" sz="2800" b="1" dirty="0" err="1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hình</a:t>
            </a:r>
            <a:r>
              <a:rPr lang="en-US" sz="28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 </a:t>
            </a:r>
            <a:r>
              <a:rPr lang="en-US" sz="2800" b="1" dirty="0" err="1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ngôi</a:t>
            </a:r>
            <a:r>
              <a:rPr lang="en-US" sz="28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 </a:t>
            </a:r>
            <a:r>
              <a:rPr lang="en-US" sz="2800" b="1" dirty="0" err="1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sao</a:t>
            </a:r>
            <a:endParaRPr lang="en-US" sz="28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6483689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28596" y="4857760"/>
            <a:ext cx="8215370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500" b="1" dirty="0" err="1" smtClean="0">
                <a:solidFill>
                  <a:srgbClr val="FF0000"/>
                </a:solidFill>
                <a:latin typeface=".VnAvant" pitchFamily="34" charset="0"/>
              </a:rPr>
              <a:t>c©y</a:t>
            </a:r>
            <a:r>
              <a:rPr lang="en-US" sz="11500" b="1" dirty="0" smtClean="0">
                <a:solidFill>
                  <a:srgbClr val="FF0000"/>
                </a:solidFill>
                <a:latin typeface=".VnAvant" pitchFamily="34" charset="0"/>
              </a:rPr>
              <a:t> </a:t>
            </a:r>
            <a:r>
              <a:rPr lang="en-US" sz="11500" b="1" dirty="0" err="1" smtClean="0">
                <a:solidFill>
                  <a:srgbClr val="FF0000"/>
                </a:solidFill>
                <a:latin typeface=".VnAvant" pitchFamily="34" charset="0"/>
              </a:rPr>
              <a:t>hång</a:t>
            </a:r>
            <a:endParaRPr lang="vi-VN" sz="11500" b="1" dirty="0">
              <a:solidFill>
                <a:srgbClr val="FF0000"/>
              </a:solidFill>
            </a:endParaRPr>
          </a:p>
        </p:txBody>
      </p:sp>
      <p:pic>
        <p:nvPicPr>
          <p:cNvPr id="3" name="COINRTN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 cstate="print"/>
          <a:stretch>
            <a:fillRect/>
          </a:stretch>
        </p:blipFill>
        <p:spPr>
          <a:xfrm>
            <a:off x="8839200" y="0"/>
            <a:ext cx="304800" cy="304800"/>
          </a:xfrm>
          <a:prstGeom prst="rect">
            <a:avLst/>
          </a:prstGeom>
        </p:spPr>
      </p:pic>
      <p:pic>
        <p:nvPicPr>
          <p:cNvPr id="4" name="TOSSCHIP.WAV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7" cstate="print"/>
          <a:stretch>
            <a:fillRect/>
          </a:stretch>
        </p:blipFill>
        <p:spPr>
          <a:xfrm>
            <a:off x="8839200" y="357166"/>
            <a:ext cx="304800" cy="304800"/>
          </a:xfrm>
          <a:prstGeom prst="rect">
            <a:avLst/>
          </a:prstGeom>
        </p:spPr>
      </p:pic>
      <p:pic>
        <p:nvPicPr>
          <p:cNvPr id="5" name="Picture 4" descr="ghep-cay-hong-khong-hat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0" y="0"/>
            <a:ext cx="9144000" cy="486916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999">
                <p:cTn id="21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audio>
              <p:cMediaNode numSld="999">
                <p:cTn id="22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but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-142908" y="1643050"/>
            <a:ext cx="9286908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3800" b="1" dirty="0" err="1" smtClean="0">
                <a:solidFill>
                  <a:schemeClr val="accent6">
                    <a:lumMod val="75000"/>
                  </a:schemeClr>
                </a:solidFill>
                <a:latin typeface=".VnAvant" pitchFamily="34" charset="0"/>
              </a:rPr>
              <a:t>c©y</a:t>
            </a:r>
            <a:r>
              <a:rPr lang="en-US" sz="13800" b="1" dirty="0" smtClean="0">
                <a:solidFill>
                  <a:schemeClr val="accent6">
                    <a:lumMod val="75000"/>
                  </a:schemeClr>
                </a:solidFill>
                <a:latin typeface=".VnAvant" pitchFamily="34" charset="0"/>
              </a:rPr>
              <a:t> </a:t>
            </a:r>
            <a:r>
              <a:rPr lang="en-US" sz="13800" b="1" dirty="0" err="1" smtClean="0">
                <a:solidFill>
                  <a:schemeClr val="accent6">
                    <a:lumMod val="75000"/>
                  </a:schemeClr>
                </a:solidFill>
                <a:latin typeface=".VnAvant" pitchFamily="34" charset="0"/>
              </a:rPr>
              <a:t>hång</a:t>
            </a:r>
            <a:endParaRPr lang="vi-VN" sz="138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286512" y="1643050"/>
            <a:ext cx="1428760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800" b="1" dirty="0" smtClean="0">
                <a:solidFill>
                  <a:srgbClr val="00B0F0"/>
                </a:solidFill>
                <a:latin typeface=".VnAvant" pitchFamily="34" charset="0"/>
              </a:rPr>
              <a:t>n</a:t>
            </a:r>
            <a:endParaRPr lang="vi-VN" sz="13800" b="1" dirty="0">
              <a:solidFill>
                <a:srgbClr val="00B0F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143504" y="1643050"/>
            <a:ext cx="1857388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800" b="1" dirty="0" smtClean="0">
                <a:solidFill>
                  <a:srgbClr val="FFFF00"/>
                </a:solidFill>
                <a:latin typeface=".VnAvant" pitchFamily="34" charset="0"/>
              </a:rPr>
              <a:t>«</a:t>
            </a:r>
            <a:endParaRPr lang="vi-VN" sz="13800" b="1" dirty="0">
              <a:solidFill>
                <a:srgbClr val="FFFF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428728" y="1643050"/>
            <a:ext cx="1357322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800" b="1" dirty="0" smtClean="0">
                <a:solidFill>
                  <a:srgbClr val="C00000"/>
                </a:solidFill>
                <a:latin typeface=".VnAvant" pitchFamily="34" charset="0"/>
              </a:rPr>
              <a:t>©</a:t>
            </a:r>
            <a:endParaRPr lang="vi-VN" sz="13800" b="1" dirty="0">
              <a:solidFill>
                <a:srgbClr val="C0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57158" y="1643050"/>
            <a:ext cx="642942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800" b="1" dirty="0" smtClean="0">
                <a:solidFill>
                  <a:srgbClr val="00B050"/>
                </a:solidFill>
                <a:latin typeface=".VnAvant" pitchFamily="34" charset="0"/>
              </a:rPr>
              <a:t>c</a:t>
            </a:r>
            <a:endParaRPr lang="vi-VN" sz="13800" b="1" dirty="0">
              <a:solidFill>
                <a:srgbClr val="00B05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071934" y="1643050"/>
            <a:ext cx="1928826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800" b="1" dirty="0" smtClean="0">
                <a:solidFill>
                  <a:srgbClr val="0070C0"/>
                </a:solidFill>
                <a:latin typeface=".VnAvant" pitchFamily="34" charset="0"/>
              </a:rPr>
              <a:t>h</a:t>
            </a:r>
            <a:endParaRPr lang="vi-VN" sz="13800" b="1" dirty="0">
              <a:solidFill>
                <a:srgbClr val="0070C0"/>
              </a:solidFill>
            </a:endParaRPr>
          </a:p>
        </p:txBody>
      </p:sp>
      <p:pic>
        <p:nvPicPr>
          <p:cNvPr id="9" name="COINRTN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 cstate="print"/>
          <a:stretch>
            <a:fillRect/>
          </a:stretch>
        </p:blipFill>
        <p:spPr>
          <a:xfrm>
            <a:off x="8839200" y="0"/>
            <a:ext cx="304800" cy="304800"/>
          </a:xfrm>
          <a:prstGeom prst="rect">
            <a:avLst/>
          </a:prstGeom>
        </p:spPr>
      </p:pic>
      <p:pic>
        <p:nvPicPr>
          <p:cNvPr id="10" name="TOSSCHIP.WAV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8" cstate="print"/>
          <a:stretch>
            <a:fillRect/>
          </a:stretch>
        </p:blipFill>
        <p:spPr>
          <a:xfrm>
            <a:off x="8839200" y="0"/>
            <a:ext cx="304800" cy="304800"/>
          </a:xfrm>
          <a:prstGeom prst="rect">
            <a:avLst/>
          </a:prstGeom>
        </p:spPr>
      </p:pic>
      <p:pic>
        <p:nvPicPr>
          <p:cNvPr id="11" name="TOSSCHIP.WAV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8" cstate="print"/>
          <a:stretch>
            <a:fillRect/>
          </a:stretch>
        </p:blipFill>
        <p:spPr>
          <a:xfrm>
            <a:off x="8839200" y="0"/>
            <a:ext cx="304800" cy="304800"/>
          </a:xfrm>
          <a:prstGeom prst="rect">
            <a:avLst/>
          </a:prstGeom>
        </p:spPr>
      </p:pic>
      <p:pic>
        <p:nvPicPr>
          <p:cNvPr id="12" name="TOSSCHIP.WAV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8" cstate="print"/>
          <a:stretch>
            <a:fillRect/>
          </a:stretch>
        </p:blipFill>
        <p:spPr>
          <a:xfrm>
            <a:off x="8839200" y="0"/>
            <a:ext cx="304800" cy="304800"/>
          </a:xfrm>
          <a:prstGeom prst="rect">
            <a:avLst/>
          </a:prstGeom>
        </p:spPr>
      </p:pic>
      <p:pic>
        <p:nvPicPr>
          <p:cNvPr id="13" name="TOSSCHIP.WAV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8" cstate="print"/>
          <a:stretch>
            <a:fillRect/>
          </a:stretch>
        </p:blipFill>
        <p:spPr>
          <a:xfrm>
            <a:off x="8839200" y="0"/>
            <a:ext cx="304800" cy="304800"/>
          </a:xfrm>
          <a:prstGeom prst="rect">
            <a:avLst/>
          </a:prstGeom>
        </p:spPr>
      </p:pic>
      <p:pic>
        <p:nvPicPr>
          <p:cNvPr id="14" name="TOSSCHIP.WAV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8" cstate="print"/>
          <a:stretch>
            <a:fillRect/>
          </a:stretch>
        </p:blipFill>
        <p:spPr>
          <a:xfrm>
            <a:off x="8839200" y="0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5" dur="1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3" dur="1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1" dur="1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3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"/>
                            </p:stCondLst>
                            <p:childTnLst>
                              <p:par>
                                <p:cTn id="38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9" dur="1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4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"/>
                            </p:stCondLst>
                            <p:childTnLst>
                              <p:par>
                                <p:cTn id="46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7" dur="1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1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5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999">
                <p:cTn id="53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  <p:audio>
              <p:cMediaNode numSld="999">
                <p:cTn id="54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  <p:audio>
              <p:cMediaNode numSld="999">
                <p:cTn id="55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  <p:audio>
              <p:cMediaNode numSld="999">
                <p:cTn id="56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  <p:audio>
              <p:cMediaNode numSld="999">
                <p:cTn id="5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  <p:audio>
              <p:cMediaNode numSld="999">
                <p:cTn id="58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</p:childTnLst>
        </p:cTn>
      </p:par>
    </p:tnLst>
    <p:bldLst>
      <p:bldP spid="3" grpId="0"/>
      <p:bldP spid="4" grpId="0"/>
      <p:bldP spid="5" grpId="0"/>
      <p:bldP spid="6" grpId="0"/>
      <p:bldP spid="7" grpId="0"/>
      <p:bldP spid="8" grpId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inh-nen-powerpoint-14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1143000"/>
            <a:ext cx="9144000" cy="571500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2571736" y="357166"/>
            <a:ext cx="3357586" cy="64479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1300" b="1" dirty="0" smtClean="0">
                <a:solidFill>
                  <a:srgbClr val="0070C0"/>
                </a:solidFill>
                <a:latin typeface=".VnAvant" pitchFamily="34" charset="0"/>
              </a:rPr>
              <a:t>h</a:t>
            </a:r>
            <a:endParaRPr lang="vi-VN" sz="41300" b="1" dirty="0">
              <a:solidFill>
                <a:srgbClr val="0070C0"/>
              </a:solidFill>
            </a:endParaRPr>
          </a:p>
        </p:txBody>
      </p:sp>
      <p:pic>
        <p:nvPicPr>
          <p:cNvPr id="11" name="Picture 10" descr="h3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643306" y="2357430"/>
            <a:ext cx="2143140" cy="3214710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2857488" y="1500174"/>
            <a:ext cx="785818" cy="4000528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pic>
        <p:nvPicPr>
          <p:cNvPr id="6" name="TOSSCHIP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 cstate="print"/>
          <a:stretch>
            <a:fillRect/>
          </a:stretch>
        </p:blipFill>
        <p:spPr>
          <a:xfrm>
            <a:off x="8572528" y="285728"/>
            <a:ext cx="304800" cy="304800"/>
          </a:xfrm>
          <a:prstGeom prst="rect">
            <a:avLst/>
          </a:prstGeom>
        </p:spPr>
      </p:pic>
      <p:pic>
        <p:nvPicPr>
          <p:cNvPr id="8" name="TOSSCHIP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 cstate="print"/>
          <a:stretch>
            <a:fillRect/>
          </a:stretch>
        </p:blipFill>
        <p:spPr>
          <a:xfrm>
            <a:off x="8572528" y="285728"/>
            <a:ext cx="304800" cy="304800"/>
          </a:xfrm>
          <a:prstGeom prst="rect">
            <a:avLst/>
          </a:prstGeom>
        </p:spPr>
      </p:pic>
      <p:pic>
        <p:nvPicPr>
          <p:cNvPr id="9" name="TOSSCHIP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 cstate="print"/>
          <a:stretch>
            <a:fillRect/>
          </a:stretch>
        </p:blipFill>
        <p:spPr>
          <a:xfrm>
            <a:off x="8572528" y="285728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800" decel="100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8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8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8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9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7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999">
                <p:cTn id="33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  <p:audio>
              <p:cMediaNode numSld="999">
                <p:cTn id="34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  <p:audio>
              <p:cMediaNode numSld="999">
                <p:cTn id="35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  <p:bldLst>
      <p:bldP spid="10" grpId="0"/>
      <p:bldP spid="1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3117hinh-anh-background-hoa-mau-sac-tren-nen-trang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-142900"/>
            <a:ext cx="9144000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928926" y="0"/>
            <a:ext cx="928694" cy="31547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9900" dirty="0" smtClean="0">
                <a:solidFill>
                  <a:srgbClr val="0070C0"/>
                </a:solidFill>
                <a:latin typeface=".VnAvant" pitchFamily="34" charset="0"/>
              </a:rPr>
              <a:t>h</a:t>
            </a:r>
            <a:endParaRPr lang="vi-VN" sz="19900" dirty="0">
              <a:solidFill>
                <a:srgbClr val="0070C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929190" y="1000108"/>
            <a:ext cx="928694" cy="31547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9900" b="1" dirty="0" smtClean="0">
                <a:solidFill>
                  <a:srgbClr val="FF0000"/>
                </a:solidFill>
                <a:latin typeface=".VnAvant" pitchFamily="34" charset="0"/>
              </a:rPr>
              <a:t>H</a:t>
            </a:r>
            <a:endParaRPr lang="vi-VN" sz="19900" b="1" dirty="0">
              <a:solidFill>
                <a:srgbClr val="FF0000"/>
              </a:solidFill>
            </a:endParaRPr>
          </a:p>
        </p:txBody>
      </p:sp>
      <p:pic>
        <p:nvPicPr>
          <p:cNvPr id="8" name="TOSSCHIP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 cstate="print"/>
          <a:stretch>
            <a:fillRect/>
          </a:stretch>
        </p:blipFill>
        <p:spPr>
          <a:xfrm>
            <a:off x="8572528" y="285728"/>
            <a:ext cx="304800" cy="304800"/>
          </a:xfrm>
          <a:prstGeom prst="rect">
            <a:avLst/>
          </a:prstGeom>
        </p:spPr>
      </p:pic>
      <p:pic>
        <p:nvPicPr>
          <p:cNvPr id="9" name="TOSSCHIP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 cstate="print"/>
          <a:stretch>
            <a:fillRect/>
          </a:stretch>
        </p:blipFill>
        <p:spPr>
          <a:xfrm>
            <a:off x="8572528" y="214290"/>
            <a:ext cx="304800" cy="304800"/>
          </a:xfrm>
          <a:prstGeom prst="rect">
            <a:avLst/>
          </a:prstGeom>
        </p:spPr>
      </p:pic>
      <p:pic>
        <p:nvPicPr>
          <p:cNvPr id="10" name="TOSSCHIP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 cstate="print"/>
          <a:stretch>
            <a:fillRect/>
          </a:stretch>
        </p:blipFill>
        <p:spPr>
          <a:xfrm>
            <a:off x="8572528" y="285728"/>
            <a:ext cx="304800" cy="304800"/>
          </a:xfrm>
          <a:prstGeom prst="rect">
            <a:avLst/>
          </a:prstGeom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24046" y="1577355"/>
            <a:ext cx="1740442" cy="30037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2" dur="1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999">
                <p:cTn id="23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  <p:audio>
              <p:cMediaNode numSld="999">
                <p:cTn id="24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  <p:audio>
              <p:cMediaNode numSld="999">
                <p:cTn id="25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  <p:bldLst>
      <p:bldP spid="4" grpId="0"/>
      <p:bldP spid="5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491</TotalTime>
  <Words>339</Words>
  <Application>Microsoft Office PowerPoint</Application>
  <PresentationFormat>On-screen Show (4:3)</PresentationFormat>
  <Paragraphs>103</Paragraphs>
  <Slides>22</Slides>
  <Notes>0</Notes>
  <HiddenSlides>0</HiddenSlides>
  <MMClips>43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33" baseType="lpstr">
      <vt:lpstr>.VnAristote</vt:lpstr>
      <vt:lpstr>.VnAvant</vt:lpstr>
      <vt:lpstr>.VnAvantH</vt:lpstr>
      <vt:lpstr>.VnBodoni</vt:lpstr>
      <vt:lpstr>Arial</vt:lpstr>
      <vt:lpstr>Arial Black</vt:lpstr>
      <vt:lpstr>Calibri</vt:lpstr>
      <vt:lpstr>Century Gothic</vt:lpstr>
      <vt:lpstr>Times New Roman</vt:lpstr>
      <vt:lpstr>VNI-Times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LHHD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Dai Loi</dc:creator>
  <cp:lastModifiedBy>All users - Windows 8</cp:lastModifiedBy>
  <cp:revision>49</cp:revision>
  <dcterms:created xsi:type="dcterms:W3CDTF">2016-01-08T04:32:22Z</dcterms:created>
  <dcterms:modified xsi:type="dcterms:W3CDTF">2021-09-01T07:46:36Z</dcterms:modified>
</cp:coreProperties>
</file>