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1" r:id="rId4"/>
    <p:sldId id="257" r:id="rId5"/>
    <p:sldId id="259" r:id="rId6"/>
    <p:sldId id="258" r:id="rId7"/>
    <p:sldId id="260" r:id="rId8"/>
    <p:sldId id="272" r:id="rId9"/>
    <p:sldId id="262" r:id="rId10"/>
    <p:sldId id="264" r:id="rId11"/>
    <p:sldId id="265" r:id="rId12"/>
    <p:sldId id="266" r:id="rId13"/>
    <p:sldId id="267" r:id="rId14"/>
    <p:sldId id="268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4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8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6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4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5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3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04575-7424-49D1-B9A9-160F100B3BB9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3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4793"/>
            <a:ext cx="12192001" cy="7477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7573"/>
            <a:ext cx="9144000" cy="19467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l, m, 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936" y="4195915"/>
            <a:ext cx="6004255" cy="2020529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A2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Triệu Diệu Thúy</a:t>
            </a:r>
          </a:p>
          <a:p>
            <a:endParaRPr lang="en-US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2021-2022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01056" y="170857"/>
            <a:ext cx="8182396" cy="2020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NGỌC THỤY</a:t>
            </a:r>
          </a:p>
          <a:p>
            <a:endParaRPr lang="en-US" sz="36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0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324522" cy="7397087"/>
            <a:chOff x="0" y="-1"/>
            <a:chExt cx="12324522" cy="73970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0121" y="-52218"/>
            <a:ext cx="10515600" cy="63094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96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23" y="1779980"/>
            <a:ext cx="2543175" cy="3629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28" y="1778653"/>
            <a:ext cx="2582931" cy="3629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8113" y="1779980"/>
            <a:ext cx="879536" cy="36144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3019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104" y="960118"/>
            <a:ext cx="11080845" cy="5925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700" b="1" dirty="0">
                <a:solidFill>
                  <a:srgbClr val="FF0000"/>
                </a:solidFill>
                <a:latin typeface=".VnAvant" panose="020B7200000000000000" pitchFamily="34" charset="0"/>
              </a:rPr>
              <a:t>l  n  m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8662" y="1364777"/>
            <a:ext cx="550013" cy="2743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154" y="2094936"/>
            <a:ext cx="520443" cy="20608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375" y="2067638"/>
            <a:ext cx="520443" cy="20608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09" y="2026698"/>
            <a:ext cx="1543111" cy="2129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96" y="1999400"/>
            <a:ext cx="1543111" cy="2129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45" y="1999400"/>
            <a:ext cx="1543111" cy="21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44"/>
          <a:stretch/>
        </p:blipFill>
        <p:spPr>
          <a:xfrm>
            <a:off x="29614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543" y="27293"/>
            <a:ext cx="512336" cy="2194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0" b="1" dirty="0"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60362" y="27293"/>
            <a:ext cx="512338" cy="207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0" b="1" dirty="0"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61946" y="31695"/>
            <a:ext cx="512336" cy="2846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0" b="1" dirty="0"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3543" y="2483889"/>
            <a:ext cx="512336" cy="2194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0" b="1" dirty="0"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01666" y="2483889"/>
            <a:ext cx="512336" cy="2194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0" b="1" dirty="0"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013082" y="2483889"/>
            <a:ext cx="512336" cy="2194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0" b="1" dirty="0"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082" y="5654558"/>
            <a:ext cx="1416379" cy="9342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42" y="4849685"/>
            <a:ext cx="762073" cy="17517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91" y="5654558"/>
            <a:ext cx="2180015" cy="9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9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634" y="2699957"/>
            <a:ext cx="7500731" cy="9841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72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Trß</a:t>
            </a:r>
            <a:r>
              <a:rPr lang="en-US" sz="7200" b="1" dirty="0">
                <a:solidFill>
                  <a:srgbClr val="FF0000"/>
                </a:solidFill>
                <a:latin typeface=".VnAvantH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ch¬i</a:t>
            </a: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/>
            </a:r>
            <a:b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</a:br>
            <a:r>
              <a:rPr lang="en-US" sz="10700" b="1" dirty="0">
                <a:solidFill>
                  <a:srgbClr val="FF0000"/>
                </a:solidFill>
                <a:latin typeface=".VnAvant" panose="020B7200000000000000" pitchFamily="34" charset="0"/>
              </a:rPr>
              <a:t>BÐ </a:t>
            </a:r>
            <a:r>
              <a:rPr lang="en-US" sz="107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tinh</a:t>
            </a:r>
            <a:r>
              <a:rPr lang="en-US" sz="10700" b="1" dirty="0">
                <a:solidFill>
                  <a:srgbClr val="FF0000"/>
                </a:solidFill>
                <a:latin typeface=".VnAvant" panose="020B7200000000000000" pitchFamily="34" charset="0"/>
              </a:rPr>
              <a:t> m¾t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8"/>
          <a:stretch/>
        </p:blipFill>
        <p:spPr>
          <a:xfrm>
            <a:off x="45508" y="105314"/>
            <a:ext cx="7434470" cy="6871334"/>
          </a:xfrm>
        </p:spPr>
      </p:pic>
      <p:grpSp>
        <p:nvGrpSpPr>
          <p:cNvPr id="19" name="Group 18"/>
          <p:cNvGrpSpPr/>
          <p:nvPr/>
        </p:nvGrpSpPr>
        <p:grpSpPr>
          <a:xfrm>
            <a:off x="689111" y="2644835"/>
            <a:ext cx="821636" cy="1086339"/>
            <a:chOff x="8017564" y="796857"/>
            <a:chExt cx="670894" cy="1086339"/>
          </a:xfrm>
        </p:grpSpPr>
        <p:sp>
          <p:nvSpPr>
            <p:cNvPr id="5" name="Flowchart: Connector 4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l</a:t>
              </a:r>
            </a:p>
          </p:txBody>
        </p:sp>
        <p:sp>
          <p:nvSpPr>
            <p:cNvPr id="17" name="Block Arc 16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Moon 17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73424" y="1512643"/>
            <a:ext cx="821636" cy="1086339"/>
            <a:chOff x="8017564" y="796857"/>
            <a:chExt cx="670894" cy="1086339"/>
          </a:xfrm>
        </p:grpSpPr>
        <p:sp>
          <p:nvSpPr>
            <p:cNvPr id="21" name="Flowchart: Connector 20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m</a:t>
              </a:r>
            </a:p>
          </p:txBody>
        </p:sp>
        <p:sp>
          <p:nvSpPr>
            <p:cNvPr id="22" name="Block Arc 21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Moon 22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80605" y="237154"/>
            <a:ext cx="821636" cy="1086339"/>
            <a:chOff x="8017564" y="796857"/>
            <a:chExt cx="670894" cy="1086339"/>
          </a:xfrm>
        </p:grpSpPr>
        <p:sp>
          <p:nvSpPr>
            <p:cNvPr id="25" name="Flowchart: Connector 24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l</a:t>
              </a:r>
            </a:p>
          </p:txBody>
        </p:sp>
        <p:sp>
          <p:nvSpPr>
            <p:cNvPr id="26" name="Block Arc 25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Moon 26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27313" y="710221"/>
            <a:ext cx="821636" cy="1086339"/>
            <a:chOff x="8017564" y="796857"/>
            <a:chExt cx="670894" cy="1086339"/>
          </a:xfrm>
        </p:grpSpPr>
        <p:sp>
          <p:nvSpPr>
            <p:cNvPr id="29" name="Flowchart: Connector 28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n</a:t>
              </a:r>
            </a:p>
          </p:txBody>
        </p:sp>
        <p:sp>
          <p:nvSpPr>
            <p:cNvPr id="30" name="Block Arc 29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Moon 30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93578" y="452406"/>
            <a:ext cx="821636" cy="1086339"/>
            <a:chOff x="8017564" y="796857"/>
            <a:chExt cx="670894" cy="1086339"/>
          </a:xfrm>
        </p:grpSpPr>
        <p:sp>
          <p:nvSpPr>
            <p:cNvPr id="33" name="Flowchart: Connector 32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n</a:t>
              </a:r>
            </a:p>
          </p:txBody>
        </p:sp>
        <p:sp>
          <p:nvSpPr>
            <p:cNvPr id="34" name="Block Arc 33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Moon 34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44403" y="1267066"/>
            <a:ext cx="821636" cy="1086339"/>
            <a:chOff x="8017564" y="796857"/>
            <a:chExt cx="670894" cy="1086339"/>
          </a:xfrm>
        </p:grpSpPr>
        <p:sp>
          <p:nvSpPr>
            <p:cNvPr id="47" name="Flowchart: Connector 46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m</a:t>
              </a:r>
            </a:p>
          </p:txBody>
        </p:sp>
        <p:sp>
          <p:nvSpPr>
            <p:cNvPr id="48" name="Block Arc 47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Moon 48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784118" y="1593759"/>
            <a:ext cx="821636" cy="1086339"/>
            <a:chOff x="8017564" y="796857"/>
            <a:chExt cx="670894" cy="1086339"/>
          </a:xfrm>
        </p:grpSpPr>
        <p:sp>
          <p:nvSpPr>
            <p:cNvPr id="51" name="Flowchart: Connector 50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l</a:t>
              </a:r>
            </a:p>
          </p:txBody>
        </p:sp>
        <p:sp>
          <p:nvSpPr>
            <p:cNvPr id="52" name="Block Arc 51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Moon 52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60148" y="2314477"/>
            <a:ext cx="821636" cy="1086339"/>
            <a:chOff x="8017564" y="796857"/>
            <a:chExt cx="670894" cy="1086339"/>
          </a:xfrm>
        </p:grpSpPr>
        <p:sp>
          <p:nvSpPr>
            <p:cNvPr id="60" name="Flowchart: Connector 59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n</a:t>
              </a:r>
            </a:p>
          </p:txBody>
        </p:sp>
        <p:sp>
          <p:nvSpPr>
            <p:cNvPr id="61" name="Block Arc 60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Moon 61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492052" y="1615331"/>
            <a:ext cx="821636" cy="1158877"/>
            <a:chOff x="8007561" y="796857"/>
            <a:chExt cx="670894" cy="1158877"/>
          </a:xfrm>
        </p:grpSpPr>
        <p:sp>
          <p:nvSpPr>
            <p:cNvPr id="64" name="Flowchart: Connector 63"/>
            <p:cNvSpPr/>
            <p:nvPr/>
          </p:nvSpPr>
          <p:spPr>
            <a:xfrm>
              <a:off x="8007561" y="1198970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l</a:t>
              </a:r>
            </a:p>
          </p:txBody>
        </p:sp>
        <p:sp>
          <p:nvSpPr>
            <p:cNvPr id="65" name="Block Arc 64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Moon 65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469497" y="1232764"/>
            <a:ext cx="821636" cy="1086339"/>
            <a:chOff x="8017564" y="796857"/>
            <a:chExt cx="670894" cy="1086339"/>
          </a:xfrm>
        </p:grpSpPr>
        <p:sp>
          <p:nvSpPr>
            <p:cNvPr id="68" name="Flowchart: Connector 67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m</a:t>
              </a:r>
            </a:p>
          </p:txBody>
        </p:sp>
        <p:sp>
          <p:nvSpPr>
            <p:cNvPr id="69" name="Block Arc 68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Moon 69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437710" y="2454642"/>
            <a:ext cx="821636" cy="1086339"/>
            <a:chOff x="8017564" y="796857"/>
            <a:chExt cx="670894" cy="1086339"/>
          </a:xfrm>
        </p:grpSpPr>
        <p:sp>
          <p:nvSpPr>
            <p:cNvPr id="72" name="Flowchart: Connector 71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n</a:t>
              </a:r>
            </a:p>
          </p:txBody>
        </p:sp>
        <p:sp>
          <p:nvSpPr>
            <p:cNvPr id="73" name="Block Arc 72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Moon 73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309843" y="2416181"/>
            <a:ext cx="821636" cy="1086339"/>
            <a:chOff x="8017564" y="796857"/>
            <a:chExt cx="670894" cy="1086339"/>
          </a:xfrm>
        </p:grpSpPr>
        <p:sp>
          <p:nvSpPr>
            <p:cNvPr id="76" name="Flowchart: Connector 75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m</a:t>
              </a:r>
            </a:p>
          </p:txBody>
        </p:sp>
        <p:sp>
          <p:nvSpPr>
            <p:cNvPr id="77" name="Block Arc 76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Moon 77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Magnetic Disk 78"/>
          <p:cNvSpPr/>
          <p:nvPr/>
        </p:nvSpPr>
        <p:spPr>
          <a:xfrm>
            <a:off x="8401878" y="1562338"/>
            <a:ext cx="2951922" cy="892303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80" name="Flowchart: Magnetic Disk 79"/>
          <p:cNvSpPr/>
          <p:nvPr/>
        </p:nvSpPr>
        <p:spPr>
          <a:xfrm>
            <a:off x="8459858" y="3570304"/>
            <a:ext cx="2951922" cy="892303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81" name="Flowchart: Magnetic Disk 80"/>
          <p:cNvSpPr/>
          <p:nvPr/>
        </p:nvSpPr>
        <p:spPr>
          <a:xfrm>
            <a:off x="8494644" y="5687833"/>
            <a:ext cx="2951922" cy="892303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252" y="132813"/>
            <a:ext cx="6586246" cy="101876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.VnAvant" panose="020B7200000000000000" pitchFamily="34" charset="0"/>
              </a:rPr>
              <a:t>BÐ </a:t>
            </a:r>
            <a:r>
              <a:rPr lang="en-US" sz="2800" dirty="0" err="1">
                <a:solidFill>
                  <a:srgbClr val="002060"/>
                </a:solidFill>
                <a:latin typeface=".VnAvant" panose="020B7200000000000000" pitchFamily="34" charset="0"/>
              </a:rPr>
              <a:t>h·y</a:t>
            </a:r>
            <a:r>
              <a:rPr lang="en-US" sz="28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.VnAvant" panose="020B7200000000000000" pitchFamily="34" charset="0"/>
              </a:rPr>
              <a:t>h¸i</a:t>
            </a:r>
            <a:r>
              <a:rPr lang="en-US" sz="2800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rgbClr val="002060"/>
                </a:solidFill>
                <a:latin typeface=".VnAvant" panose="020B7200000000000000" pitchFamily="34" charset="0"/>
              </a:rPr>
              <a:t>óng</a:t>
            </a:r>
            <a:r>
              <a:rPr lang="en-US" sz="28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2800" dirty="0">
                <a:solidFill>
                  <a:srgbClr val="002060"/>
                </a:solidFill>
                <a:latin typeface=".VnAvant" panose="020B7200000000000000" pitchFamily="34" charset="0"/>
              </a:rPr>
              <a:t>¶ vµ ®Ó </a:t>
            </a:r>
            <a:r>
              <a:rPr lang="en-US" sz="2800" dirty="0" err="1">
                <a:solidFill>
                  <a:srgbClr val="002060"/>
                </a:solidFill>
                <a:latin typeface=".VnAvant" panose="020B7200000000000000" pitchFamily="34" charset="0"/>
              </a:rPr>
              <a:t>vµo</a:t>
            </a:r>
            <a:r>
              <a:rPr lang="en-US" sz="28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.VnAvant" panose="020B7200000000000000" pitchFamily="34" charset="0"/>
              </a:rPr>
              <a:t>ræ</a:t>
            </a:r>
            <a:r>
              <a:rPr lang="en-US" sz="28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.VnAvant" panose="020B7200000000000000" pitchFamily="34" charset="0"/>
              </a:rPr>
              <a:t>ch</a:t>
            </a:r>
            <a:r>
              <a:rPr lang="en-US" sz="2800" dirty="0">
                <a:solidFill>
                  <a:srgbClr val="002060"/>
                </a:solidFill>
                <a:latin typeface=".VnAvant" panose="020B7200000000000000" pitchFamily="34" charset="0"/>
              </a:rPr>
              <a:t>÷ </a:t>
            </a:r>
            <a:r>
              <a:rPr lang="en-US" sz="2800" dirty="0" err="1">
                <a:solidFill>
                  <a:srgbClr val="002060"/>
                </a:solidFill>
                <a:latin typeface=".VnAvant" panose="020B7200000000000000" pitchFamily="34" charset="0"/>
              </a:rPr>
              <a:t>t­u¬ng</a:t>
            </a:r>
            <a:r>
              <a:rPr lang="en-US" sz="28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.VnAvant" panose="020B7200000000000000" pitchFamily="34" charset="0"/>
              </a:rPr>
              <a:t>øng</a:t>
            </a:r>
            <a:r>
              <a:rPr lang="en-US" sz="28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.VnAvant" panose="020B7200000000000000" pitchFamily="34" charset="0"/>
              </a:rPr>
              <a:t>nhÐ</a:t>
            </a:r>
            <a:endParaRPr lang="en-US" sz="28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9746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ài hát màu ho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0039" y="43325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3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324522" cy="7397087"/>
            <a:chOff x="0" y="-1"/>
            <a:chExt cx="12324522" cy="73970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259" y="1401098"/>
            <a:ext cx="6740014" cy="29791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MỤC ĐÍCH- YÊU CẦU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m, 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28185" y="430377"/>
            <a:ext cx="1804869" cy="5871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324522" cy="7397087"/>
            <a:chOff x="0" y="-1"/>
            <a:chExt cx="12324522" cy="73970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840" y="1578076"/>
            <a:ext cx="6700683" cy="2669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28185" y="430377"/>
            <a:ext cx="1804869" cy="5871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4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70"/>
          <a:stretch/>
        </p:blipFill>
        <p:spPr>
          <a:xfrm>
            <a:off x="-3450" y="280218"/>
            <a:ext cx="12291647" cy="746268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1" y="766917"/>
            <a:ext cx="9527458" cy="493939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54259" y="5937332"/>
            <a:ext cx="78651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63546" y="5899062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29340" y="5933092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endParaRPr lang="en-US" sz="8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17821" y="5891087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04565" y="5899062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47180" y="5871501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7140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02018 -0.8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-4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03568 -0.849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-4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324522" cy="7397087"/>
            <a:chOff x="0" y="-1"/>
            <a:chExt cx="12324522" cy="73970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194" y="433553"/>
            <a:ext cx="1804869" cy="5871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9600" b="1" dirty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28185" y="430377"/>
            <a:ext cx="1804869" cy="5871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96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5239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70"/>
          <a:stretch/>
        </p:blipFill>
        <p:spPr>
          <a:xfrm>
            <a:off x="0" y="-66261"/>
            <a:ext cx="12291647" cy="685800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65" y="1117639"/>
            <a:ext cx="8404916" cy="4527079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22805" y="5899062"/>
            <a:ext cx="78651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63546" y="5899062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29340" y="5912975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04565" y="5899062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59212" y="5871501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85250" y="5871501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5553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01511 -0.8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-4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-0.00764 L 0.00638 -0.857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4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01953 -0.845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"/>
            <a:ext cx="12324522" cy="7397087"/>
            <a:chOff x="0" y="-1"/>
            <a:chExt cx="12324522" cy="73970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704" y="-198782"/>
            <a:ext cx="10515600" cy="63094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9600" b="1" dirty="0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0602" y="1722782"/>
            <a:ext cx="879536" cy="35095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Content Placeholder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9" b="6449"/>
          <a:stretch/>
        </p:blipFill>
        <p:spPr>
          <a:xfrm>
            <a:off x="5367130" y="1547446"/>
            <a:ext cx="2482642" cy="36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550" y="5810865"/>
            <a:ext cx="1074696" cy="929148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H</a:t>
            </a:r>
            <a:endParaRPr lang="en-US" sz="8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17987"/>
            <a:ext cx="9898627" cy="5692878"/>
          </a:xfrm>
        </p:spPr>
      </p:pic>
      <p:sp>
        <p:nvSpPr>
          <p:cNvPr id="5" name="TextBox 4"/>
          <p:cNvSpPr txBox="1"/>
          <p:nvPr/>
        </p:nvSpPr>
        <p:spPr>
          <a:xfrm>
            <a:off x="4203291" y="5560142"/>
            <a:ext cx="1015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o</a:t>
            </a:r>
            <a:endParaRPr lang="en-US" sz="8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7472" y="5560143"/>
            <a:ext cx="926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endParaRPr lang="en-US" sz="8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3713" y="5560142"/>
            <a:ext cx="829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endParaRPr lang="en-US" sz="8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0013" y="5560142"/>
            <a:ext cx="1002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endParaRPr lang="en-US" sz="8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7433" y="5560142"/>
            <a:ext cx="693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i</a:t>
            </a:r>
            <a:endParaRPr lang="en-US" sz="8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00417 -0.8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4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1145 -0.840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4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00833 -0.808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62388"/>
            <a:ext cx="12324522" cy="7397087"/>
            <a:chOff x="0" y="-1"/>
            <a:chExt cx="12324522" cy="73970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673" y="142412"/>
            <a:ext cx="4171121" cy="63094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9600" b="1" dirty="0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95" y="1966179"/>
            <a:ext cx="25431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226</Words>
  <Application>Microsoft Office PowerPoint</Application>
  <PresentationFormat>Widescreen</PresentationFormat>
  <Paragraphs>72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.VnAvant</vt:lpstr>
      <vt:lpstr>.VnAvantH</vt:lpstr>
      <vt:lpstr>Arial</vt:lpstr>
      <vt:lpstr>Calibri</vt:lpstr>
      <vt:lpstr>Calibri Light</vt:lpstr>
      <vt:lpstr>Times New Roman</vt:lpstr>
      <vt:lpstr>Wingdings</vt:lpstr>
      <vt:lpstr>Office Theme</vt:lpstr>
      <vt:lpstr>Giáo án Làm quen chữ l, m, 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</vt:lpstr>
      <vt:lpstr>PowerPoint Presentation</vt:lpstr>
      <vt:lpstr>PowerPoint Presentation</vt:lpstr>
      <vt:lpstr>PowerPoint Presentation</vt:lpstr>
      <vt:lpstr>PowerPoint Presentation</vt:lpstr>
      <vt:lpstr>Trß ch¬i BÐ tinh m¾t</vt:lpstr>
      <vt:lpstr>BÐ h·y h¸i ®óng qu¶ vµ ®Ó vµo ræ cã ch÷ t­u¬ng øng nhÐ</vt:lpstr>
      <vt:lpstr>3/ Kết thúc - Cho trẻ hát “Màu hoa”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All users - Windows 8</cp:lastModifiedBy>
  <cp:revision>76</cp:revision>
  <dcterms:created xsi:type="dcterms:W3CDTF">2018-01-04T14:02:48Z</dcterms:created>
  <dcterms:modified xsi:type="dcterms:W3CDTF">2021-09-01T07:50:32Z</dcterms:modified>
</cp:coreProperties>
</file>