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1440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39455" y="787401"/>
            <a:ext cx="4931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Trường Mầm non Long Biên 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</a:t>
            </a: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139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22</cp:revision>
  <dcterms:created xsi:type="dcterms:W3CDTF">2021-03-30T06:21:04Z</dcterms:created>
  <dcterms:modified xsi:type="dcterms:W3CDTF">2022-05-17T08:44:20Z</dcterms:modified>
</cp:coreProperties>
</file>