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80" r:id="rId5"/>
    <p:sldId id="281" r:id="rId6"/>
    <p:sldId id="259" r:id="rId7"/>
    <p:sldId id="260" r:id="rId8"/>
    <p:sldId id="741" r:id="rId9"/>
    <p:sldId id="742" r:id="rId10"/>
    <p:sldId id="743" r:id="rId11"/>
    <p:sldId id="282" r:id="rId12"/>
    <p:sldId id="270" r:id="rId13"/>
    <p:sldId id="283" r:id="rId14"/>
    <p:sldId id="284" r:id="rId15"/>
    <p:sldId id="285" r:id="rId16"/>
    <p:sldId id="286" r:id="rId17"/>
    <p:sldId id="287" r:id="rId18"/>
    <p:sldId id="271" r:id="rId19"/>
    <p:sldId id="278" r:id="rId20"/>
    <p:sldId id="272" r:id="rId21"/>
    <p:sldId id="289" r:id="rId22"/>
    <p:sldId id="290" r:id="rId23"/>
    <p:sldId id="291" r:id="rId24"/>
    <p:sldId id="292" r:id="rId25"/>
    <p:sldId id="293" r:id="rId26"/>
    <p:sldId id="294" r:id="rId27"/>
    <p:sldId id="279" r:id="rId28"/>
    <p:sldId id="274" r:id="rId29"/>
    <p:sldId id="295" r:id="rId30"/>
    <p:sldId id="740"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46"/>
  </p:normalViewPr>
  <p:slideViewPr>
    <p:cSldViewPr snapToGrid="0" snapToObjects="1">
      <p:cViewPr varScale="1">
        <p:scale>
          <a:sx n="90" d="100"/>
          <a:sy n="90" d="100"/>
        </p:scale>
        <p:origin x="54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11/9/2020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luatvietnam.vn/hinh-su/luat-100-2015-qh13-quoc-hoi-101324-d1.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A704D-637D-B646-8198-B816696FEDEB}"/>
              </a:ext>
            </a:extLst>
          </p:cNvPr>
          <p:cNvSpPr>
            <a:spLocks noGrp="1"/>
          </p:cNvSpPr>
          <p:nvPr>
            <p:ph type="ctrTitle"/>
          </p:nvPr>
        </p:nvSpPr>
        <p:spPr>
          <a:xfrm>
            <a:off x="2169043" y="954338"/>
            <a:ext cx="9335570" cy="1427355"/>
          </a:xfrm>
        </p:spPr>
        <p:txBody>
          <a:bodyPr>
            <a:noAutofit/>
          </a:bodyPr>
          <a:lstStyle/>
          <a:p>
            <a:pPr algn="ctr"/>
            <a:r>
              <a:rPr lang="en-US" sz="3200" b="1" dirty="0">
                <a:latin typeface="Times New Roman" panose="02020603050405020304" pitchFamily="18" charset="0"/>
                <a:cs typeface="Times New Roman" panose="02020603050405020304" pitchFamily="18" charset="0"/>
              </a:rPr>
              <a:t>HƯỚNG DẪN </a:t>
            </a:r>
            <a:r>
              <a:rPr lang="vi-VN" sz="3200" b="1" dirty="0">
                <a:latin typeface="Times New Roman" panose="02020603050405020304" pitchFamily="18" charset="0"/>
                <a:cs typeface="Times New Roman" panose="02020603050405020304" pitchFamily="18" charset="0"/>
              </a:rPr>
              <a:t>PHÒNG,</a:t>
            </a:r>
            <a:r>
              <a:rPr lang="en-US" sz="3200" b="1" dirty="0">
                <a:latin typeface="Times New Roman" panose="02020603050405020304" pitchFamily="18" charset="0"/>
                <a:cs typeface="Times New Roman" panose="02020603050405020304" pitchFamily="18" charset="0"/>
              </a:rPr>
              <a:t> CHỐNG BẠO HÀNH TRẺ TRONG CÁC CƠ SỞ GIÁO DỤC MẦM NON</a:t>
            </a:r>
          </a:p>
        </p:txBody>
      </p:sp>
      <p:sp>
        <p:nvSpPr>
          <p:cNvPr id="3" name="Subtitle 2">
            <a:extLst>
              <a:ext uri="{FF2B5EF4-FFF2-40B4-BE49-F238E27FC236}">
                <a16:creationId xmlns:a16="http://schemas.microsoft.com/office/drawing/2014/main" id="{8DEAB587-AAFF-3A41-8E94-BFE30B73D3B1}"/>
              </a:ext>
            </a:extLst>
          </p:cNvPr>
          <p:cNvSpPr>
            <a:spLocks noGrp="1"/>
          </p:cNvSpPr>
          <p:nvPr>
            <p:ph type="subTitle" idx="1"/>
          </p:nvPr>
        </p:nvSpPr>
        <p:spPr>
          <a:xfrm>
            <a:off x="2589213" y="3774559"/>
            <a:ext cx="8915399" cy="1427355"/>
          </a:xfrm>
        </p:spPr>
        <p:txBody>
          <a:bodyPr>
            <a:noAutofit/>
          </a:bodyPr>
          <a:lstStyle/>
          <a:p>
            <a:r>
              <a:rPr lang="en-US" sz="2400" b="1" dirty="0" err="1">
                <a:latin typeface="Times New Roman" panose="02020603050405020304" pitchFamily="18" charset="0"/>
                <a:cs typeface="Times New Roman" panose="02020603050405020304" pitchFamily="18" charset="0"/>
              </a:rPr>
              <a:t>Người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trình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bày</a:t>
            </a:r>
            <a:r>
              <a:rPr lang="en-US" sz="2400" b="1" dirty="0">
                <a:latin typeface="Times New Roman" panose="02020603050405020304" pitchFamily="18" charset="0"/>
                <a:cs typeface="Times New Roman" panose="02020603050405020304" pitchFamily="18" charset="0"/>
              </a:rPr>
              <a:t>: </a:t>
            </a:r>
            <a:r>
              <a:rPr lang="vi-VN" sz="2400" b="1" dirty="0">
                <a:latin typeface="Times New Roman" panose="02020603050405020304" pitchFamily="18" charset="0"/>
                <a:cs typeface="Times New Roman" panose="02020603050405020304" pitchFamily="18" charset="0"/>
              </a:rPr>
              <a:t>TS.</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Nguyễn</a:t>
            </a:r>
            <a:r>
              <a:rPr lang="en-US" sz="2400" b="1" dirty="0">
                <a:latin typeface="Times New Roman" panose="02020603050405020304" pitchFamily="18" charset="0"/>
                <a:cs typeface="Times New Roman" panose="02020603050405020304" pitchFamily="18" charset="0"/>
              </a:rPr>
              <a:t> </a:t>
            </a:r>
            <a:r>
              <a:rPr lang="vi-VN" sz="2400" b="1" dirty="0" err="1">
                <a:latin typeface="Times New Roman" panose="02020603050405020304" pitchFamily="18" charset="0"/>
                <a:cs typeface="Times New Roman" panose="02020603050405020304" pitchFamily="18" charset="0"/>
              </a:rPr>
              <a:t>Thị</a:t>
            </a:r>
            <a:r>
              <a:rPr lang="vi-VN"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Hồng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Vân</a:t>
            </a:r>
            <a:endParaRPr lang="en-US" sz="2400" b="1" dirty="0">
              <a:latin typeface="Times New Roman" panose="02020603050405020304" pitchFamily="18" charset="0"/>
              <a:cs typeface="Times New Roman" panose="02020603050405020304" pitchFamily="18" charset="0"/>
            </a:endParaRPr>
          </a:p>
          <a:p>
            <a:r>
              <a:rPr lang="en-US" sz="2400" b="1" dirty="0" err="1">
                <a:latin typeface="Times New Roman" panose="02020603050405020304" pitchFamily="18" charset="0"/>
                <a:cs typeface="Times New Roman" panose="02020603050405020304" pitchFamily="18" charset="0"/>
              </a:rPr>
              <a:t>Trưởng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khoa</a:t>
            </a:r>
            <a:r>
              <a:rPr lang="en-US" sz="2400" b="1" dirty="0">
                <a:latin typeface="Times New Roman" panose="02020603050405020304" pitchFamily="18" charset="0"/>
                <a:cs typeface="Times New Roman" panose="02020603050405020304" pitchFamily="18" charset="0"/>
              </a:rPr>
              <a:t> GDMN, </a:t>
            </a:r>
            <a:r>
              <a:rPr lang="en-US" sz="2400" b="1" dirty="0" err="1">
                <a:latin typeface="Times New Roman" panose="02020603050405020304" pitchFamily="18" charset="0"/>
                <a:cs typeface="Times New Roman" panose="02020603050405020304" pitchFamily="18" charset="0"/>
              </a:rPr>
              <a:t>trường</a:t>
            </a:r>
            <a:r>
              <a:rPr lang="en-US" sz="2400" b="1" dirty="0">
                <a:latin typeface="Times New Roman" panose="02020603050405020304" pitchFamily="18" charset="0"/>
                <a:cs typeface="Times New Roman" panose="02020603050405020304" pitchFamily="18" charset="0"/>
              </a:rPr>
              <a:t> Cao </a:t>
            </a:r>
            <a:r>
              <a:rPr lang="en-US" sz="2400" b="1" dirty="0" err="1">
                <a:latin typeface="Times New Roman" panose="02020603050405020304" pitchFamily="18" charset="0"/>
                <a:cs typeface="Times New Roman" panose="02020603050405020304" pitchFamily="18" charset="0"/>
              </a:rPr>
              <a:t>đẳng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Sư</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phạm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Trung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ương</a:t>
            </a:r>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1522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4EF7A-5AD9-4C40-89C5-38EB3EC0C8D8}"/>
              </a:ext>
            </a:extLst>
          </p:cNvPr>
          <p:cNvSpPr>
            <a:spLocks noGrp="1"/>
          </p:cNvSpPr>
          <p:nvPr>
            <p:ph type="title"/>
          </p:nvPr>
        </p:nvSpPr>
        <p:spPr>
          <a:xfrm>
            <a:off x="1607127" y="263236"/>
            <a:ext cx="9329449" cy="706582"/>
          </a:xfrm>
        </p:spPr>
        <p:txBody>
          <a:bodyPr>
            <a:normAutofit/>
          </a:bodyPr>
          <a:lstStyle/>
          <a:p>
            <a:pPr algn="ctr"/>
            <a:r>
              <a:rPr lang="vi-VN" sz="3200" b="1" dirty="0" err="1">
                <a:solidFill>
                  <a:srgbClr val="222222"/>
                </a:solidFill>
                <a:effectLst/>
                <a:latin typeface="Times New Roman" panose="02020603050405020304" pitchFamily="18" charset="0"/>
                <a:ea typeface="Calibri" panose="020F0502020204030204" pitchFamily="34" charset="0"/>
              </a:rPr>
              <a:t>Đối</a:t>
            </a:r>
            <a:r>
              <a:rPr lang="vi-VN" sz="3200" b="1" dirty="0">
                <a:solidFill>
                  <a:srgbClr val="222222"/>
                </a:solidFill>
                <a:effectLst/>
                <a:latin typeface="Times New Roman" panose="02020603050405020304" pitchFamily="18" charset="0"/>
                <a:ea typeface="Calibri" panose="020F0502020204030204" pitchFamily="34" charset="0"/>
              </a:rPr>
              <a:t> </a:t>
            </a:r>
            <a:r>
              <a:rPr lang="vi-VN" sz="3200" b="1" dirty="0" err="1">
                <a:solidFill>
                  <a:srgbClr val="222222"/>
                </a:solidFill>
                <a:effectLst/>
                <a:latin typeface="Times New Roman" panose="02020603050405020304" pitchFamily="18" charset="0"/>
                <a:ea typeface="Calibri" panose="020F0502020204030204" pitchFamily="34" charset="0"/>
              </a:rPr>
              <a:t>với</a:t>
            </a:r>
            <a:r>
              <a:rPr lang="vi-VN" sz="3200" b="1" dirty="0">
                <a:solidFill>
                  <a:srgbClr val="222222"/>
                </a:solidFill>
                <a:effectLst/>
                <a:latin typeface="Times New Roman" panose="02020603050405020304" pitchFamily="18" charset="0"/>
                <a:ea typeface="Calibri" panose="020F0502020204030204" pitchFamily="34" charset="0"/>
              </a:rPr>
              <a:t> </a:t>
            </a:r>
            <a:r>
              <a:rPr lang="vi-VN" sz="3200" b="1" dirty="0" err="1">
                <a:solidFill>
                  <a:srgbClr val="222222"/>
                </a:solidFill>
                <a:effectLst/>
                <a:latin typeface="Times New Roman" panose="02020603050405020304" pitchFamily="18" charset="0"/>
                <a:ea typeface="Calibri" panose="020F0502020204030204" pitchFamily="34" charset="0"/>
              </a:rPr>
              <a:t>giáo</a:t>
            </a:r>
            <a:r>
              <a:rPr lang="vi-VN" sz="3200" b="1" dirty="0">
                <a:solidFill>
                  <a:srgbClr val="222222"/>
                </a:solidFill>
                <a:effectLst/>
                <a:latin typeface="Times New Roman" panose="02020603050405020304" pitchFamily="18" charset="0"/>
                <a:ea typeface="Calibri" panose="020F0502020204030204" pitchFamily="34" charset="0"/>
              </a:rPr>
              <a:t> viên </a:t>
            </a:r>
            <a:r>
              <a:rPr lang="vi-VN" sz="3200" b="1" dirty="0" err="1">
                <a:solidFill>
                  <a:srgbClr val="222222"/>
                </a:solidFill>
                <a:effectLst/>
                <a:latin typeface="Times New Roman" panose="02020603050405020304" pitchFamily="18" charset="0"/>
                <a:ea typeface="Calibri" panose="020F0502020204030204" pitchFamily="34" charset="0"/>
              </a:rPr>
              <a:t>mầm</a:t>
            </a:r>
            <a:r>
              <a:rPr lang="vi-VN" sz="3200" b="1" dirty="0">
                <a:solidFill>
                  <a:srgbClr val="222222"/>
                </a:solidFill>
                <a:effectLst/>
                <a:latin typeface="Times New Roman" panose="02020603050405020304" pitchFamily="18" charset="0"/>
                <a:ea typeface="Calibri" panose="020F0502020204030204" pitchFamily="34" charset="0"/>
              </a:rPr>
              <a:t> non</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39DA55F-5C01-974F-A0F4-08D94ACA6E0B}"/>
              </a:ext>
            </a:extLst>
          </p:cNvPr>
          <p:cNvSpPr>
            <a:spLocks noGrp="1"/>
          </p:cNvSpPr>
          <p:nvPr>
            <p:ph idx="1"/>
          </p:nvPr>
        </p:nvSpPr>
        <p:spPr>
          <a:xfrm>
            <a:off x="1607127" y="1274163"/>
            <a:ext cx="9736848" cy="5445291"/>
          </a:xfrm>
        </p:spPr>
        <p:txBody>
          <a:bodyPr>
            <a:noAutofit/>
          </a:bodyPr>
          <a:lstStyle/>
          <a:p>
            <a:pPr indent="0" algn="ctr">
              <a:spcAft>
                <a:spcPts val="1000"/>
              </a:spcAft>
              <a:buNone/>
            </a:pPr>
            <a:r>
              <a:rPr lang="vi-VN" sz="2400" b="1" dirty="0" err="1">
                <a:latin typeface="Times New Roman" panose="02020603050405020304" pitchFamily="18" charset="0"/>
                <a:ea typeface="Calibri" panose="020F0502020204030204" pitchFamily="34" charset="0"/>
                <a:cs typeface="Times New Roman" panose="02020603050405020304" pitchFamily="18" charset="0"/>
              </a:rPr>
              <a:t>Nếu</a:t>
            </a:r>
            <a:r>
              <a:rPr lang="vi-VN" sz="2400" b="1" dirty="0">
                <a:latin typeface="Times New Roman" panose="02020603050405020304" pitchFamily="18" charset="0"/>
                <a:ea typeface="Calibri" panose="020F0502020204030204" pitchFamily="34" charset="0"/>
                <a:cs typeface="Times New Roman" panose="02020603050405020304" pitchFamily="18" charset="0"/>
              </a:rPr>
              <a:t> </a:t>
            </a:r>
            <a:r>
              <a:rPr lang="vi-VN" sz="2400" b="1" dirty="0" err="1">
                <a:latin typeface="Times New Roman" panose="02020603050405020304" pitchFamily="18" charset="0"/>
                <a:ea typeface="Calibri" panose="020F0502020204030204" pitchFamily="34" charset="0"/>
                <a:cs typeface="Times New Roman" panose="02020603050405020304" pitchFamily="18" charset="0"/>
              </a:rPr>
              <a:t>có</a:t>
            </a:r>
            <a:r>
              <a:rPr lang="vi-VN" sz="2400" b="1" dirty="0">
                <a:latin typeface="Times New Roman" panose="02020603050405020304" pitchFamily="18" charset="0"/>
                <a:ea typeface="Calibri" panose="020F0502020204030204" pitchFamily="34" charset="0"/>
                <a:cs typeface="Times New Roman" panose="02020603050405020304" pitchFamily="18" charset="0"/>
              </a:rPr>
              <a:t> </a:t>
            </a:r>
            <a:r>
              <a:rPr lang="vi-VN" sz="2400" b="1" dirty="0" err="1">
                <a:latin typeface="Times New Roman" panose="02020603050405020304" pitchFamily="18" charset="0"/>
                <a:ea typeface="Calibri" panose="020F0502020204030204" pitchFamily="34" charset="0"/>
                <a:cs typeface="Times New Roman" panose="02020603050405020304" pitchFamily="18" charset="0"/>
              </a:rPr>
              <a:t>h</a:t>
            </a:r>
            <a:r>
              <a:rPr lang="vi-VN" sz="2400" b="1" dirty="0" err="1">
                <a:effectLst/>
                <a:latin typeface="Times New Roman" panose="02020603050405020304" pitchFamily="18" charset="0"/>
                <a:ea typeface="Calibri" panose="020F0502020204030204" pitchFamily="34" charset="0"/>
                <a:cs typeface="Times New Roman" panose="02020603050405020304" pitchFamily="18" charset="0"/>
              </a:rPr>
              <a:t>ành</a:t>
            </a:r>
            <a:r>
              <a:rPr lang="vi-VN" sz="2400" b="1" dirty="0">
                <a:effectLst/>
                <a:latin typeface="Times New Roman" panose="02020603050405020304" pitchFamily="18" charset="0"/>
                <a:ea typeface="Calibri" panose="020F0502020204030204" pitchFamily="34" charset="0"/>
                <a:cs typeface="Times New Roman" panose="02020603050405020304" pitchFamily="18" charset="0"/>
              </a:rPr>
              <a:t> vi </a:t>
            </a:r>
            <a:r>
              <a:rPr lang="vi-VN" sz="2400" b="1" dirty="0" err="1">
                <a:effectLst/>
                <a:latin typeface="Times New Roman" panose="02020603050405020304" pitchFamily="18" charset="0"/>
                <a:ea typeface="Calibri" panose="020F0502020204030204" pitchFamily="34" charset="0"/>
                <a:cs typeface="Times New Roman" panose="02020603050405020304" pitchFamily="18" charset="0"/>
              </a:rPr>
              <a:t>ngược</a:t>
            </a:r>
            <a:r>
              <a:rPr lang="vi-VN"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b="1" dirty="0" err="1">
                <a:effectLst/>
                <a:latin typeface="Times New Roman" panose="02020603050405020304" pitchFamily="18" charset="0"/>
                <a:ea typeface="Calibri" panose="020F0502020204030204" pitchFamily="34" charset="0"/>
                <a:cs typeface="Times New Roman" panose="02020603050405020304" pitchFamily="18" charset="0"/>
              </a:rPr>
              <a:t>đãi</a:t>
            </a:r>
            <a:r>
              <a:rPr lang="vi-VN"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b="1" dirty="0" err="1">
                <a:effectLst/>
                <a:latin typeface="Times New Roman" panose="02020603050405020304" pitchFamily="18" charset="0"/>
                <a:ea typeface="Calibri" panose="020F0502020204030204" pitchFamily="34" charset="0"/>
                <a:cs typeface="Times New Roman" panose="02020603050405020304" pitchFamily="18" charset="0"/>
              </a:rPr>
              <a:t>bạo</a:t>
            </a:r>
            <a:r>
              <a:rPr lang="vi-VN"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b="1"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vi-VN"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b="1"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vi-VN"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b="1" dirty="0" err="1">
                <a:effectLst/>
                <a:latin typeface="Times New Roman" panose="02020603050405020304" pitchFamily="18" charset="0"/>
                <a:ea typeface="Calibri" panose="020F0502020204030204" pitchFamily="34" charset="0"/>
                <a:cs typeface="Times New Roman" panose="02020603050405020304" pitchFamily="18" charset="0"/>
              </a:rPr>
              <a:t>trẻ</a:t>
            </a:r>
            <a:r>
              <a:rPr lang="vi-VN"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b="1" dirty="0" err="1">
                <a:effectLst/>
                <a:latin typeface="Times New Roman" panose="02020603050405020304" pitchFamily="18" charset="0"/>
                <a:ea typeface="Calibri" panose="020F0502020204030204" pitchFamily="34" charset="0"/>
                <a:cs typeface="Times New Roman" panose="02020603050405020304" pitchFamily="18" charset="0"/>
              </a:rPr>
              <a:t>sẽ</a:t>
            </a:r>
            <a:r>
              <a:rPr lang="vi-VN"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b="1" dirty="0" err="1">
                <a:effectLst/>
                <a:latin typeface="Times New Roman" panose="02020603050405020304" pitchFamily="18" charset="0"/>
                <a:ea typeface="Calibri" panose="020F0502020204030204" pitchFamily="34" charset="0"/>
                <a:cs typeface="Times New Roman" panose="02020603050405020304" pitchFamily="18" charset="0"/>
              </a:rPr>
              <a:t>phải</a:t>
            </a:r>
            <a:r>
              <a:rPr lang="vi-VN"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b="1" dirty="0" err="1">
                <a:effectLst/>
                <a:latin typeface="Times New Roman" panose="02020603050405020304" pitchFamily="18" charset="0"/>
                <a:ea typeface="Calibri" panose="020F0502020204030204" pitchFamily="34" charset="0"/>
                <a:cs typeface="Times New Roman" panose="02020603050405020304" pitchFamily="18" charset="0"/>
              </a:rPr>
              <a:t>nhận</a:t>
            </a:r>
            <a:r>
              <a:rPr lang="vi-VN"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b="1" dirty="0" err="1">
                <a:effectLst/>
                <a:latin typeface="Times New Roman" panose="02020603050405020304" pitchFamily="18" charset="0"/>
                <a:ea typeface="Calibri" panose="020F0502020204030204" pitchFamily="34" charset="0"/>
                <a:cs typeface="Times New Roman" panose="02020603050405020304" pitchFamily="18" charset="0"/>
              </a:rPr>
              <a:t>một</a:t>
            </a:r>
            <a:r>
              <a:rPr lang="vi-VN" sz="2400" b="1" dirty="0">
                <a:effectLst/>
                <a:latin typeface="Times New Roman" panose="02020603050405020304" pitchFamily="18" charset="0"/>
                <a:ea typeface="Calibri" panose="020F0502020204030204" pitchFamily="34" charset="0"/>
                <a:cs typeface="Times New Roman" panose="02020603050405020304" pitchFamily="18" charset="0"/>
              </a:rPr>
              <a:t> </a:t>
            </a:r>
          </a:p>
          <a:p>
            <a:pPr indent="0" algn="ctr">
              <a:spcAft>
                <a:spcPts val="1000"/>
              </a:spcAft>
              <a:buNone/>
            </a:pPr>
            <a:r>
              <a:rPr lang="vi-VN" sz="2400" b="1" dirty="0" err="1">
                <a:effectLst/>
                <a:latin typeface="Times New Roman" panose="02020603050405020304" pitchFamily="18" charset="0"/>
                <a:ea typeface="Calibri" panose="020F0502020204030204" pitchFamily="34" charset="0"/>
                <a:cs typeface="Times New Roman" panose="02020603050405020304" pitchFamily="18" charset="0"/>
              </a:rPr>
              <a:t>hoặc</a:t>
            </a:r>
            <a:r>
              <a:rPr lang="vi-VN"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b="1" dirty="0" err="1">
                <a:effectLst/>
                <a:latin typeface="Times New Roman" panose="02020603050405020304" pitchFamily="18" charset="0"/>
                <a:ea typeface="Calibri" panose="020F0502020204030204" pitchFamily="34" charset="0"/>
                <a:cs typeface="Times New Roman" panose="02020603050405020304" pitchFamily="18" charset="0"/>
              </a:rPr>
              <a:t>nhiều</a:t>
            </a:r>
            <a:r>
              <a:rPr lang="vi-VN"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b="1" dirty="0" err="1">
                <a:effectLst/>
                <a:latin typeface="Times New Roman" panose="02020603050405020304" pitchFamily="18" charset="0"/>
                <a:ea typeface="Calibri" panose="020F0502020204030204" pitchFamily="34" charset="0"/>
                <a:cs typeface="Times New Roman" panose="02020603050405020304" pitchFamily="18" charset="0"/>
              </a:rPr>
              <a:t>mức</a:t>
            </a:r>
            <a:r>
              <a:rPr lang="vi-VN"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b="1" dirty="0" err="1">
                <a:effectLst/>
                <a:latin typeface="Times New Roman" panose="02020603050405020304" pitchFamily="18" charset="0"/>
                <a:ea typeface="Calibri" panose="020F0502020204030204" pitchFamily="34" charset="0"/>
                <a:cs typeface="Times New Roman" panose="02020603050405020304" pitchFamily="18" charset="0"/>
              </a:rPr>
              <a:t>hình</a:t>
            </a:r>
            <a:r>
              <a:rPr lang="vi-VN"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b="1" dirty="0" err="1">
                <a:effectLst/>
                <a:latin typeface="Times New Roman" panose="02020603050405020304" pitchFamily="18" charset="0"/>
                <a:ea typeface="Calibri" panose="020F0502020204030204" pitchFamily="34" charset="0"/>
                <a:cs typeface="Times New Roman" panose="02020603050405020304" pitchFamily="18" charset="0"/>
              </a:rPr>
              <a:t>phạt</a:t>
            </a:r>
            <a:r>
              <a:rPr lang="vi-VN" sz="2400" b="1" dirty="0">
                <a:effectLst/>
                <a:latin typeface="Times New Roman" panose="02020603050405020304" pitchFamily="18" charset="0"/>
                <a:ea typeface="Calibri" panose="020F0502020204030204" pitchFamily="34" charset="0"/>
                <a:cs typeface="Times New Roman" panose="02020603050405020304" pitchFamily="18" charset="0"/>
              </a:rPr>
              <a:t> như: </a:t>
            </a:r>
            <a:endParaRPr lang="vi-VN" sz="2400" b="1" dirty="0">
              <a:effectLst/>
              <a:latin typeface="Calibri" panose="020F0502020204030204" pitchFamily="34" charset="0"/>
              <a:ea typeface="Calibri" panose="020F0502020204030204" pitchFamily="34" charset="0"/>
              <a:cs typeface="Times New Roman" panose="02020603050405020304" pitchFamily="18" charset="0"/>
            </a:endParaRPr>
          </a:p>
          <a:p>
            <a:pPr indent="342900" algn="just">
              <a:lnSpc>
                <a:spcPct val="150000"/>
              </a:lnSpc>
              <a:spcAft>
                <a:spcPts val="1000"/>
              </a:spcAft>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Bồi</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thường</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vi-VN" sz="2400" dirty="0">
              <a:effectLst/>
              <a:latin typeface="Calibri" panose="020F0502020204030204" pitchFamily="34" charset="0"/>
              <a:ea typeface="Calibri" panose="020F0502020204030204" pitchFamily="34" charset="0"/>
              <a:cs typeface="Times New Roman" panose="02020603050405020304" pitchFamily="18" charset="0"/>
            </a:endParaRPr>
          </a:p>
          <a:p>
            <a:pPr indent="342900" algn="just">
              <a:lnSpc>
                <a:spcPct val="150000"/>
              </a:lnSpc>
              <a:spcAft>
                <a:spcPts val="1000"/>
              </a:spcAft>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Bị</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kỉ</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luật</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hạ</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bậc</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lương,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cách</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chức</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điều</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chuyển</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công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việc</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vi-VN" sz="2400" dirty="0">
              <a:effectLst/>
              <a:latin typeface="Calibri" panose="020F0502020204030204" pitchFamily="34" charset="0"/>
              <a:ea typeface="Calibri" panose="020F0502020204030204" pitchFamily="34" charset="0"/>
              <a:cs typeface="Times New Roman" panose="02020603050405020304" pitchFamily="18" charset="0"/>
            </a:endParaRPr>
          </a:p>
          <a:p>
            <a:pPr indent="342900" algn="just">
              <a:lnSpc>
                <a:spcPct val="150000"/>
              </a:lnSpc>
              <a:spcAft>
                <a:spcPts val="1000"/>
              </a:spcAft>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Bị</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chấm</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dứt</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hợp</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đồng</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lao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động</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nghiêm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cấm</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hành</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nghề</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vi-VN" sz="2400" dirty="0">
              <a:effectLst/>
              <a:latin typeface="Calibri" panose="020F0502020204030204" pitchFamily="34" charset="0"/>
              <a:ea typeface="Calibri" panose="020F0502020204030204" pitchFamily="34" charset="0"/>
              <a:cs typeface="Times New Roman" panose="02020603050405020304" pitchFamily="18" charset="0"/>
            </a:endParaRPr>
          </a:p>
          <a:p>
            <a:pPr indent="342900" algn="just">
              <a:lnSpc>
                <a:spcPct val="150000"/>
              </a:lnSpc>
              <a:spcAft>
                <a:spcPts val="1000"/>
              </a:spcAft>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Bị</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giam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giữ</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đi </a:t>
            </a:r>
            <a:r>
              <a:rPr lang="vi-VN" sz="2400" dirty="0" err="1">
                <a:effectLst/>
                <a:latin typeface="Times New Roman" panose="02020603050405020304" pitchFamily="18" charset="0"/>
                <a:ea typeface="Calibri" panose="020F0502020204030204" pitchFamily="34" charset="0"/>
                <a:cs typeface="Times New Roman" panose="02020603050405020304" pitchFamily="18" charset="0"/>
              </a:rPr>
              <a:t>tù</a:t>
            </a: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vi-VN"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61051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CCBBD3-2EAB-314F-B9F8-FF09D86DA619}"/>
              </a:ext>
            </a:extLst>
          </p:cNvPr>
          <p:cNvSpPr>
            <a:spLocks noGrp="1"/>
          </p:cNvSpPr>
          <p:nvPr>
            <p:ph idx="1"/>
          </p:nvPr>
        </p:nvSpPr>
        <p:spPr>
          <a:xfrm>
            <a:off x="2838450" y="819150"/>
            <a:ext cx="7362825" cy="3667125"/>
          </a:xfrm>
        </p:spPr>
        <p:txBody>
          <a:bodyPr>
            <a:normAutofit/>
          </a:bodyPr>
          <a:lstStyle/>
          <a:p>
            <a:pPr marL="0" indent="0">
              <a:buNone/>
            </a:pPr>
            <a:endParaRPr lang="vi-VN" sz="2800" dirty="0">
              <a:effectLst/>
              <a:latin typeface="Times New Roman" panose="02020603050405020304" pitchFamily="18" charset="0"/>
              <a:ea typeface="Calibri" panose="020F0502020204030204" pitchFamily="34" charset="0"/>
            </a:endParaRPr>
          </a:p>
          <a:p>
            <a:pPr marL="0" indent="0">
              <a:buNone/>
            </a:pPr>
            <a:endParaRPr lang="vi-VN" sz="2800" dirty="0">
              <a:latin typeface="Times New Roman" panose="02020603050405020304" pitchFamily="18" charset="0"/>
              <a:ea typeface="Calibri" panose="020F0502020204030204" pitchFamily="34" charset="0"/>
            </a:endParaRPr>
          </a:p>
          <a:p>
            <a:pPr marL="0" indent="0" algn="ctr">
              <a:lnSpc>
                <a:spcPct val="150000"/>
              </a:lnSpc>
              <a:spcBef>
                <a:spcPts val="0"/>
              </a:spcBef>
              <a:buNone/>
            </a:pPr>
            <a:r>
              <a:rPr lang="vi-VN" sz="3200" b="1" dirty="0" err="1">
                <a:latin typeface="Times New Roman" panose="02020603050405020304" pitchFamily="18" charset="0"/>
                <a:ea typeface="Calibri" panose="020F0502020204030204" pitchFamily="34" charset="0"/>
              </a:rPr>
              <a:t>Các</a:t>
            </a:r>
            <a:r>
              <a:rPr lang="vi-VN" sz="3200" b="1" dirty="0">
                <a:latin typeface="Times New Roman" panose="02020603050405020304" pitchFamily="18" charset="0"/>
                <a:ea typeface="Calibri" panose="020F0502020204030204" pitchFamily="34" charset="0"/>
              </a:rPr>
              <a:t> </a:t>
            </a:r>
            <a:r>
              <a:rPr lang="vi-VN" sz="3200" b="1" dirty="0" err="1">
                <a:latin typeface="Times New Roman" panose="02020603050405020304" pitchFamily="18" charset="0"/>
                <a:ea typeface="Calibri" panose="020F0502020204030204" pitchFamily="34" charset="0"/>
              </a:rPr>
              <a:t>cấp</a:t>
            </a:r>
            <a:r>
              <a:rPr lang="vi-VN" sz="3200" b="1" dirty="0">
                <a:latin typeface="Times New Roman" panose="02020603050405020304" pitchFamily="18" charset="0"/>
                <a:ea typeface="Calibri" panose="020F0502020204030204" pitchFamily="34" charset="0"/>
              </a:rPr>
              <a:t> </a:t>
            </a:r>
            <a:r>
              <a:rPr lang="vi-VN" sz="3200" b="1" dirty="0" err="1">
                <a:latin typeface="Times New Roman" panose="02020603050405020304" pitchFamily="18" charset="0"/>
                <a:ea typeface="Calibri" panose="020F0502020204030204" pitchFamily="34" charset="0"/>
              </a:rPr>
              <a:t>độ</a:t>
            </a:r>
            <a:r>
              <a:rPr lang="vi-VN" sz="3200" b="1" dirty="0">
                <a:latin typeface="Times New Roman" panose="02020603050405020304" pitchFamily="18" charset="0"/>
                <a:ea typeface="Calibri" panose="020F0502020204030204" pitchFamily="34" charset="0"/>
              </a:rPr>
              <a:t> </a:t>
            </a:r>
            <a:r>
              <a:rPr lang="vi-VN" sz="3200" b="1" dirty="0" err="1">
                <a:latin typeface="Times New Roman" panose="02020603050405020304" pitchFamily="18" charset="0"/>
                <a:ea typeface="Calibri" panose="020F0502020204030204" pitchFamily="34" charset="0"/>
              </a:rPr>
              <a:t>bảo</a:t>
            </a:r>
            <a:r>
              <a:rPr lang="vi-VN" sz="3200" b="1" dirty="0">
                <a:latin typeface="Times New Roman" panose="02020603050405020304" pitchFamily="18" charset="0"/>
                <a:ea typeface="Calibri" panose="020F0502020204030204" pitchFamily="34" charset="0"/>
              </a:rPr>
              <a:t> </a:t>
            </a:r>
            <a:r>
              <a:rPr lang="vi-VN" sz="3200" b="1" dirty="0" err="1">
                <a:latin typeface="Times New Roman" panose="02020603050405020304" pitchFamily="18" charset="0"/>
                <a:ea typeface="Calibri" panose="020F0502020204030204" pitchFamily="34" charset="0"/>
              </a:rPr>
              <a:t>vệ</a:t>
            </a:r>
            <a:r>
              <a:rPr lang="vi-VN" sz="3200" b="1" dirty="0">
                <a:latin typeface="Times New Roman" panose="02020603050405020304" pitchFamily="18" charset="0"/>
                <a:ea typeface="Calibri" panose="020F0502020204030204" pitchFamily="34" charset="0"/>
              </a:rPr>
              <a:t> </a:t>
            </a:r>
            <a:r>
              <a:rPr lang="vi-VN" sz="3200" b="1" dirty="0" err="1">
                <a:latin typeface="Times New Roman" panose="02020603050405020304" pitchFamily="18" charset="0"/>
                <a:ea typeface="Calibri" panose="020F0502020204030204" pitchFamily="34" charset="0"/>
              </a:rPr>
              <a:t>trẻ</a:t>
            </a:r>
            <a:r>
              <a:rPr lang="vi-VN" sz="3200" b="1" dirty="0">
                <a:latin typeface="Times New Roman" panose="02020603050405020304" pitchFamily="18" charset="0"/>
                <a:ea typeface="Calibri" panose="020F0502020204030204" pitchFamily="34" charset="0"/>
              </a:rPr>
              <a:t> em</a:t>
            </a:r>
          </a:p>
          <a:p>
            <a:pPr marL="0" indent="0" algn="ctr">
              <a:lnSpc>
                <a:spcPct val="150000"/>
              </a:lnSpc>
              <a:spcBef>
                <a:spcPts val="0"/>
              </a:spcBef>
              <a:buNone/>
            </a:pPr>
            <a:r>
              <a:rPr lang="en-US" sz="3200" b="1" dirty="0">
                <a:latin typeface="Times New Roman" panose="02020603050405020304" pitchFamily="18" charset="0"/>
                <a:cs typeface="Times New Roman" panose="02020603050405020304" pitchFamily="18" charset="0"/>
              </a:rPr>
              <a:t>(</a:t>
            </a:r>
            <a:r>
              <a:rPr lang="en-US" sz="3200" b="1" dirty="0" err="1">
                <a:latin typeface="Times New Roman" panose="02020603050405020304" pitchFamily="18" charset="0"/>
                <a:cs typeface="Times New Roman" panose="02020603050405020304" pitchFamily="18" charset="0"/>
              </a:rPr>
              <a:t>quy</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định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trong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Luật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trẻ</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em</a:t>
            </a:r>
            <a:r>
              <a:rPr lang="en-US" sz="3200" b="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2736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F471A3-79C4-654B-87A4-7255321263E3}"/>
              </a:ext>
            </a:extLst>
          </p:cNvPr>
          <p:cNvSpPr>
            <a:spLocks noGrp="1"/>
          </p:cNvSpPr>
          <p:nvPr>
            <p:ph idx="1"/>
          </p:nvPr>
        </p:nvSpPr>
        <p:spPr>
          <a:xfrm>
            <a:off x="1876425" y="523875"/>
            <a:ext cx="9628187" cy="6134100"/>
          </a:xfrm>
        </p:spPr>
        <p:txBody>
          <a:bodyPr>
            <a:noAutofit/>
          </a:bodyPr>
          <a:lstStyle/>
          <a:p>
            <a:pPr algn="just"/>
            <a:r>
              <a:rPr lang="pt-BR" sz="2800" b="1" dirty="0">
                <a:latin typeface="Times New Roman" panose="02020603050405020304" pitchFamily="18" charset="0"/>
                <a:cs typeface="Times New Roman" panose="02020603050405020304" pitchFamily="18" charset="0"/>
              </a:rPr>
              <a:t>Cấp độ phòng ngừa </a:t>
            </a:r>
            <a:r>
              <a:rPr lang="pt-BR" sz="2800" dirty="0">
                <a:latin typeface="Times New Roman" panose="02020603050405020304" pitchFamily="18" charset="0"/>
                <a:cs typeface="Times New Roman" panose="02020603050405020304" pitchFamily="18" charset="0"/>
              </a:rPr>
              <a:t>gồm các biện pháp bảo vệ được áp dụng đối với cộng đồng, gia đình và mọi trẻ em nhằm nâng cao nhận thức, trang bị kiến thức về bảo vệ trẻ em, xây dựng môi trường sống an toàn, lành mạnh cho trẻ em, giảm thiểu nguy cơ trẻ em bị xâm hại hoặc rơi vào hoàn cảnh đặc </a:t>
            </a:r>
            <a:r>
              <a:rPr lang="vi-VN" sz="2800" dirty="0" err="1">
                <a:latin typeface="Times New Roman" panose="02020603050405020304" pitchFamily="18" charset="0"/>
                <a:cs typeface="Times New Roman" panose="02020603050405020304" pitchFamily="18" charset="0"/>
              </a:rPr>
              <a:t>biệt</a:t>
            </a:r>
            <a:r>
              <a:rPr lang="vi-VN"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pt-BR" sz="2800" b="1" dirty="0">
                <a:latin typeface="Times New Roman" panose="02020603050405020304" pitchFamily="18" charset="0"/>
                <a:cs typeface="Times New Roman" panose="02020603050405020304" pitchFamily="18" charset="0"/>
              </a:rPr>
              <a:t>Cấp độ hỗ trợ </a:t>
            </a:r>
            <a:r>
              <a:rPr lang="pt-BR" sz="2800" dirty="0">
                <a:latin typeface="Times New Roman" panose="02020603050405020304" pitchFamily="18" charset="0"/>
                <a:cs typeface="Times New Roman" panose="02020603050405020304" pitchFamily="18" charset="0"/>
              </a:rPr>
              <a:t>bao gồm các biện pháp bảo vệ được áp dụng đối với trẻ em có nguy cơ bị bạo lực, bóc lột, bỏ rơi hoặc trẻ em có hoàn cảnh đặc biệt nhằm kịp thời phát hiện, giảm thiểu hoặc loại bỏ nguy cơ gây tổn hại cho trẻ </a:t>
            </a:r>
            <a:r>
              <a:rPr lang="vi-VN" sz="2800" dirty="0">
                <a:latin typeface="Times New Roman" panose="02020603050405020304" pitchFamily="18" charset="0"/>
                <a:cs typeface="Times New Roman" panose="02020603050405020304" pitchFamily="18" charset="0"/>
              </a:rPr>
              <a:t>em.</a:t>
            </a:r>
            <a:endParaRPr lang="en-US" sz="2800" dirty="0">
              <a:latin typeface="Times New Roman" panose="02020603050405020304" pitchFamily="18" charset="0"/>
              <a:cs typeface="Times New Roman" panose="02020603050405020304" pitchFamily="18" charset="0"/>
            </a:endParaRPr>
          </a:p>
          <a:p>
            <a:pPr algn="just"/>
            <a:r>
              <a:rPr lang="pt-BR" sz="2800" b="1" dirty="0">
                <a:latin typeface="Times New Roman" panose="02020603050405020304" pitchFamily="18" charset="0"/>
                <a:cs typeface="Times New Roman" panose="02020603050405020304" pitchFamily="18" charset="0"/>
              </a:rPr>
              <a:t>Cấp độ can thiệp </a:t>
            </a:r>
            <a:r>
              <a:rPr lang="pt-BR" sz="2800" dirty="0">
                <a:latin typeface="Times New Roman" panose="02020603050405020304" pitchFamily="18" charset="0"/>
                <a:cs typeface="Times New Roman" panose="02020603050405020304" pitchFamily="18" charset="0"/>
              </a:rPr>
              <a:t>bao gồm các biện pháp bảo vệ được áp dụng đối với trẻ em và gia đình trẻ em bị xâm hại nhằm ngăn chặn hành vi xâm hại; hỗ trợ chăm sóc phục hồi, tái hòa nhập cộng đồng cho trẻ em có hoàn cảnh đặc </a:t>
            </a:r>
            <a:r>
              <a:rPr lang="vi-VN" sz="2800" dirty="0" err="1">
                <a:latin typeface="Times New Roman" panose="02020603050405020304" pitchFamily="18" charset="0"/>
                <a:cs typeface="Times New Roman" panose="02020603050405020304" pitchFamily="18" charset="0"/>
              </a:rPr>
              <a:t>biệt</a:t>
            </a:r>
            <a:r>
              <a:rPr lang="vi-VN"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240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DFCFB8-AC06-3748-B4FF-E5DF91F09B41}"/>
              </a:ext>
            </a:extLst>
          </p:cNvPr>
          <p:cNvSpPr>
            <a:spLocks noGrp="1"/>
          </p:cNvSpPr>
          <p:nvPr>
            <p:ph idx="1"/>
          </p:nvPr>
        </p:nvSpPr>
        <p:spPr>
          <a:xfrm>
            <a:off x="2076450" y="514350"/>
            <a:ext cx="9428162" cy="4000500"/>
          </a:xfrm>
        </p:spPr>
        <p:txBody>
          <a:bodyPr>
            <a:normAutofit/>
          </a:bodyPr>
          <a:lstStyle/>
          <a:p>
            <a:pPr marL="0" indent="0">
              <a:buNone/>
            </a:pPr>
            <a:endParaRPr lang="vi-VN" sz="1800" b="1" i="1" dirty="0">
              <a:effectLst/>
              <a:latin typeface="Times New Roman" panose="02020603050405020304" pitchFamily="18" charset="0"/>
              <a:ea typeface="Calibri" panose="020F0502020204030204" pitchFamily="34" charset="0"/>
            </a:endParaRPr>
          </a:p>
          <a:p>
            <a:pPr marL="0" indent="0">
              <a:buNone/>
            </a:pPr>
            <a:endParaRPr lang="vi-VN" b="1" i="1" dirty="0">
              <a:latin typeface="Times New Roman" panose="02020603050405020304" pitchFamily="18" charset="0"/>
              <a:ea typeface="Calibri" panose="020F0502020204030204" pitchFamily="34" charset="0"/>
            </a:endParaRPr>
          </a:p>
          <a:p>
            <a:pPr marL="0" indent="0" algn="ctr">
              <a:buNone/>
            </a:pPr>
            <a:endParaRPr lang="vi-VN" sz="3200" b="1" i="1" dirty="0">
              <a:effectLst/>
              <a:latin typeface="Times New Roman" panose="02020603050405020304" pitchFamily="18" charset="0"/>
              <a:ea typeface="Calibri" panose="020F0502020204030204" pitchFamily="34" charset="0"/>
            </a:endParaRPr>
          </a:p>
          <a:p>
            <a:pPr marL="0" indent="0" algn="ctr">
              <a:buNone/>
            </a:pPr>
            <a:r>
              <a:rPr lang="vi-VN" sz="3200" b="1" i="1" dirty="0" err="1">
                <a:effectLst/>
                <a:latin typeface="Times New Roman" panose="02020603050405020304" pitchFamily="18" charset="0"/>
                <a:ea typeface="Calibri" panose="020F0502020204030204" pitchFamily="34" charset="0"/>
              </a:rPr>
              <a:t>Phòng</a:t>
            </a:r>
            <a:r>
              <a:rPr lang="vi-VN" sz="3200" b="1" i="1" dirty="0">
                <a:effectLst/>
                <a:latin typeface="Times New Roman" panose="02020603050405020304" pitchFamily="18" charset="0"/>
                <a:ea typeface="Calibri" panose="020F0502020204030204" pitchFamily="34" charset="0"/>
              </a:rPr>
              <a:t>, </a:t>
            </a:r>
            <a:r>
              <a:rPr lang="vi-VN" sz="3200" b="1" i="1" dirty="0" err="1">
                <a:effectLst/>
                <a:latin typeface="Times New Roman" panose="02020603050405020304" pitchFamily="18" charset="0"/>
                <a:ea typeface="Calibri" panose="020F0502020204030204" pitchFamily="34" charset="0"/>
              </a:rPr>
              <a:t>chống</a:t>
            </a:r>
            <a:r>
              <a:rPr lang="vi-VN" sz="3200" b="1" i="1" dirty="0">
                <a:effectLst/>
                <a:latin typeface="Times New Roman" panose="02020603050405020304" pitchFamily="18" charset="0"/>
                <a:ea typeface="Calibri" panose="020F0502020204030204" pitchFamily="34" charset="0"/>
              </a:rPr>
              <a:t> </a:t>
            </a:r>
            <a:r>
              <a:rPr lang="vi-VN" sz="3200" b="1" i="1" dirty="0" err="1">
                <a:effectLst/>
                <a:latin typeface="Times New Roman" panose="02020603050405020304" pitchFamily="18" charset="0"/>
                <a:ea typeface="Calibri" panose="020F0502020204030204" pitchFamily="34" charset="0"/>
              </a:rPr>
              <a:t>bạo</a:t>
            </a:r>
            <a:r>
              <a:rPr lang="vi-VN" sz="3200" b="1" i="1" dirty="0">
                <a:effectLst/>
                <a:latin typeface="Times New Roman" panose="02020603050405020304" pitchFamily="18" charset="0"/>
                <a:ea typeface="Calibri" panose="020F0502020204030204" pitchFamily="34" charset="0"/>
              </a:rPr>
              <a:t> </a:t>
            </a:r>
            <a:r>
              <a:rPr lang="vi-VN" sz="3200" b="1" i="1" dirty="0" err="1">
                <a:effectLst/>
                <a:latin typeface="Times New Roman" panose="02020603050405020304" pitchFamily="18" charset="0"/>
                <a:ea typeface="Calibri" panose="020F0502020204030204" pitchFamily="34" charset="0"/>
              </a:rPr>
              <a:t>hành</a:t>
            </a:r>
            <a:r>
              <a:rPr lang="vi-VN" sz="3200" b="1" i="1" dirty="0">
                <a:effectLst/>
                <a:latin typeface="Times New Roman" panose="02020603050405020304" pitchFamily="18" charset="0"/>
                <a:ea typeface="Calibri" panose="020F0502020204030204" pitchFamily="34" charset="0"/>
              </a:rPr>
              <a:t> </a:t>
            </a:r>
            <a:r>
              <a:rPr lang="vi-VN" sz="3200" b="1" i="1" dirty="0" err="1">
                <a:effectLst/>
                <a:latin typeface="Times New Roman" panose="02020603050405020304" pitchFamily="18" charset="0"/>
                <a:ea typeface="Calibri" panose="020F0502020204030204" pitchFamily="34" charset="0"/>
              </a:rPr>
              <a:t>trẻ</a:t>
            </a:r>
            <a:endParaRPr lang="vi-VN" sz="3200" b="1" i="1" dirty="0">
              <a:effectLst/>
              <a:latin typeface="Times New Roman" panose="02020603050405020304" pitchFamily="18" charset="0"/>
              <a:ea typeface="Calibri" panose="020F0502020204030204" pitchFamily="34" charset="0"/>
            </a:endParaRPr>
          </a:p>
          <a:p>
            <a:pPr marL="0" indent="0" algn="ctr">
              <a:buNone/>
            </a:pPr>
            <a:r>
              <a:rPr lang="vi-VN" sz="3200" b="1" i="1" dirty="0">
                <a:effectLst/>
                <a:latin typeface="Times New Roman" panose="02020603050405020304" pitchFamily="18" charset="0"/>
                <a:ea typeface="Calibri" panose="020F0502020204030204" pitchFamily="34" charset="0"/>
              </a:rPr>
              <a:t>trong </a:t>
            </a:r>
            <a:r>
              <a:rPr lang="vi-VN" sz="3200" b="1" i="1" dirty="0" err="1">
                <a:effectLst/>
                <a:latin typeface="Times New Roman" panose="02020603050405020304" pitchFamily="18" charset="0"/>
                <a:ea typeface="Calibri" panose="020F0502020204030204" pitchFamily="34" charset="0"/>
              </a:rPr>
              <a:t>các</a:t>
            </a:r>
            <a:r>
              <a:rPr lang="vi-VN" sz="3200" b="1" i="1" dirty="0">
                <a:effectLst/>
                <a:latin typeface="Times New Roman" panose="02020603050405020304" pitchFamily="18" charset="0"/>
                <a:ea typeface="Calibri" panose="020F0502020204030204" pitchFamily="34" charset="0"/>
              </a:rPr>
              <a:t> cơ </a:t>
            </a:r>
            <a:r>
              <a:rPr lang="vi-VN" sz="3200" b="1" i="1" dirty="0" err="1">
                <a:effectLst/>
                <a:latin typeface="Times New Roman" panose="02020603050405020304" pitchFamily="18" charset="0"/>
                <a:ea typeface="Calibri" panose="020F0502020204030204" pitchFamily="34" charset="0"/>
              </a:rPr>
              <a:t>sở</a:t>
            </a:r>
            <a:r>
              <a:rPr lang="vi-VN" sz="3200" b="1" i="1" dirty="0">
                <a:effectLst/>
                <a:latin typeface="Times New Roman" panose="02020603050405020304" pitchFamily="18" charset="0"/>
                <a:ea typeface="Calibri" panose="020F0502020204030204" pitchFamily="34" charset="0"/>
              </a:rPr>
              <a:t> </a:t>
            </a:r>
            <a:r>
              <a:rPr lang="vi-VN" sz="3200" b="1" i="1" dirty="0" err="1">
                <a:effectLst/>
                <a:latin typeface="Times New Roman" panose="02020603050405020304" pitchFamily="18" charset="0"/>
                <a:ea typeface="Calibri" panose="020F0502020204030204" pitchFamily="34" charset="0"/>
              </a:rPr>
              <a:t>giáo</a:t>
            </a:r>
            <a:r>
              <a:rPr lang="vi-VN" sz="3200" b="1" i="1" dirty="0">
                <a:effectLst/>
                <a:latin typeface="Times New Roman" panose="02020603050405020304" pitchFamily="18" charset="0"/>
                <a:ea typeface="Calibri" panose="020F0502020204030204" pitchFamily="34" charset="0"/>
              </a:rPr>
              <a:t> </a:t>
            </a:r>
            <a:r>
              <a:rPr lang="vi-VN" sz="3200" b="1" i="1" dirty="0" err="1">
                <a:effectLst/>
                <a:latin typeface="Times New Roman" panose="02020603050405020304" pitchFamily="18" charset="0"/>
                <a:ea typeface="Calibri" panose="020F0502020204030204" pitchFamily="34" charset="0"/>
              </a:rPr>
              <a:t>dục</a:t>
            </a:r>
            <a:r>
              <a:rPr lang="vi-VN" sz="3200" b="1" i="1" dirty="0">
                <a:effectLst/>
                <a:latin typeface="Times New Roman" panose="02020603050405020304" pitchFamily="18" charset="0"/>
                <a:ea typeface="Calibri" panose="020F0502020204030204" pitchFamily="34" charset="0"/>
              </a:rPr>
              <a:t> </a:t>
            </a:r>
            <a:r>
              <a:rPr lang="vi-VN" sz="3200" b="1" i="1" dirty="0" err="1">
                <a:effectLst/>
                <a:latin typeface="Times New Roman" panose="02020603050405020304" pitchFamily="18" charset="0"/>
                <a:ea typeface="Calibri" panose="020F0502020204030204" pitchFamily="34" charset="0"/>
              </a:rPr>
              <a:t>mầm</a:t>
            </a:r>
            <a:r>
              <a:rPr lang="vi-VN" sz="3200" b="1" i="1" dirty="0">
                <a:effectLst/>
                <a:latin typeface="Times New Roman" panose="02020603050405020304" pitchFamily="18" charset="0"/>
                <a:ea typeface="Calibri" panose="020F0502020204030204" pitchFamily="34" charset="0"/>
              </a:rPr>
              <a:t> non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4251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522C2-EC60-334A-9A2A-FA7D78787D61}"/>
              </a:ext>
            </a:extLst>
          </p:cNvPr>
          <p:cNvSpPr>
            <a:spLocks noGrp="1"/>
          </p:cNvSpPr>
          <p:nvPr>
            <p:ph type="title"/>
          </p:nvPr>
        </p:nvSpPr>
        <p:spPr>
          <a:xfrm>
            <a:off x="1781175" y="895350"/>
            <a:ext cx="9723437" cy="1009650"/>
          </a:xfrm>
        </p:spPr>
        <p:txBody>
          <a:bodyPr>
            <a:normAutofit/>
          </a:bodyPr>
          <a:lstStyle/>
          <a:p>
            <a:pPr algn="ctr"/>
            <a:r>
              <a:rPr lang="en-US" sz="2800" b="1" dirty="0">
                <a:latin typeface="Times New Roman" panose="02020603050405020304" pitchFamily="18" charset="0"/>
                <a:cs typeface="Times New Roman" panose="02020603050405020304" pitchFamily="18" charset="0"/>
              </a:rPr>
              <a:t>CÁC CƠ SỞ GIÁO DỤC MẦM NON LÀM GÌ </a:t>
            </a:r>
            <a:br>
              <a:rPr lang="vi-VN" sz="2800" b="1"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ĐỂ BẢO VỆ TRẺ </a:t>
            </a:r>
            <a:r>
              <a:rPr lang="vi-VN" sz="2800" b="1" dirty="0">
                <a:latin typeface="Times New Roman" panose="02020603050405020304" pitchFamily="18" charset="0"/>
                <a:cs typeface="Times New Roman" panose="02020603050405020304" pitchFamily="18" charset="0"/>
              </a:rPr>
              <a:t>EM?</a:t>
            </a:r>
            <a:endParaRPr lang="en-US"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EDFCFB8-AC06-3748-B4FF-E5DF91F09B41}"/>
              </a:ext>
            </a:extLst>
          </p:cNvPr>
          <p:cNvSpPr>
            <a:spLocks noGrp="1"/>
          </p:cNvSpPr>
          <p:nvPr>
            <p:ph idx="1"/>
          </p:nvPr>
        </p:nvSpPr>
        <p:spPr>
          <a:xfrm>
            <a:off x="1952625" y="1828800"/>
            <a:ext cx="5686425" cy="4705350"/>
          </a:xfrm>
        </p:spPr>
        <p:txBody>
          <a:bodyPr>
            <a:noAutofit/>
          </a:bodyPr>
          <a:lstStyle/>
          <a:p>
            <a:endParaRPr lang="vi-VN" sz="2800" dirty="0">
              <a:latin typeface="Times New Roman" panose="02020603050405020304" pitchFamily="18" charset="0"/>
              <a:cs typeface="Times New Roman" panose="02020603050405020304" pitchFamily="18" charset="0"/>
            </a:endParaRPr>
          </a:p>
          <a:p>
            <a:r>
              <a:rPr lang="en-US" sz="2800" dirty="0" err="1">
                <a:latin typeface="Times New Roman" panose="02020603050405020304" pitchFamily="18" charset="0"/>
                <a:cs typeface="Times New Roman" panose="02020603050405020304" pitchFamily="18" charset="0"/>
              </a:rPr>
              <a:t>Thảo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môi</a:t>
            </a:r>
            <a:r>
              <a:rPr lang="en-US" sz="2800" dirty="0">
                <a:latin typeface="Times New Roman" panose="02020603050405020304" pitchFamily="18" charset="0"/>
                <a:cs typeface="Times New Roman" panose="02020603050405020304" pitchFamily="18" charset="0"/>
              </a:rPr>
              <a:t> tr</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an </a:t>
            </a:r>
            <a:r>
              <a:rPr lang="en-US" sz="2800" dirty="0" err="1">
                <a:latin typeface="Times New Roman" panose="02020603050405020304" pitchFamily="18" charset="0"/>
                <a:cs typeface="Times New Roman" panose="02020603050405020304" pitchFamily="18" charset="0"/>
              </a:rPr>
              <a:t>toàn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thiện</a:t>
            </a:r>
            <a:r>
              <a:rPr lang="en-US" sz="2800" dirty="0">
                <a:latin typeface="Times New Roman" panose="02020603050405020304" pitchFamily="18" charset="0"/>
                <a:cs typeface="Times New Roman" panose="02020603050405020304" pitchFamily="18" charset="0"/>
              </a:rPr>
              <a:t>.</a:t>
            </a:r>
          </a:p>
          <a:p>
            <a:r>
              <a:rPr lang="en-US" sz="2800" dirty="0" err="1">
                <a:latin typeface="Times New Roman" panose="02020603050405020304" pitchFamily="18" charset="0"/>
                <a:cs typeface="Times New Roman" panose="02020603050405020304" pitchFamily="18" charset="0"/>
              </a:rPr>
              <a:t>Thảo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phòng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c</a:t>
            </a:r>
            <a:r>
              <a:rPr lang="vi-VN" sz="2800" dirty="0">
                <a:latin typeface="Times New Roman" panose="02020603050405020304" pitchFamily="18" charset="0"/>
                <a:cs typeface="Times New Roman" panose="02020603050405020304" pitchFamily="18" charset="0"/>
              </a:rPr>
              <a:t>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sở</a:t>
            </a:r>
            <a:r>
              <a:rPr lang="en-US" sz="2800" dirty="0">
                <a:latin typeface="Times New Roman" panose="02020603050405020304" pitchFamily="18" charset="0"/>
                <a:cs typeface="Times New Roman" panose="02020603050405020304" pitchFamily="18" charset="0"/>
              </a:rPr>
              <a:t> GDMN</a:t>
            </a:r>
          </a:p>
        </p:txBody>
      </p:sp>
      <p:pic>
        <p:nvPicPr>
          <p:cNvPr id="5" name="Picture 2">
            <a:extLst>
              <a:ext uri="{FF2B5EF4-FFF2-40B4-BE49-F238E27FC236}">
                <a16:creationId xmlns:a16="http://schemas.microsoft.com/office/drawing/2014/main" id="{AA4461EB-8DD4-4380-A3D5-EAB95A09DAC7}"/>
              </a:ext>
            </a:extLst>
          </p:cNvPr>
          <p:cNvPicPr>
            <a:picLocks noChangeAspect="1" noChangeArrowheads="1"/>
          </p:cNvPicPr>
          <p:nvPr/>
        </p:nvPicPr>
        <p:blipFill>
          <a:blip r:embed="rId2">
            <a:lum bright="-6000"/>
            <a:extLst>
              <a:ext uri="{28A0092B-C50C-407E-A947-70E740481C1C}">
                <a14:useLocalDpi xmlns:a14="http://schemas.microsoft.com/office/drawing/2010/main" val="0"/>
              </a:ext>
            </a:extLst>
          </a:blip>
          <a:srcRect/>
          <a:stretch>
            <a:fillRect/>
          </a:stretch>
        </p:blipFill>
        <p:spPr bwMode="auto">
          <a:xfrm>
            <a:off x="7824788" y="2073754"/>
            <a:ext cx="3311525" cy="3097213"/>
          </a:xfrm>
          <a:prstGeom prst="rect">
            <a:avLst/>
          </a:prstGeom>
          <a:noFill/>
          <a:ln>
            <a:noFill/>
          </a:ln>
          <a:effectLst/>
          <a:extLst>
            <a:ext uri="{909E8E84-426E-40DD-AFC4-6F175D3DCCD1}">
              <a14:hiddenFill xmlns:a14="http://schemas.microsoft.com/office/drawing/2010/main">
                <a:blipFill dpi="0" rotWithShape="0">
                  <a:blip>
                    <a:lum bright="-600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087602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F471A3-79C4-654B-87A4-7255321263E3}"/>
              </a:ext>
            </a:extLst>
          </p:cNvPr>
          <p:cNvSpPr>
            <a:spLocks noGrp="1"/>
          </p:cNvSpPr>
          <p:nvPr>
            <p:ph idx="1"/>
          </p:nvPr>
        </p:nvSpPr>
        <p:spPr>
          <a:xfrm>
            <a:off x="1876425" y="523875"/>
            <a:ext cx="9628187" cy="6134100"/>
          </a:xfrm>
        </p:spPr>
        <p:txBody>
          <a:bodyPr>
            <a:noAutofit/>
          </a:bodyPr>
          <a:lstStyle/>
          <a:p>
            <a:pPr marL="0" indent="0" algn="just" hangingPunct="0">
              <a:lnSpc>
                <a:spcPct val="130000"/>
              </a:lnSpc>
              <a:spcBef>
                <a:spcPts val="600"/>
              </a:spcBef>
              <a:spcAft>
                <a:spcPts val="600"/>
              </a:spcAft>
              <a:buNone/>
            </a:pPr>
            <a:r>
              <a:rPr lang="vi-VN" sz="2800" b="1" i="1" dirty="0">
                <a:effectLst/>
                <a:latin typeface="Times New Roman" panose="02020603050405020304" pitchFamily="18" charset="0"/>
                <a:ea typeface="Calibri" panose="020F0502020204030204" pitchFamily="34" charset="0"/>
              </a:rPr>
              <a:t>Xây </a:t>
            </a:r>
            <a:r>
              <a:rPr lang="vi-VN" sz="2800" b="1" i="1" dirty="0" err="1">
                <a:effectLst/>
                <a:latin typeface="Times New Roman" panose="02020603050405020304" pitchFamily="18" charset="0"/>
                <a:ea typeface="Calibri" panose="020F0502020204030204" pitchFamily="34" charset="0"/>
              </a:rPr>
              <a:t>dựng</a:t>
            </a:r>
            <a:r>
              <a:rPr lang="vi-VN" sz="2800" b="1" i="1" dirty="0">
                <a:effectLst/>
                <a:latin typeface="Times New Roman" panose="02020603050405020304" pitchFamily="18" charset="0"/>
                <a:ea typeface="Calibri" panose="020F0502020204030204" pitchFamily="34" charset="0"/>
              </a:rPr>
              <a:t> môi </a:t>
            </a:r>
            <a:r>
              <a:rPr lang="vi-VN" sz="2800" b="1" i="1" dirty="0" err="1">
                <a:effectLst/>
                <a:latin typeface="Times New Roman" panose="02020603050405020304" pitchFamily="18" charset="0"/>
                <a:ea typeface="Calibri" panose="020F0502020204030204" pitchFamily="34" charset="0"/>
              </a:rPr>
              <a:t>trường</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giáo</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dục</a:t>
            </a:r>
            <a:r>
              <a:rPr lang="vi-VN" sz="2800" b="1" i="1" dirty="0">
                <a:effectLst/>
                <a:latin typeface="Times New Roman" panose="02020603050405020304" pitchFamily="18" charset="0"/>
                <a:ea typeface="Calibri" panose="020F0502020204030204" pitchFamily="34" charset="0"/>
              </a:rPr>
              <a:t> an </a:t>
            </a:r>
            <a:r>
              <a:rPr lang="vi-VN" sz="2800" b="1" i="1" dirty="0" err="1">
                <a:effectLst/>
                <a:latin typeface="Times New Roman" panose="02020603050405020304" pitchFamily="18" charset="0"/>
                <a:ea typeface="Calibri" panose="020F0502020204030204" pitchFamily="34" charset="0"/>
              </a:rPr>
              <a:t>toàn</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lành</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mạnh</a:t>
            </a:r>
            <a:r>
              <a:rPr lang="vi-VN" sz="2800" b="1" i="1" dirty="0">
                <a:effectLst/>
                <a:latin typeface="Times New Roman" panose="02020603050405020304" pitchFamily="18" charset="0"/>
                <a:ea typeface="Calibri" panose="020F0502020204030204" pitchFamily="34" charset="0"/>
              </a:rPr>
              <a:t>, thân </a:t>
            </a:r>
            <a:r>
              <a:rPr lang="vi-VN" sz="2800" b="1" i="1" dirty="0" err="1">
                <a:effectLst/>
                <a:latin typeface="Times New Roman" panose="02020603050405020304" pitchFamily="18" charset="0"/>
                <a:ea typeface="Calibri" panose="020F0502020204030204" pitchFamily="34" charset="0"/>
              </a:rPr>
              <a:t>thiện</a:t>
            </a:r>
            <a:r>
              <a:rPr lang="vi-VN" sz="2800" b="1" dirty="0">
                <a:effectLst/>
                <a:latin typeface="Times New Roman" panose="02020603050405020304" pitchFamily="18" charset="0"/>
                <a:ea typeface="Calibri" panose="020F0502020204030204" pitchFamily="34" charset="0"/>
              </a:rPr>
              <a:t>.</a:t>
            </a:r>
          </a:p>
          <a:p>
            <a:pPr algn="just" hangingPunct="0">
              <a:lnSpc>
                <a:spcPct val="130000"/>
              </a:lnSpc>
              <a:spcBef>
                <a:spcPts val="600"/>
              </a:spcBef>
              <a:spcAft>
                <a:spcPts val="600"/>
              </a:spcAft>
            </a:pPr>
            <a:r>
              <a:rPr lang="vi-VN" sz="2000" dirty="0" err="1">
                <a:solidFill>
                  <a:srgbClr val="000000"/>
                </a:solidFill>
                <a:effectLst/>
                <a:latin typeface="Times New Roman" panose="02020603050405020304" pitchFamily="18" charset="0"/>
                <a:ea typeface="Calibri" panose="020F0502020204030204" pitchFamily="34" charset="0"/>
              </a:rPr>
              <a:t>Bảo</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đảm</a:t>
            </a:r>
            <a:r>
              <a:rPr lang="vi-VN" sz="2000" dirty="0">
                <a:solidFill>
                  <a:srgbClr val="000000"/>
                </a:solidFill>
                <a:effectLst/>
                <a:latin typeface="Times New Roman" panose="02020603050405020304" pitchFamily="18" charset="0"/>
                <a:ea typeface="Calibri" panose="020F0502020204030204" pitchFamily="34" charset="0"/>
              </a:rPr>
              <a:t> an ninh </a:t>
            </a:r>
            <a:r>
              <a:rPr lang="vi-VN" sz="2000" dirty="0" err="1">
                <a:solidFill>
                  <a:srgbClr val="000000"/>
                </a:solidFill>
                <a:effectLst/>
                <a:latin typeface="Times New Roman" panose="02020603050405020304" pitchFamily="18" charset="0"/>
                <a:ea typeface="Calibri" panose="020F0502020204030204" pitchFamily="34" charset="0"/>
              </a:rPr>
              <a:t>trật</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tự</a:t>
            </a:r>
            <a:r>
              <a:rPr lang="vi-VN" sz="2000" dirty="0">
                <a:solidFill>
                  <a:srgbClr val="000000"/>
                </a:solidFill>
                <a:effectLst/>
                <a:latin typeface="Times New Roman" panose="02020603050405020304" pitchFamily="18" charset="0"/>
                <a:ea typeface="Calibri" panose="020F0502020204030204" pitchFamily="34" charset="0"/>
              </a:rPr>
              <a:t>; an </a:t>
            </a:r>
            <a:r>
              <a:rPr lang="vi-VN" sz="2000" dirty="0" err="1">
                <a:solidFill>
                  <a:srgbClr val="000000"/>
                </a:solidFill>
                <a:effectLst/>
                <a:latin typeface="Times New Roman" panose="02020603050405020304" pitchFamily="18" charset="0"/>
                <a:ea typeface="Calibri" panose="020F0502020204030204" pitchFamily="34" charset="0"/>
              </a:rPr>
              <a:t>toàn</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vệ</a:t>
            </a:r>
            <a:r>
              <a:rPr lang="vi-VN" sz="2000" dirty="0">
                <a:solidFill>
                  <a:srgbClr val="000000"/>
                </a:solidFill>
                <a:effectLst/>
                <a:latin typeface="Times New Roman" panose="02020603050405020304" pitchFamily="18" charset="0"/>
                <a:ea typeface="Calibri" panose="020F0502020204030204" pitchFamily="34" charset="0"/>
              </a:rPr>
              <a:t> sinh </a:t>
            </a:r>
            <a:r>
              <a:rPr lang="vi-VN" sz="2000" dirty="0" err="1">
                <a:solidFill>
                  <a:srgbClr val="000000"/>
                </a:solidFill>
                <a:effectLst/>
                <a:latin typeface="Times New Roman" panose="02020603050405020304" pitchFamily="18" charset="0"/>
                <a:ea typeface="Calibri" panose="020F0502020204030204" pitchFamily="34" charset="0"/>
              </a:rPr>
              <a:t>thực</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phẩm</a:t>
            </a:r>
            <a:r>
              <a:rPr lang="vi-VN" sz="2000" dirty="0">
                <a:solidFill>
                  <a:srgbClr val="000000"/>
                </a:solidFill>
                <a:effectLst/>
                <a:latin typeface="Times New Roman" panose="02020603050405020304" pitchFamily="18" charset="0"/>
                <a:ea typeface="Calibri" panose="020F0502020204030204" pitchFamily="34" charset="0"/>
              </a:rPr>
              <a:t>; an </a:t>
            </a:r>
            <a:r>
              <a:rPr lang="vi-VN" sz="2000" dirty="0" err="1">
                <a:solidFill>
                  <a:srgbClr val="000000"/>
                </a:solidFill>
                <a:effectLst/>
                <a:latin typeface="Times New Roman" panose="02020603050405020304" pitchFamily="18" charset="0"/>
                <a:ea typeface="Calibri" panose="020F0502020204030204" pitchFamily="34" charset="0"/>
              </a:rPr>
              <a:t>toàn</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phòng</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chống</a:t>
            </a:r>
            <a:r>
              <a:rPr lang="vi-VN" sz="2000" dirty="0">
                <a:solidFill>
                  <a:srgbClr val="000000"/>
                </a:solidFill>
                <a:effectLst/>
                <a:latin typeface="Times New Roman" panose="02020603050405020304" pitchFamily="18" charset="0"/>
                <a:ea typeface="Calibri" panose="020F0502020204030204" pitchFamily="34" charset="0"/>
              </a:rPr>
              <a:t> tai </a:t>
            </a:r>
            <a:r>
              <a:rPr lang="vi-VN" sz="2000" dirty="0" err="1">
                <a:solidFill>
                  <a:srgbClr val="000000"/>
                </a:solidFill>
                <a:effectLst/>
                <a:latin typeface="Times New Roman" panose="02020603050405020304" pitchFamily="18" charset="0"/>
                <a:ea typeface="Calibri" panose="020F0502020204030204" pitchFamily="34" charset="0"/>
              </a:rPr>
              <a:t>nạn</a:t>
            </a:r>
            <a:r>
              <a:rPr lang="vi-VN" sz="2000" dirty="0">
                <a:solidFill>
                  <a:srgbClr val="000000"/>
                </a:solidFill>
                <a:effectLst/>
                <a:latin typeface="Times New Roman" panose="02020603050405020304" pitchFamily="18" charset="0"/>
                <a:ea typeface="Calibri" panose="020F0502020204030204" pitchFamily="34" charset="0"/>
              </a:rPr>
              <a:t>, thương </a:t>
            </a:r>
            <a:r>
              <a:rPr lang="vi-VN" sz="2000" dirty="0" err="1">
                <a:solidFill>
                  <a:srgbClr val="000000"/>
                </a:solidFill>
                <a:effectLst/>
                <a:latin typeface="Times New Roman" panose="02020603050405020304" pitchFamily="18" charset="0"/>
                <a:ea typeface="Calibri" panose="020F0502020204030204" pitchFamily="34" charset="0"/>
              </a:rPr>
              <a:t>tích</a:t>
            </a:r>
            <a:r>
              <a:rPr lang="vi-VN" sz="2000" dirty="0">
                <a:solidFill>
                  <a:srgbClr val="000000"/>
                </a:solidFill>
                <a:effectLst/>
                <a:latin typeface="Times New Roman" panose="02020603050405020304" pitchFamily="18" charset="0"/>
                <a:ea typeface="Calibri" panose="020F0502020204030204" pitchFamily="34" charset="0"/>
              </a:rPr>
              <a:t>; an </a:t>
            </a:r>
            <a:r>
              <a:rPr lang="vi-VN" sz="2000" dirty="0" err="1">
                <a:solidFill>
                  <a:srgbClr val="000000"/>
                </a:solidFill>
                <a:effectLst/>
                <a:latin typeface="Times New Roman" panose="02020603050405020304" pitchFamily="18" charset="0"/>
                <a:ea typeface="Calibri" panose="020F0502020204030204" pitchFamily="34" charset="0"/>
              </a:rPr>
              <a:t>toàn</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phòng</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chống</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cháy</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nổ</a:t>
            </a:r>
            <a:r>
              <a:rPr lang="vi-VN" sz="2000" dirty="0">
                <a:solidFill>
                  <a:srgbClr val="000000"/>
                </a:solidFill>
                <a:effectLst/>
                <a:latin typeface="Times New Roman" panose="02020603050405020304" pitchFamily="18" charset="0"/>
                <a:ea typeface="Calibri" panose="020F0502020204030204" pitchFamily="34" charset="0"/>
              </a:rPr>
              <a:t>; an </a:t>
            </a:r>
            <a:r>
              <a:rPr lang="vi-VN" sz="2000" dirty="0" err="1">
                <a:solidFill>
                  <a:srgbClr val="000000"/>
                </a:solidFill>
                <a:effectLst/>
                <a:latin typeface="Times New Roman" panose="02020603050405020304" pitchFamily="18" charset="0"/>
                <a:ea typeface="Calibri" panose="020F0502020204030204" pitchFamily="34" charset="0"/>
              </a:rPr>
              <a:t>toàn</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phòng</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chống</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thảm</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hoạ</a:t>
            </a:r>
            <a:r>
              <a:rPr lang="vi-VN" sz="2000" dirty="0">
                <a:solidFill>
                  <a:srgbClr val="000000"/>
                </a:solidFill>
                <a:effectLst/>
                <a:latin typeface="Times New Roman" panose="02020603050405020304" pitchFamily="18" charset="0"/>
                <a:ea typeface="Calibri" panose="020F0502020204030204" pitchFamily="34" charset="0"/>
              </a:rPr>
              <a:t>, thiên tai.</a:t>
            </a:r>
            <a:endParaRPr lang="vi-VN" sz="2000" dirty="0">
              <a:effectLst/>
              <a:latin typeface="Times New Roman" panose="02020603050405020304" pitchFamily="18" charset="0"/>
              <a:ea typeface="Calibri" panose="020F0502020204030204" pitchFamily="34" charset="0"/>
            </a:endParaRPr>
          </a:p>
          <a:p>
            <a:pPr algn="just" hangingPunct="0">
              <a:lnSpc>
                <a:spcPct val="130000"/>
              </a:lnSpc>
              <a:spcBef>
                <a:spcPts val="600"/>
              </a:spcBef>
              <a:spcAft>
                <a:spcPts val="600"/>
              </a:spcAft>
            </a:pPr>
            <a:r>
              <a:rPr lang="vi-VN" sz="2000" dirty="0">
                <a:solidFill>
                  <a:srgbClr val="000000"/>
                </a:solidFill>
                <a:effectLst/>
                <a:latin typeface="Times New Roman" panose="02020603050405020304" pitchFamily="18" charset="0"/>
                <a:ea typeface="Calibri" panose="020F0502020204030204" pitchFamily="34" charset="0"/>
              </a:rPr>
              <a:t>Xây </a:t>
            </a:r>
            <a:r>
              <a:rPr lang="vi-VN" sz="2000" dirty="0" err="1">
                <a:solidFill>
                  <a:srgbClr val="000000"/>
                </a:solidFill>
                <a:effectLst/>
                <a:latin typeface="Times New Roman" panose="02020603050405020304" pitchFamily="18" charset="0"/>
                <a:ea typeface="Calibri" panose="020F0502020204030204" pitchFamily="34" charset="0"/>
              </a:rPr>
              <a:t>dựng</a:t>
            </a:r>
            <a:r>
              <a:rPr lang="vi-VN" sz="2000" dirty="0">
                <a:solidFill>
                  <a:srgbClr val="000000"/>
                </a:solidFill>
                <a:effectLst/>
                <a:latin typeface="Times New Roman" panose="02020603050405020304" pitchFamily="18" charset="0"/>
                <a:ea typeface="Calibri" panose="020F0502020204030204" pitchFamily="34" charset="0"/>
              </a:rPr>
              <a:t>, công khai </a:t>
            </a:r>
            <a:r>
              <a:rPr lang="vi-VN" sz="2000" dirty="0" err="1">
                <a:solidFill>
                  <a:srgbClr val="000000"/>
                </a:solidFill>
                <a:effectLst/>
                <a:latin typeface="Times New Roman" panose="02020603050405020304" pitchFamily="18" charset="0"/>
                <a:ea typeface="Calibri" panose="020F0502020204030204" pitchFamily="34" charset="0"/>
              </a:rPr>
              <a:t>và</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thực</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hiện</a:t>
            </a:r>
            <a:r>
              <a:rPr lang="vi-VN" sz="2000" dirty="0">
                <a:solidFill>
                  <a:srgbClr val="000000"/>
                </a:solidFill>
                <a:effectLst/>
                <a:latin typeface="Times New Roman" panose="02020603050405020304" pitchFamily="18" charset="0"/>
                <a:ea typeface="Calibri" panose="020F0502020204030204" pitchFamily="34" charset="0"/>
              </a:rPr>
              <a:t> nghiêm </a:t>
            </a:r>
            <a:r>
              <a:rPr lang="vi-VN" sz="2000" dirty="0" err="1">
                <a:solidFill>
                  <a:srgbClr val="000000"/>
                </a:solidFill>
                <a:effectLst/>
                <a:latin typeface="Times New Roman" panose="02020603050405020304" pitchFamily="18" charset="0"/>
                <a:ea typeface="Calibri" panose="020F0502020204030204" pitchFamily="34" charset="0"/>
              </a:rPr>
              <a:t>túc</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bộ</a:t>
            </a:r>
            <a:r>
              <a:rPr lang="vi-VN" sz="2000" dirty="0">
                <a:solidFill>
                  <a:srgbClr val="000000"/>
                </a:solidFill>
                <a:effectLst/>
                <a:latin typeface="Times New Roman" panose="02020603050405020304" pitchFamily="18" charset="0"/>
                <a:ea typeface="Calibri" panose="020F0502020204030204" pitchFamily="34" charset="0"/>
              </a:rPr>
              <a:t> quy </a:t>
            </a:r>
            <a:r>
              <a:rPr lang="vi-VN" sz="2000" dirty="0" err="1">
                <a:solidFill>
                  <a:srgbClr val="000000"/>
                </a:solidFill>
                <a:effectLst/>
                <a:latin typeface="Times New Roman" panose="02020603050405020304" pitchFamily="18" charset="0"/>
                <a:ea typeface="Calibri" panose="020F0502020204030204" pitchFamily="34" charset="0"/>
              </a:rPr>
              <a:t>tắc</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ứng</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xử</a:t>
            </a:r>
            <a:r>
              <a:rPr lang="vi-VN" sz="2000" dirty="0">
                <a:solidFill>
                  <a:srgbClr val="000000"/>
                </a:solidFill>
                <a:effectLst/>
                <a:latin typeface="Times New Roman" panose="02020603050405020304" pitchFamily="18" charset="0"/>
                <a:ea typeface="Calibri" panose="020F0502020204030204" pitchFamily="34" charset="0"/>
              </a:rPr>
              <a:t> văn </a:t>
            </a:r>
            <a:r>
              <a:rPr lang="vi-VN" sz="2000" dirty="0" err="1">
                <a:solidFill>
                  <a:srgbClr val="000000"/>
                </a:solidFill>
                <a:effectLst/>
                <a:latin typeface="Times New Roman" panose="02020603050405020304" pitchFamily="18" charset="0"/>
                <a:ea typeface="Calibri" panose="020F0502020204030204" pitchFamily="34" charset="0"/>
              </a:rPr>
              <a:t>hoá</a:t>
            </a:r>
            <a:r>
              <a:rPr lang="vi-VN" sz="2000" dirty="0">
                <a:solidFill>
                  <a:srgbClr val="000000"/>
                </a:solidFill>
                <a:effectLst/>
                <a:latin typeface="Times New Roman" panose="02020603050405020304" pitchFamily="18" charset="0"/>
                <a:ea typeface="Calibri" panose="020F0502020204030204" pitchFamily="34" charset="0"/>
              </a:rPr>
              <a:t> trong cơ </a:t>
            </a:r>
            <a:r>
              <a:rPr lang="vi-VN" sz="2000" dirty="0" err="1">
                <a:solidFill>
                  <a:srgbClr val="000000"/>
                </a:solidFill>
                <a:effectLst/>
                <a:latin typeface="Times New Roman" panose="02020603050405020304" pitchFamily="18" charset="0"/>
                <a:ea typeface="Calibri" panose="020F0502020204030204" pitchFamily="34" charset="0"/>
              </a:rPr>
              <a:t>sở</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giáo</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dục</a:t>
            </a:r>
            <a:endParaRPr lang="vi-VN" sz="2000" dirty="0">
              <a:solidFill>
                <a:srgbClr val="000000"/>
              </a:solidFill>
              <a:effectLst/>
              <a:latin typeface="Times New Roman" panose="02020603050405020304" pitchFamily="18" charset="0"/>
              <a:ea typeface="Calibri" panose="020F0502020204030204" pitchFamily="34" charset="0"/>
            </a:endParaRPr>
          </a:p>
          <a:p>
            <a:pPr algn="just" hangingPunct="0">
              <a:lnSpc>
                <a:spcPct val="130000"/>
              </a:lnSpc>
              <a:spcBef>
                <a:spcPts val="600"/>
              </a:spcBef>
              <a:spcAft>
                <a:spcPts val="600"/>
              </a:spcAft>
            </a:pP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Thiết</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lập</a:t>
            </a:r>
            <a:r>
              <a:rPr lang="vi-VN" sz="2000" dirty="0">
                <a:solidFill>
                  <a:srgbClr val="000000"/>
                </a:solidFill>
                <a:effectLst/>
                <a:latin typeface="Times New Roman" panose="02020603050405020304" pitchFamily="18" charset="0"/>
                <a:ea typeface="Calibri" panose="020F0502020204030204" pitchFamily="34" charset="0"/>
              </a:rPr>
              <a:t> kênh thông tin như </a:t>
            </a:r>
            <a:r>
              <a:rPr lang="vi-VN" sz="2000" dirty="0" err="1">
                <a:solidFill>
                  <a:srgbClr val="000000"/>
                </a:solidFill>
                <a:effectLst/>
                <a:latin typeface="Times New Roman" panose="02020603050405020304" pitchFamily="18" charset="0"/>
                <a:ea typeface="Calibri" panose="020F0502020204030204" pitchFamily="34" charset="0"/>
              </a:rPr>
              <a:t>hộp</a:t>
            </a:r>
            <a:r>
              <a:rPr lang="vi-VN" sz="2000" dirty="0">
                <a:solidFill>
                  <a:srgbClr val="000000"/>
                </a:solidFill>
                <a:effectLst/>
                <a:latin typeface="Times New Roman" panose="02020603050405020304" pitchFamily="18" charset="0"/>
                <a:ea typeface="Calibri" panose="020F0502020204030204" pitchFamily="34" charset="0"/>
              </a:rPr>
              <a:t> thư </a:t>
            </a:r>
            <a:r>
              <a:rPr lang="vi-VN" sz="2000" dirty="0" err="1">
                <a:solidFill>
                  <a:srgbClr val="000000"/>
                </a:solidFill>
                <a:effectLst/>
                <a:latin typeface="Times New Roman" panose="02020603050405020304" pitchFamily="18" charset="0"/>
                <a:ea typeface="Calibri" panose="020F0502020204030204" pitchFamily="34" charset="0"/>
              </a:rPr>
              <a:t>góp</a:t>
            </a:r>
            <a:r>
              <a:rPr lang="vi-VN" sz="2000" dirty="0">
                <a:solidFill>
                  <a:srgbClr val="000000"/>
                </a:solidFill>
                <a:effectLst/>
                <a:latin typeface="Times New Roman" panose="02020603050405020304" pitchFamily="18" charset="0"/>
                <a:ea typeface="Calibri" panose="020F0502020204030204" pitchFamily="34" charset="0"/>
              </a:rPr>
              <a:t> ý, </a:t>
            </a:r>
            <a:r>
              <a:rPr lang="vi-VN" sz="2000" dirty="0" err="1">
                <a:solidFill>
                  <a:srgbClr val="000000"/>
                </a:solidFill>
                <a:effectLst/>
                <a:latin typeface="Times New Roman" panose="02020603050405020304" pitchFamily="18" charset="0"/>
                <a:ea typeface="Calibri" panose="020F0502020204030204" pitchFamily="34" charset="0"/>
              </a:rPr>
              <a:t>đường</a:t>
            </a:r>
            <a:r>
              <a:rPr lang="vi-VN" sz="2000" dirty="0">
                <a:solidFill>
                  <a:srgbClr val="000000"/>
                </a:solidFill>
                <a:effectLst/>
                <a:latin typeface="Times New Roman" panose="02020603050405020304" pitchFamily="18" charset="0"/>
                <a:ea typeface="Calibri" panose="020F0502020204030204" pitchFamily="34" charset="0"/>
              </a:rPr>
              <a:t> dây </a:t>
            </a:r>
            <a:r>
              <a:rPr lang="vi-VN" sz="2000" dirty="0" err="1">
                <a:solidFill>
                  <a:srgbClr val="000000"/>
                </a:solidFill>
                <a:effectLst/>
                <a:latin typeface="Times New Roman" panose="02020603050405020304" pitchFamily="18" charset="0"/>
                <a:ea typeface="Calibri" panose="020F0502020204030204" pitchFamily="34" charset="0"/>
              </a:rPr>
              <a:t>nóng</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và</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các</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hình</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thức</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khác</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để</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tiếp</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nhận</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xử</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lí</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các</a:t>
            </a:r>
            <a:r>
              <a:rPr lang="vi-VN" sz="2000" dirty="0">
                <a:solidFill>
                  <a:srgbClr val="000000"/>
                </a:solidFill>
                <a:effectLst/>
                <a:latin typeface="Times New Roman" panose="02020603050405020304" pitchFamily="18" charset="0"/>
                <a:ea typeface="Calibri" panose="020F0502020204030204" pitchFamily="34" charset="0"/>
              </a:rPr>
              <a:t> thông tin </a:t>
            </a:r>
            <a:r>
              <a:rPr lang="vi-VN" sz="2000" dirty="0" err="1">
                <a:solidFill>
                  <a:srgbClr val="000000"/>
                </a:solidFill>
                <a:effectLst/>
                <a:latin typeface="Times New Roman" panose="02020603050405020304" pitchFamily="18" charset="0"/>
                <a:ea typeface="Calibri" panose="020F0502020204030204" pitchFamily="34" charset="0"/>
              </a:rPr>
              <a:t>của</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trẻ</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bảo</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mật</a:t>
            </a:r>
            <a:r>
              <a:rPr lang="vi-VN" sz="2000" dirty="0">
                <a:solidFill>
                  <a:srgbClr val="000000"/>
                </a:solidFill>
                <a:effectLst/>
                <a:latin typeface="Times New Roman" panose="02020603050405020304" pitchFamily="18" charset="0"/>
                <a:ea typeface="Calibri" panose="020F0502020204030204" pitchFamily="34" charset="0"/>
              </a:rPr>
              <a:t> cho </a:t>
            </a:r>
            <a:r>
              <a:rPr lang="vi-VN" sz="2000" dirty="0" err="1">
                <a:solidFill>
                  <a:srgbClr val="000000"/>
                </a:solidFill>
                <a:effectLst/>
                <a:latin typeface="Times New Roman" panose="02020603050405020304" pitchFamily="18" charset="0"/>
                <a:ea typeface="Calibri" panose="020F0502020204030204" pitchFamily="34" charset="0"/>
              </a:rPr>
              <a:t>người</a:t>
            </a:r>
            <a:r>
              <a:rPr lang="vi-VN" sz="2000" dirty="0">
                <a:solidFill>
                  <a:srgbClr val="000000"/>
                </a:solidFill>
                <a:effectLst/>
                <a:latin typeface="Times New Roman" panose="02020603050405020304" pitchFamily="18" charset="0"/>
                <a:ea typeface="Calibri" panose="020F0502020204030204" pitchFamily="34" charset="0"/>
              </a:rPr>
              <a:t> cung </a:t>
            </a:r>
            <a:r>
              <a:rPr lang="vi-VN" sz="2000" dirty="0" err="1">
                <a:solidFill>
                  <a:srgbClr val="000000"/>
                </a:solidFill>
                <a:effectLst/>
                <a:latin typeface="Times New Roman" panose="02020603050405020304" pitchFamily="18" charset="0"/>
                <a:ea typeface="Calibri" panose="020F0502020204030204" pitchFamily="34" charset="0"/>
              </a:rPr>
              <a:t>cấp</a:t>
            </a:r>
            <a:r>
              <a:rPr lang="vi-VN" sz="2000" dirty="0">
                <a:solidFill>
                  <a:srgbClr val="000000"/>
                </a:solidFill>
                <a:effectLst/>
                <a:latin typeface="Times New Roman" panose="02020603050405020304" pitchFamily="18" charset="0"/>
                <a:ea typeface="Calibri" panose="020F0502020204030204" pitchFamily="34" charset="0"/>
              </a:rPr>
              <a:t> thông tin.</a:t>
            </a:r>
            <a:endParaRPr lang="vi-VN" sz="2000" dirty="0">
              <a:effectLst/>
              <a:latin typeface="Times New Roman" panose="02020603050405020304" pitchFamily="18" charset="0"/>
              <a:ea typeface="Calibri" panose="020F0502020204030204" pitchFamily="34" charset="0"/>
            </a:endParaRPr>
          </a:p>
          <a:p>
            <a:pPr algn="just" hangingPunct="0">
              <a:lnSpc>
                <a:spcPct val="130000"/>
              </a:lnSpc>
              <a:spcBef>
                <a:spcPts val="600"/>
              </a:spcBef>
              <a:spcAft>
                <a:spcPts val="600"/>
              </a:spcAft>
            </a:pPr>
            <a:r>
              <a:rPr lang="vi-VN" sz="2000" dirty="0" err="1">
                <a:solidFill>
                  <a:srgbClr val="000000"/>
                </a:solidFill>
                <a:effectLst/>
                <a:latin typeface="Times New Roman" panose="02020603050405020304" pitchFamily="18" charset="0"/>
                <a:ea typeface="Calibri" panose="020F0502020204030204" pitchFamily="34" charset="0"/>
              </a:rPr>
              <a:t>Tổ</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chức</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các</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hoạt</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động</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trải</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nghiệm</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hoạt</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động</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giáo</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dục</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kĩ</a:t>
            </a:r>
            <a:r>
              <a:rPr lang="vi-VN" sz="2000" dirty="0">
                <a:solidFill>
                  <a:srgbClr val="000000"/>
                </a:solidFill>
                <a:effectLst/>
                <a:latin typeface="Times New Roman" panose="02020603050405020304" pitchFamily="18" charset="0"/>
                <a:ea typeface="Calibri" panose="020F0502020204030204" pitchFamily="34" charset="0"/>
              </a:rPr>
              <a:t> năng </a:t>
            </a:r>
            <a:r>
              <a:rPr lang="vi-VN" sz="2000" dirty="0" err="1">
                <a:solidFill>
                  <a:srgbClr val="000000"/>
                </a:solidFill>
                <a:effectLst/>
                <a:latin typeface="Times New Roman" panose="02020603050405020304" pitchFamily="18" charset="0"/>
                <a:ea typeface="Calibri" panose="020F0502020204030204" pitchFamily="34" charset="0"/>
              </a:rPr>
              <a:t>sống</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phù</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hợp</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với</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độ</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tuổi</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đặc</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điểm</a:t>
            </a:r>
            <a:r>
              <a:rPr lang="vi-VN" sz="2000" dirty="0">
                <a:solidFill>
                  <a:srgbClr val="000000"/>
                </a:solidFill>
                <a:effectLst/>
                <a:latin typeface="Times New Roman" panose="02020603050405020304" pitchFamily="18" charset="0"/>
                <a:ea typeface="Calibri" panose="020F0502020204030204" pitchFamily="34" charset="0"/>
              </a:rPr>
              <a:t> sinh </a:t>
            </a:r>
            <a:r>
              <a:rPr lang="vi-VN" sz="2000" dirty="0" err="1">
                <a:solidFill>
                  <a:srgbClr val="000000"/>
                </a:solidFill>
                <a:effectLst/>
                <a:latin typeface="Times New Roman" panose="02020603050405020304" pitchFamily="18" charset="0"/>
                <a:ea typeface="Calibri" panose="020F0502020204030204" pitchFamily="34" charset="0"/>
              </a:rPr>
              <a:t>lí</a:t>
            </a:r>
            <a:r>
              <a:rPr lang="vi-VN" sz="2000" dirty="0">
                <a:solidFill>
                  <a:srgbClr val="000000"/>
                </a:solidFill>
                <a:effectLst/>
                <a:latin typeface="Times New Roman" panose="02020603050405020304" pitchFamily="18" charset="0"/>
                <a:ea typeface="Calibri" panose="020F0502020204030204" pitchFamily="34" charset="0"/>
              </a:rPr>
              <a:t>, tâm </a:t>
            </a:r>
            <a:r>
              <a:rPr lang="vi-VN" sz="2000" dirty="0" err="1">
                <a:solidFill>
                  <a:srgbClr val="000000"/>
                </a:solidFill>
                <a:effectLst/>
                <a:latin typeface="Times New Roman" panose="02020603050405020304" pitchFamily="18" charset="0"/>
                <a:ea typeface="Calibri" panose="020F0502020204030204" pitchFamily="34" charset="0"/>
              </a:rPr>
              <a:t>lí</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của</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trẻ</a:t>
            </a:r>
            <a:r>
              <a:rPr lang="vi-VN" sz="2000" dirty="0">
                <a:solidFill>
                  <a:srgbClr val="000000"/>
                </a:solidFill>
                <a:effectLst/>
                <a:latin typeface="Times New Roman" panose="02020603050405020304" pitchFamily="18" charset="0"/>
                <a:ea typeface="Calibri" panose="020F0502020204030204" pitchFamily="34" charset="0"/>
              </a:rPr>
              <a:t>.</a:t>
            </a:r>
            <a:endParaRPr lang="vi-VN" sz="2000" dirty="0">
              <a:effectLst/>
              <a:latin typeface="Times New Roman" panose="02020603050405020304" pitchFamily="18" charset="0"/>
              <a:ea typeface="Calibri" panose="020F0502020204030204" pitchFamily="34" charset="0"/>
            </a:endParaRPr>
          </a:p>
          <a:p>
            <a:pPr algn="just" hangingPunct="0">
              <a:lnSpc>
                <a:spcPct val="130000"/>
              </a:lnSpc>
              <a:spcBef>
                <a:spcPts val="600"/>
              </a:spcBef>
              <a:spcAft>
                <a:spcPts val="600"/>
              </a:spcAft>
            </a:pPr>
            <a:r>
              <a:rPr lang="vi-VN" sz="2000" dirty="0" err="1">
                <a:solidFill>
                  <a:srgbClr val="000000"/>
                </a:solidFill>
                <a:effectLst/>
                <a:latin typeface="Times New Roman" panose="02020603050405020304" pitchFamily="18" charset="0"/>
                <a:ea typeface="Calibri" panose="020F0502020204030204" pitchFamily="34" charset="0"/>
              </a:rPr>
              <a:t>Thực</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hiện</a:t>
            </a:r>
            <a:r>
              <a:rPr lang="vi-VN" sz="2000" dirty="0">
                <a:solidFill>
                  <a:srgbClr val="000000"/>
                </a:solidFill>
                <a:effectLst/>
                <a:latin typeface="Times New Roman" panose="02020603050405020304" pitchFamily="18" charset="0"/>
                <a:ea typeface="Calibri" panose="020F0502020204030204" pitchFamily="34" charset="0"/>
              </a:rPr>
              <a:t> công </a:t>
            </a:r>
            <a:r>
              <a:rPr lang="vi-VN" sz="2000" dirty="0" err="1">
                <a:solidFill>
                  <a:srgbClr val="000000"/>
                </a:solidFill>
                <a:effectLst/>
                <a:latin typeface="Times New Roman" panose="02020603050405020304" pitchFamily="18" charset="0"/>
                <a:ea typeface="Calibri" panose="020F0502020204030204" pitchFamily="34" charset="0"/>
              </a:rPr>
              <a:t>tác</a:t>
            </a:r>
            <a:r>
              <a:rPr lang="vi-VN" sz="2000" dirty="0">
                <a:solidFill>
                  <a:srgbClr val="000000"/>
                </a:solidFill>
                <a:effectLst/>
                <a:latin typeface="Times New Roman" panose="02020603050405020304" pitchFamily="18" charset="0"/>
                <a:ea typeface="Calibri" panose="020F0502020204030204" pitchFamily="34" charset="0"/>
              </a:rPr>
              <a:t> y </a:t>
            </a:r>
            <a:r>
              <a:rPr lang="vi-VN" sz="2000" dirty="0" err="1">
                <a:solidFill>
                  <a:srgbClr val="000000"/>
                </a:solidFill>
                <a:effectLst/>
                <a:latin typeface="Times New Roman" panose="02020603050405020304" pitchFamily="18" charset="0"/>
                <a:ea typeface="Calibri" panose="020F0502020204030204" pitchFamily="34" charset="0"/>
              </a:rPr>
              <a:t>tế</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trường</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học</a:t>
            </a:r>
            <a:r>
              <a:rPr lang="vi-VN" sz="2000" dirty="0">
                <a:solidFill>
                  <a:srgbClr val="000000"/>
                </a:solidFill>
                <a:effectLst/>
                <a:latin typeface="Times New Roman" panose="02020603050405020304" pitchFamily="18" charset="0"/>
                <a:ea typeface="Calibri" panose="020F0502020204030204" pitchFamily="34" charset="0"/>
              </a:rPr>
              <a:t>, công </a:t>
            </a:r>
            <a:r>
              <a:rPr lang="vi-VN" sz="2000" dirty="0" err="1">
                <a:solidFill>
                  <a:srgbClr val="000000"/>
                </a:solidFill>
                <a:effectLst/>
                <a:latin typeface="Times New Roman" panose="02020603050405020304" pitchFamily="18" charset="0"/>
                <a:ea typeface="Calibri" panose="020F0502020204030204" pitchFamily="34" charset="0"/>
              </a:rPr>
              <a:t>tác</a:t>
            </a:r>
            <a:r>
              <a:rPr lang="vi-VN" sz="2000" dirty="0">
                <a:solidFill>
                  <a:srgbClr val="000000"/>
                </a:solidFill>
                <a:effectLst/>
                <a:latin typeface="Times New Roman" panose="02020603050405020304" pitchFamily="18" charset="0"/>
                <a:ea typeface="Calibri" panose="020F0502020204030204" pitchFamily="34" charset="0"/>
              </a:rPr>
              <a:t> tư </a:t>
            </a:r>
            <a:r>
              <a:rPr lang="vi-VN" sz="2000" dirty="0" err="1">
                <a:solidFill>
                  <a:srgbClr val="000000"/>
                </a:solidFill>
                <a:effectLst/>
                <a:latin typeface="Times New Roman" panose="02020603050405020304" pitchFamily="18" charset="0"/>
                <a:ea typeface="Calibri" panose="020F0502020204030204" pitchFamily="34" charset="0"/>
              </a:rPr>
              <a:t>vấn</a:t>
            </a:r>
            <a:r>
              <a:rPr lang="vi-VN" sz="2000" dirty="0">
                <a:solidFill>
                  <a:srgbClr val="000000"/>
                </a:solidFill>
                <a:effectLst/>
                <a:latin typeface="Times New Roman" panose="02020603050405020304" pitchFamily="18" charset="0"/>
                <a:ea typeface="Calibri" panose="020F0502020204030204" pitchFamily="34" charset="0"/>
              </a:rPr>
              <a:t>, công </a:t>
            </a:r>
            <a:r>
              <a:rPr lang="vi-VN" sz="2000" dirty="0" err="1">
                <a:solidFill>
                  <a:srgbClr val="000000"/>
                </a:solidFill>
                <a:effectLst/>
                <a:latin typeface="Times New Roman" panose="02020603050405020304" pitchFamily="18" charset="0"/>
                <a:ea typeface="Calibri" panose="020F0502020204030204" pitchFamily="34" charset="0"/>
              </a:rPr>
              <a:t>tác</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trợ</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giúp</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trẻ</a:t>
            </a:r>
            <a:r>
              <a:rPr lang="vi-VN" sz="2000" dirty="0">
                <a:solidFill>
                  <a:srgbClr val="000000"/>
                </a:solidFill>
                <a:effectLst/>
                <a:latin typeface="Times New Roman" panose="02020603050405020304" pitchFamily="18" charset="0"/>
                <a:ea typeface="Calibri" panose="020F0502020204030204" pitchFamily="34" charset="0"/>
              </a:rPr>
              <a:t>.</a:t>
            </a:r>
            <a:endParaRPr lang="vi-VN" sz="2000" dirty="0">
              <a:effectLst/>
              <a:latin typeface="Times New Roman" panose="02020603050405020304" pitchFamily="18" charset="0"/>
              <a:ea typeface="Calibri" panose="020F0502020204030204" pitchFamily="34" charset="0"/>
            </a:endParaRPr>
          </a:p>
          <a:p>
            <a:pPr algn="just" hangingPunct="0">
              <a:lnSpc>
                <a:spcPct val="130000"/>
              </a:lnSpc>
              <a:spcBef>
                <a:spcPts val="600"/>
              </a:spcBef>
              <a:spcAft>
                <a:spcPts val="600"/>
              </a:spcAft>
            </a:pPr>
            <a:r>
              <a:rPr lang="vi-VN" sz="2000" dirty="0" err="1">
                <a:solidFill>
                  <a:srgbClr val="000000"/>
                </a:solidFill>
                <a:effectLst/>
                <a:latin typeface="Times New Roman" panose="02020603050405020304" pitchFamily="18" charset="0"/>
                <a:ea typeface="Calibri" panose="020F0502020204030204" pitchFamily="34" charset="0"/>
              </a:rPr>
              <a:t>Thường</a:t>
            </a:r>
            <a:r>
              <a:rPr lang="vi-VN" sz="2000" dirty="0">
                <a:solidFill>
                  <a:srgbClr val="000000"/>
                </a:solidFill>
                <a:effectLst/>
                <a:latin typeface="Times New Roman" panose="02020603050405020304" pitchFamily="18" charset="0"/>
                <a:ea typeface="Calibri" panose="020F0502020204030204" pitchFamily="34" charset="0"/>
              </a:rPr>
              <a:t> xuyên trao </a:t>
            </a:r>
            <a:r>
              <a:rPr lang="vi-VN" sz="2000" dirty="0" err="1">
                <a:solidFill>
                  <a:srgbClr val="000000"/>
                </a:solidFill>
                <a:effectLst/>
                <a:latin typeface="Times New Roman" panose="02020603050405020304" pitchFamily="18" charset="0"/>
                <a:ea typeface="Calibri" panose="020F0502020204030204" pitchFamily="34" charset="0"/>
              </a:rPr>
              <a:t>đổi</a:t>
            </a:r>
            <a:r>
              <a:rPr lang="vi-VN" sz="2000" dirty="0">
                <a:solidFill>
                  <a:srgbClr val="000000"/>
                </a:solidFill>
                <a:effectLst/>
                <a:latin typeface="Times New Roman" panose="02020603050405020304" pitchFamily="18" charset="0"/>
                <a:ea typeface="Calibri" panose="020F0502020204030204" pitchFamily="34" charset="0"/>
              </a:rPr>
              <a:t> thông tin </a:t>
            </a:r>
            <a:r>
              <a:rPr lang="vi-VN" sz="2000" dirty="0" err="1">
                <a:solidFill>
                  <a:srgbClr val="000000"/>
                </a:solidFill>
                <a:effectLst/>
                <a:latin typeface="Times New Roman" panose="02020603050405020304" pitchFamily="18" charset="0"/>
                <a:ea typeface="Calibri" panose="020F0502020204030204" pitchFamily="34" charset="0"/>
              </a:rPr>
              <a:t>với</a:t>
            </a:r>
            <a:r>
              <a:rPr lang="vi-VN" sz="2000" dirty="0">
                <a:solidFill>
                  <a:srgbClr val="000000"/>
                </a:solidFill>
                <a:effectLst/>
                <a:latin typeface="Times New Roman" panose="02020603050405020304" pitchFamily="18" charset="0"/>
                <a:ea typeface="Calibri" panose="020F0502020204030204" pitchFamily="34" charset="0"/>
              </a:rPr>
              <a:t> gia </a:t>
            </a:r>
            <a:r>
              <a:rPr lang="vi-VN" sz="2000" dirty="0" err="1">
                <a:solidFill>
                  <a:srgbClr val="000000"/>
                </a:solidFill>
                <a:effectLst/>
                <a:latin typeface="Times New Roman" panose="02020603050405020304" pitchFamily="18" charset="0"/>
                <a:ea typeface="Calibri" panose="020F0502020204030204" pitchFamily="34" charset="0"/>
              </a:rPr>
              <a:t>đình</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trẻ</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và</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cộng</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đồng</a:t>
            </a:r>
            <a:r>
              <a:rPr lang="vi-VN" sz="2000" dirty="0">
                <a:solidFill>
                  <a:srgbClr val="000000"/>
                </a:solidFill>
                <a:effectLst/>
                <a:latin typeface="Times New Roman" panose="02020603050405020304" pitchFamily="18" charset="0"/>
                <a:ea typeface="Calibri" panose="020F0502020204030204" pitchFamily="34" charset="0"/>
              </a:rPr>
              <a:t> trong </a:t>
            </a:r>
            <a:r>
              <a:rPr lang="vi-VN" sz="2000" dirty="0" err="1">
                <a:solidFill>
                  <a:srgbClr val="000000"/>
                </a:solidFill>
                <a:effectLst/>
                <a:latin typeface="Times New Roman" panose="02020603050405020304" pitchFamily="18" charset="0"/>
                <a:ea typeface="Calibri" panose="020F0502020204030204" pitchFamily="34" charset="0"/>
              </a:rPr>
              <a:t>việc</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bảo</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đảm</a:t>
            </a:r>
            <a:r>
              <a:rPr lang="vi-VN" sz="2000" dirty="0">
                <a:solidFill>
                  <a:srgbClr val="000000"/>
                </a:solidFill>
                <a:effectLst/>
                <a:latin typeface="Times New Roman" panose="02020603050405020304" pitchFamily="18" charset="0"/>
                <a:ea typeface="Calibri" panose="020F0502020204030204" pitchFamily="34" charset="0"/>
              </a:rPr>
              <a:t> an </a:t>
            </a:r>
            <a:r>
              <a:rPr lang="vi-VN" sz="2000" dirty="0" err="1">
                <a:solidFill>
                  <a:srgbClr val="000000"/>
                </a:solidFill>
                <a:effectLst/>
                <a:latin typeface="Times New Roman" panose="02020603050405020304" pitchFamily="18" charset="0"/>
                <a:ea typeface="Calibri" panose="020F0502020204030204" pitchFamily="34" charset="0"/>
              </a:rPr>
              <a:t>toàn</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tính</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mạng</a:t>
            </a:r>
            <a:r>
              <a:rPr lang="vi-VN" sz="2000" dirty="0">
                <a:solidFill>
                  <a:srgbClr val="000000"/>
                </a:solidFill>
                <a:effectLst/>
                <a:latin typeface="Times New Roman" panose="02020603050405020304" pitchFamily="18" charset="0"/>
                <a:ea typeface="Calibri" panose="020F0502020204030204" pitchFamily="34" charset="0"/>
              </a:rPr>
              <a:t>, thân </a:t>
            </a:r>
            <a:r>
              <a:rPr lang="vi-VN" sz="2000" dirty="0" err="1">
                <a:solidFill>
                  <a:srgbClr val="000000"/>
                </a:solidFill>
                <a:effectLst/>
                <a:latin typeface="Times New Roman" panose="02020603050405020304" pitchFamily="18" charset="0"/>
                <a:ea typeface="Calibri" panose="020F0502020204030204" pitchFamily="34" charset="0"/>
              </a:rPr>
              <a:t>thể</a:t>
            </a:r>
            <a:r>
              <a:rPr lang="vi-VN" sz="2000" dirty="0">
                <a:solidFill>
                  <a:srgbClr val="000000"/>
                </a:solidFill>
                <a:effectLst/>
                <a:latin typeface="Times New Roman" panose="02020603050405020304" pitchFamily="18" charset="0"/>
                <a:ea typeface="Calibri" panose="020F0502020204030204" pitchFamily="34" charset="0"/>
              </a:rPr>
              <a:t>, nhân </a:t>
            </a:r>
            <a:r>
              <a:rPr lang="vi-VN" sz="2000" dirty="0" err="1">
                <a:solidFill>
                  <a:srgbClr val="000000"/>
                </a:solidFill>
                <a:effectLst/>
                <a:latin typeface="Times New Roman" panose="02020603050405020304" pitchFamily="18" charset="0"/>
                <a:ea typeface="Calibri" panose="020F0502020204030204" pitchFamily="34" charset="0"/>
              </a:rPr>
              <a:t>phẩm</a:t>
            </a:r>
            <a:r>
              <a:rPr lang="vi-VN" sz="2000" dirty="0">
                <a:solidFill>
                  <a:srgbClr val="000000"/>
                </a:solidFill>
                <a:effectLst/>
                <a:latin typeface="Times New Roman" panose="02020603050405020304" pitchFamily="18" charset="0"/>
                <a:ea typeface="Calibri" panose="020F0502020204030204" pitchFamily="34" charset="0"/>
              </a:rPr>
              <a:t>, danh </a:t>
            </a:r>
            <a:r>
              <a:rPr lang="vi-VN" sz="2000" dirty="0" err="1">
                <a:solidFill>
                  <a:srgbClr val="000000"/>
                </a:solidFill>
                <a:effectLst/>
                <a:latin typeface="Times New Roman" panose="02020603050405020304" pitchFamily="18" charset="0"/>
                <a:ea typeface="Calibri" panose="020F0502020204030204" pitchFamily="34" charset="0"/>
              </a:rPr>
              <a:t>dự</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và</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bí</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mật</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đời</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sống</a:t>
            </a:r>
            <a:r>
              <a:rPr lang="vi-VN" sz="2000" dirty="0">
                <a:solidFill>
                  <a:srgbClr val="000000"/>
                </a:solidFill>
                <a:effectLst/>
                <a:latin typeface="Times New Roman" panose="02020603050405020304" pitchFamily="18" charset="0"/>
                <a:ea typeface="Calibri" panose="020F0502020204030204" pitchFamily="34" charset="0"/>
              </a:rPr>
              <a:t> riêng tư </a:t>
            </a:r>
            <a:r>
              <a:rPr lang="vi-VN" sz="2000" dirty="0" err="1">
                <a:solidFill>
                  <a:srgbClr val="000000"/>
                </a:solidFill>
                <a:effectLst/>
                <a:latin typeface="Times New Roman" panose="02020603050405020304" pitchFamily="18" charset="0"/>
                <a:ea typeface="Calibri" panose="020F0502020204030204" pitchFamily="34" charset="0"/>
              </a:rPr>
              <a:t>của</a:t>
            </a:r>
            <a:r>
              <a:rPr lang="vi-VN" sz="2000" dirty="0">
                <a:solidFill>
                  <a:srgbClr val="000000"/>
                </a:solidFill>
                <a:effectLst/>
                <a:latin typeface="Times New Roman" panose="02020603050405020304" pitchFamily="18" charset="0"/>
                <a:ea typeface="Calibri" panose="020F0502020204030204" pitchFamily="34" charset="0"/>
              </a:rPr>
              <a:t> </a:t>
            </a:r>
            <a:r>
              <a:rPr lang="vi-VN" sz="2000" dirty="0" err="1">
                <a:solidFill>
                  <a:srgbClr val="000000"/>
                </a:solidFill>
                <a:effectLst/>
                <a:latin typeface="Times New Roman" panose="02020603050405020304" pitchFamily="18" charset="0"/>
                <a:ea typeface="Calibri" panose="020F0502020204030204" pitchFamily="34" charset="0"/>
              </a:rPr>
              <a:t>trẻ</a:t>
            </a:r>
            <a:r>
              <a:rPr lang="vi-VN" sz="2000" dirty="0">
                <a:solidFill>
                  <a:srgbClr val="000000"/>
                </a:solidFill>
                <a:effectLst/>
                <a:latin typeface="Times New Roman" panose="02020603050405020304" pitchFamily="18" charset="0"/>
                <a:ea typeface="Calibri" panose="020F0502020204030204" pitchFamily="34" charset="0"/>
              </a:rPr>
              <a:t>.</a:t>
            </a:r>
            <a:endParaRPr lang="vi-VN" sz="2000" dirty="0">
              <a:effectLst/>
              <a:latin typeface="Times New Roman" panose="02020603050405020304" pitchFamily="18" charset="0"/>
              <a:ea typeface="Calibri" panose="020F0502020204030204" pitchFamily="34" charset="0"/>
            </a:endParaRPr>
          </a:p>
          <a:p>
            <a:pPr marL="0" indent="0" algn="just" hangingPunct="0">
              <a:lnSpc>
                <a:spcPct val="130000"/>
              </a:lnSpc>
              <a:spcBef>
                <a:spcPts val="600"/>
              </a:spcBef>
              <a:spcAft>
                <a:spcPts val="600"/>
              </a:spcAft>
              <a:buNone/>
            </a:pPr>
            <a:endParaRPr lang="vi-VN"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301380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F471A3-79C4-654B-87A4-7255321263E3}"/>
              </a:ext>
            </a:extLst>
          </p:cNvPr>
          <p:cNvSpPr>
            <a:spLocks noGrp="1"/>
          </p:cNvSpPr>
          <p:nvPr>
            <p:ph idx="1"/>
          </p:nvPr>
        </p:nvSpPr>
        <p:spPr>
          <a:xfrm>
            <a:off x="1876425" y="523875"/>
            <a:ext cx="9628187" cy="6134100"/>
          </a:xfrm>
        </p:spPr>
        <p:txBody>
          <a:bodyPr>
            <a:noAutofit/>
          </a:bodyPr>
          <a:lstStyle/>
          <a:p>
            <a:pPr marL="0" indent="0" algn="just">
              <a:spcBef>
                <a:spcPts val="0"/>
              </a:spcBef>
              <a:buNone/>
            </a:pPr>
            <a:r>
              <a:rPr lang="vi-VN" sz="3200" b="1" i="1" dirty="0" err="1">
                <a:effectLst/>
                <a:latin typeface="Times New Roman" panose="02020603050405020304" pitchFamily="18" charset="0"/>
                <a:ea typeface="Calibri" panose="020F0502020204030204" pitchFamily="34" charset="0"/>
              </a:rPr>
              <a:t>Tổ</a:t>
            </a:r>
            <a:r>
              <a:rPr lang="vi-VN" sz="3200" b="1" i="1" dirty="0">
                <a:effectLst/>
                <a:latin typeface="Times New Roman" panose="02020603050405020304" pitchFamily="18" charset="0"/>
                <a:ea typeface="Calibri" panose="020F0502020204030204" pitchFamily="34" charset="0"/>
              </a:rPr>
              <a:t> </a:t>
            </a:r>
            <a:r>
              <a:rPr lang="vi-VN" sz="3200" b="1" i="1" dirty="0" err="1">
                <a:effectLst/>
                <a:latin typeface="Times New Roman" panose="02020603050405020304" pitchFamily="18" charset="0"/>
                <a:ea typeface="Calibri" panose="020F0502020204030204" pitchFamily="34" charset="0"/>
              </a:rPr>
              <a:t>chức</a:t>
            </a:r>
            <a:r>
              <a:rPr lang="vi-VN" sz="3200" b="1" i="1" dirty="0">
                <a:effectLst/>
                <a:latin typeface="Times New Roman" panose="02020603050405020304" pitchFamily="18" charset="0"/>
                <a:ea typeface="Calibri" panose="020F0502020204030204" pitchFamily="34" charset="0"/>
              </a:rPr>
              <a:t> </a:t>
            </a:r>
            <a:r>
              <a:rPr lang="vi-VN" sz="3200" b="1" i="1" dirty="0" err="1">
                <a:effectLst/>
                <a:latin typeface="Times New Roman" panose="02020603050405020304" pitchFamily="18" charset="0"/>
                <a:ea typeface="Calibri" panose="020F0502020204030204" pitchFamily="34" charset="0"/>
              </a:rPr>
              <a:t>các</a:t>
            </a:r>
            <a:r>
              <a:rPr lang="vi-VN" sz="3200" b="1" i="1" dirty="0">
                <a:effectLst/>
                <a:latin typeface="Times New Roman" panose="02020603050405020304" pitchFamily="18" charset="0"/>
                <a:ea typeface="Calibri" panose="020F0502020204030204" pitchFamily="34" charset="0"/>
              </a:rPr>
              <a:t> </a:t>
            </a:r>
            <a:r>
              <a:rPr lang="vi-VN" sz="3200" b="1" i="1" dirty="0" err="1">
                <a:effectLst/>
                <a:latin typeface="Times New Roman" panose="02020603050405020304" pitchFamily="18" charset="0"/>
                <a:ea typeface="Calibri" panose="020F0502020204030204" pitchFamily="34" charset="0"/>
              </a:rPr>
              <a:t>hoạt</a:t>
            </a:r>
            <a:r>
              <a:rPr lang="vi-VN" sz="3200" b="1" i="1" dirty="0">
                <a:effectLst/>
                <a:latin typeface="Times New Roman" panose="02020603050405020304" pitchFamily="18" charset="0"/>
                <a:ea typeface="Calibri" panose="020F0502020204030204" pitchFamily="34" charset="0"/>
              </a:rPr>
              <a:t> </a:t>
            </a:r>
            <a:r>
              <a:rPr lang="vi-VN" sz="3200" b="1" i="1" dirty="0" err="1">
                <a:effectLst/>
                <a:latin typeface="Times New Roman" panose="02020603050405020304" pitchFamily="18" charset="0"/>
                <a:ea typeface="Calibri" panose="020F0502020204030204" pitchFamily="34" charset="0"/>
              </a:rPr>
              <a:t>động</a:t>
            </a:r>
            <a:r>
              <a:rPr lang="vi-VN" sz="3200" b="1" i="1" dirty="0">
                <a:effectLst/>
                <a:latin typeface="Times New Roman" panose="02020603050405020304" pitchFamily="18" charset="0"/>
                <a:ea typeface="Calibri" panose="020F0502020204030204" pitchFamily="34" charset="0"/>
              </a:rPr>
              <a:t> </a:t>
            </a:r>
            <a:r>
              <a:rPr lang="vi-VN" sz="3200" b="1" i="1" dirty="0" err="1">
                <a:effectLst/>
                <a:latin typeface="Times New Roman" panose="02020603050405020304" pitchFamily="18" charset="0"/>
                <a:ea typeface="Calibri" panose="020F0502020204030204" pitchFamily="34" charset="0"/>
              </a:rPr>
              <a:t>phòng</a:t>
            </a:r>
            <a:r>
              <a:rPr lang="vi-VN" sz="3200" b="1" i="1" dirty="0">
                <a:effectLst/>
                <a:latin typeface="Times New Roman" panose="02020603050405020304" pitchFamily="18" charset="0"/>
                <a:ea typeface="Calibri" panose="020F0502020204030204" pitchFamily="34" charset="0"/>
              </a:rPr>
              <a:t>, </a:t>
            </a:r>
            <a:r>
              <a:rPr lang="vi-VN" sz="3200" b="1" i="1" dirty="0" err="1">
                <a:effectLst/>
                <a:latin typeface="Times New Roman" panose="02020603050405020304" pitchFamily="18" charset="0"/>
                <a:ea typeface="Calibri" panose="020F0502020204030204" pitchFamily="34" charset="0"/>
              </a:rPr>
              <a:t>chống</a:t>
            </a:r>
            <a:r>
              <a:rPr lang="vi-VN" sz="3200" b="1" i="1" dirty="0">
                <a:effectLst/>
                <a:latin typeface="Times New Roman" panose="02020603050405020304" pitchFamily="18" charset="0"/>
                <a:ea typeface="Calibri" panose="020F0502020204030204" pitchFamily="34" charset="0"/>
              </a:rPr>
              <a:t> </a:t>
            </a:r>
            <a:r>
              <a:rPr lang="vi-VN" sz="3200" b="1" i="1" dirty="0" err="1">
                <a:effectLst/>
                <a:latin typeface="Times New Roman" panose="02020603050405020304" pitchFamily="18" charset="0"/>
                <a:ea typeface="Calibri" panose="020F0502020204030204" pitchFamily="34" charset="0"/>
              </a:rPr>
              <a:t>bạo</a:t>
            </a:r>
            <a:r>
              <a:rPr lang="vi-VN" sz="3200" b="1" i="1" dirty="0">
                <a:effectLst/>
                <a:latin typeface="Times New Roman" panose="02020603050405020304" pitchFamily="18" charset="0"/>
                <a:ea typeface="Calibri" panose="020F0502020204030204" pitchFamily="34" charset="0"/>
              </a:rPr>
              <a:t> </a:t>
            </a:r>
            <a:r>
              <a:rPr lang="vi-VN" sz="3200" b="1" i="1" dirty="0" err="1">
                <a:effectLst/>
                <a:latin typeface="Times New Roman" panose="02020603050405020304" pitchFamily="18" charset="0"/>
                <a:ea typeface="Calibri" panose="020F0502020204030204" pitchFamily="34" charset="0"/>
              </a:rPr>
              <a:t>hành</a:t>
            </a:r>
            <a:r>
              <a:rPr lang="vi-VN" sz="3200" b="1" i="1" dirty="0">
                <a:effectLst/>
                <a:latin typeface="Times New Roman" panose="02020603050405020304" pitchFamily="18" charset="0"/>
                <a:ea typeface="Calibri" panose="020F0502020204030204" pitchFamily="34" charset="0"/>
              </a:rPr>
              <a:t> </a:t>
            </a:r>
            <a:endParaRPr lang="vi-VN" sz="3200" b="1" dirty="0">
              <a:effectLst/>
              <a:latin typeface="Times New Roman" panose="02020603050405020304" pitchFamily="18" charset="0"/>
              <a:ea typeface="Calibri" panose="020F0502020204030204" pitchFamily="34" charset="0"/>
            </a:endParaRPr>
          </a:p>
          <a:p>
            <a:pPr indent="457200" algn="just">
              <a:lnSpc>
                <a:spcPct val="130000"/>
              </a:lnSpc>
              <a:spcBef>
                <a:spcPts val="0"/>
              </a:spcBef>
            </a:pPr>
            <a:r>
              <a:rPr lang="vi-VN" sz="2400" dirty="0" err="1">
                <a:effectLst/>
                <a:latin typeface="Times New Roman" panose="02020603050405020304" pitchFamily="18" charset="0"/>
                <a:ea typeface="Calibri" panose="020F0502020204030204" pitchFamily="34" charset="0"/>
              </a:rPr>
              <a:t>Bồi</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dưỡng</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kiến</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thức</a:t>
            </a:r>
            <a:r>
              <a:rPr lang="vi-VN" sz="2400" dirty="0">
                <a:effectLst/>
                <a:latin typeface="Times New Roman" panose="02020603050405020304" pitchFamily="18" charset="0"/>
                <a:ea typeface="Calibri" panose="020F0502020204030204" pitchFamily="34" charset="0"/>
              </a:rPr>
              <a:t> cho CBQL, GV </a:t>
            </a:r>
            <a:r>
              <a:rPr lang="vi-VN" sz="2400" dirty="0" err="1">
                <a:effectLst/>
                <a:latin typeface="Times New Roman" panose="02020603050405020304" pitchFamily="18" charset="0"/>
                <a:ea typeface="Calibri" panose="020F0502020204030204" pitchFamily="34" charset="0"/>
              </a:rPr>
              <a:t>mầm</a:t>
            </a:r>
            <a:r>
              <a:rPr lang="vi-VN" sz="2400" dirty="0">
                <a:effectLst/>
                <a:latin typeface="Times New Roman" panose="02020603050405020304" pitchFamily="18" charset="0"/>
                <a:ea typeface="Calibri" panose="020F0502020204030204" pitchFamily="34" charset="0"/>
              </a:rPr>
              <a:t> non, nhân viên, cha </a:t>
            </a:r>
            <a:r>
              <a:rPr lang="vi-VN" sz="2400" dirty="0" err="1">
                <a:effectLst/>
                <a:latin typeface="Times New Roman" panose="02020603050405020304" pitchFamily="18" charset="0"/>
                <a:ea typeface="Calibri" panose="020F0502020204030204" pitchFamily="34" charset="0"/>
              </a:rPr>
              <a:t>mẹ</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trẻ</a:t>
            </a:r>
            <a:endParaRPr lang="vi-VN" sz="2400" dirty="0">
              <a:effectLst/>
              <a:latin typeface="Times New Roman" panose="02020603050405020304" pitchFamily="18" charset="0"/>
              <a:ea typeface="Calibri" panose="020F0502020204030204" pitchFamily="34" charset="0"/>
            </a:endParaRPr>
          </a:p>
          <a:p>
            <a:pPr indent="457200" algn="just">
              <a:lnSpc>
                <a:spcPct val="130000"/>
              </a:lnSpc>
              <a:spcBef>
                <a:spcPts val="0"/>
              </a:spcBef>
            </a:pPr>
            <a:r>
              <a:rPr lang="vi-VN" sz="2400" dirty="0" err="1">
                <a:effectLst/>
                <a:latin typeface="Times New Roman" panose="02020603050405020304" pitchFamily="18" charset="0"/>
                <a:ea typeface="Calibri" panose="020F0502020204030204" pitchFamily="34" charset="0"/>
              </a:rPr>
              <a:t>Tập</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huấn</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kĩ</a:t>
            </a:r>
            <a:r>
              <a:rPr lang="vi-VN" sz="2400" dirty="0">
                <a:effectLst/>
                <a:latin typeface="Times New Roman" panose="02020603050405020304" pitchFamily="18" charset="0"/>
                <a:ea typeface="Calibri" panose="020F0502020204030204" pitchFamily="34" charset="0"/>
              </a:rPr>
              <a:t> năng </a:t>
            </a:r>
            <a:r>
              <a:rPr lang="vi-VN" sz="2400" dirty="0" err="1">
                <a:effectLst/>
                <a:latin typeface="Times New Roman" panose="02020603050405020304" pitchFamily="18" charset="0"/>
                <a:ea typeface="Calibri" panose="020F0502020204030204" pitchFamily="34" charset="0"/>
              </a:rPr>
              <a:t>phòng</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chống</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bạo</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hành</a:t>
            </a:r>
            <a:r>
              <a:rPr lang="vi-VN" sz="2400" dirty="0">
                <a:effectLst/>
                <a:latin typeface="Times New Roman" panose="02020603050405020304" pitchFamily="18" charset="0"/>
                <a:ea typeface="Calibri" panose="020F0502020204030204" pitchFamily="34" charset="0"/>
              </a:rPr>
              <a:t> cho GV </a:t>
            </a:r>
            <a:r>
              <a:rPr lang="vi-VN" sz="2400" dirty="0" err="1">
                <a:effectLst/>
                <a:latin typeface="Times New Roman" panose="02020603050405020304" pitchFamily="18" charset="0"/>
                <a:ea typeface="Calibri" panose="020F0502020204030204" pitchFamily="34" charset="0"/>
              </a:rPr>
              <a:t>mầm</a:t>
            </a:r>
            <a:r>
              <a:rPr lang="vi-VN" sz="2400" dirty="0">
                <a:effectLst/>
                <a:latin typeface="Times New Roman" panose="02020603050405020304" pitchFamily="18" charset="0"/>
                <a:ea typeface="Calibri" panose="020F0502020204030204" pitchFamily="34" charset="0"/>
              </a:rPr>
              <a:t> non (</a:t>
            </a:r>
            <a:r>
              <a:rPr lang="vi-VN" sz="2400" dirty="0" err="1">
                <a:effectLst/>
                <a:latin typeface="Times New Roman" panose="02020603050405020304" pitchFamily="18" charset="0"/>
                <a:ea typeface="Calibri" panose="020F0502020204030204" pitchFamily="34" charset="0"/>
              </a:rPr>
              <a:t>Kĩ</a:t>
            </a:r>
            <a:r>
              <a:rPr lang="vi-VN" sz="2400" dirty="0">
                <a:effectLst/>
                <a:latin typeface="Times New Roman" panose="02020603050405020304" pitchFamily="18" charset="0"/>
                <a:ea typeface="Calibri" panose="020F0502020204030204" pitchFamily="34" charset="0"/>
              </a:rPr>
              <a:t> năng </a:t>
            </a:r>
            <a:r>
              <a:rPr lang="vi-VN" sz="2400" dirty="0" err="1">
                <a:effectLst/>
                <a:latin typeface="Times New Roman" panose="02020603050405020304" pitchFamily="18" charset="0"/>
                <a:ea typeface="Calibri" panose="020F0502020204030204" pitchFamily="34" charset="0"/>
              </a:rPr>
              <a:t>quản</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lí</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cảm</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xúc</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Kĩ</a:t>
            </a:r>
            <a:r>
              <a:rPr lang="vi-VN" sz="2400" dirty="0">
                <a:effectLst/>
                <a:latin typeface="Times New Roman" panose="02020603050405020304" pitchFamily="18" charset="0"/>
                <a:ea typeface="Calibri" panose="020F0502020204030204" pitchFamily="34" charset="0"/>
              </a:rPr>
              <a:t> năng </a:t>
            </a:r>
            <a:r>
              <a:rPr lang="vi-VN" sz="2400" dirty="0" err="1">
                <a:effectLst/>
                <a:latin typeface="Times New Roman" panose="02020603050405020304" pitchFamily="18" charset="0"/>
                <a:ea typeface="Calibri" panose="020F0502020204030204" pitchFamily="34" charset="0"/>
              </a:rPr>
              <a:t>quản</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lí</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thời</a:t>
            </a:r>
            <a:r>
              <a:rPr lang="vi-VN" sz="2400" dirty="0">
                <a:effectLst/>
                <a:latin typeface="Times New Roman" panose="02020603050405020304" pitchFamily="18" charset="0"/>
                <a:ea typeface="Calibri" panose="020F0502020204030204" pitchFamily="34" charset="0"/>
              </a:rPr>
              <a:t> gian; </a:t>
            </a:r>
            <a:r>
              <a:rPr lang="vi-VN" sz="2400" dirty="0" err="1">
                <a:effectLst/>
                <a:latin typeface="Times New Roman" panose="02020603050405020304" pitchFamily="18" charset="0"/>
                <a:ea typeface="Calibri" panose="020F0502020204030204" pitchFamily="34" charset="0"/>
              </a:rPr>
              <a:t>Sử</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dụng</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kỉ</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luật</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tích</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cực</a:t>
            </a:r>
            <a:r>
              <a:rPr lang="vi-VN" sz="2400" dirty="0">
                <a:effectLst/>
                <a:latin typeface="Times New Roman" panose="02020603050405020304" pitchFamily="18" charset="0"/>
                <a:ea typeface="Calibri" panose="020F0502020204030204" pitchFamily="34" charset="0"/>
              </a:rPr>
              <a:t> trong chăm </a:t>
            </a:r>
            <a:r>
              <a:rPr lang="vi-VN" sz="2400" dirty="0" err="1">
                <a:effectLst/>
                <a:latin typeface="Times New Roman" panose="02020603050405020304" pitchFamily="18" charset="0"/>
                <a:ea typeface="Calibri" panose="020F0502020204030204" pitchFamily="34" charset="0"/>
              </a:rPr>
              <a:t>sóc</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giáo</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dục</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trẻ</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mầm</a:t>
            </a:r>
            <a:r>
              <a:rPr lang="vi-VN" sz="2400" dirty="0">
                <a:effectLst/>
                <a:latin typeface="Times New Roman" panose="02020603050405020304" pitchFamily="18" charset="0"/>
                <a:ea typeface="Calibri" panose="020F0502020204030204" pitchFamily="34" charset="0"/>
              </a:rPr>
              <a:t> non…)</a:t>
            </a:r>
          </a:p>
          <a:p>
            <a:pPr indent="457200" algn="just" hangingPunct="0">
              <a:lnSpc>
                <a:spcPct val="130000"/>
              </a:lnSpc>
              <a:spcBef>
                <a:spcPts val="0"/>
              </a:spcBef>
            </a:pPr>
            <a:r>
              <a:rPr lang="vi-VN" sz="2400" dirty="0">
                <a:solidFill>
                  <a:srgbClr val="000000"/>
                </a:solidFill>
                <a:effectLst/>
                <a:latin typeface="Times New Roman" panose="02020603050405020304" pitchFamily="18" charset="0"/>
                <a:ea typeface="Calibri" panose="020F0502020204030204" pitchFamily="34" charset="0"/>
              </a:rPr>
              <a:t>Công khai </a:t>
            </a:r>
            <a:r>
              <a:rPr lang="vi-VN" sz="2400" dirty="0" err="1">
                <a:solidFill>
                  <a:srgbClr val="000000"/>
                </a:solidFill>
                <a:effectLst/>
                <a:latin typeface="Times New Roman" panose="02020603050405020304" pitchFamily="18" charset="0"/>
                <a:ea typeface="Calibri" panose="020F0502020204030204" pitchFamily="34" charset="0"/>
              </a:rPr>
              <a:t>kế</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hoạch</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phòng</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chống</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bạo</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hành</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và</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các</a:t>
            </a:r>
            <a:r>
              <a:rPr lang="vi-VN" sz="2400" dirty="0">
                <a:solidFill>
                  <a:srgbClr val="000000"/>
                </a:solidFill>
                <a:effectLst/>
                <a:latin typeface="Times New Roman" panose="02020603050405020304" pitchFamily="18" charset="0"/>
                <a:ea typeface="Calibri" panose="020F0502020204030204" pitchFamily="34" charset="0"/>
              </a:rPr>
              <a:t> kênh </a:t>
            </a:r>
            <a:r>
              <a:rPr lang="vi-VN" sz="2400" dirty="0" err="1">
                <a:solidFill>
                  <a:srgbClr val="000000"/>
                </a:solidFill>
                <a:effectLst/>
                <a:latin typeface="Times New Roman" panose="02020603050405020304" pitchFamily="18" charset="0"/>
                <a:ea typeface="Calibri" panose="020F0502020204030204" pitchFamily="34" charset="0"/>
              </a:rPr>
              <a:t>tiếp</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nhận</a:t>
            </a:r>
            <a:r>
              <a:rPr lang="vi-VN" sz="2400" dirty="0">
                <a:solidFill>
                  <a:srgbClr val="000000"/>
                </a:solidFill>
                <a:effectLst/>
                <a:latin typeface="Times New Roman" panose="02020603050405020304" pitchFamily="18" charset="0"/>
                <a:ea typeface="Calibri" panose="020F0502020204030204" pitchFamily="34" charset="0"/>
              </a:rPr>
              <a:t> thông tin, </a:t>
            </a:r>
            <a:r>
              <a:rPr lang="vi-VN" sz="2400" dirty="0" err="1">
                <a:solidFill>
                  <a:srgbClr val="000000"/>
                </a:solidFill>
                <a:effectLst/>
                <a:latin typeface="Times New Roman" panose="02020603050405020304" pitchFamily="18" charset="0"/>
                <a:ea typeface="Calibri" panose="020F0502020204030204" pitchFamily="34" charset="0"/>
              </a:rPr>
              <a:t>tố</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giác</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về</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bạo</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hành</a:t>
            </a:r>
            <a:r>
              <a:rPr lang="vi-VN" sz="2400" dirty="0">
                <a:solidFill>
                  <a:srgbClr val="000000"/>
                </a:solidFill>
                <a:effectLst/>
                <a:latin typeface="Times New Roman" panose="02020603050405020304" pitchFamily="18" charset="0"/>
                <a:ea typeface="Calibri" panose="020F0502020204030204" pitchFamily="34" charset="0"/>
              </a:rPr>
              <a:t>.</a:t>
            </a:r>
            <a:endParaRPr lang="vi-VN" sz="2400" dirty="0">
              <a:effectLst/>
              <a:latin typeface="Times New Roman" panose="02020603050405020304" pitchFamily="18" charset="0"/>
              <a:ea typeface="Calibri" panose="020F0502020204030204" pitchFamily="34" charset="0"/>
            </a:endParaRPr>
          </a:p>
          <a:p>
            <a:pPr indent="457200" algn="just" hangingPunct="0">
              <a:lnSpc>
                <a:spcPct val="130000"/>
              </a:lnSpc>
              <a:spcBef>
                <a:spcPts val="0"/>
              </a:spcBef>
            </a:pPr>
            <a:r>
              <a:rPr lang="vi-VN" sz="2400" dirty="0" err="1">
                <a:solidFill>
                  <a:srgbClr val="000000"/>
                </a:solidFill>
                <a:effectLst/>
                <a:latin typeface="Times New Roman" panose="02020603050405020304" pitchFamily="18" charset="0"/>
                <a:ea typeface="Calibri" panose="020F0502020204030204" pitchFamily="34" charset="0"/>
              </a:rPr>
              <a:t>Tổ</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chức</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kiểm</a:t>
            </a:r>
            <a:r>
              <a:rPr lang="vi-VN" sz="2400" dirty="0">
                <a:solidFill>
                  <a:srgbClr val="000000"/>
                </a:solidFill>
                <a:effectLst/>
                <a:latin typeface="Times New Roman" panose="02020603050405020304" pitchFamily="18" charset="0"/>
                <a:ea typeface="Calibri" panose="020F0502020204030204" pitchFamily="34" charset="0"/>
              </a:rPr>
              <a:t> tra, </a:t>
            </a:r>
            <a:r>
              <a:rPr lang="vi-VN" sz="2400" dirty="0" err="1">
                <a:solidFill>
                  <a:srgbClr val="000000"/>
                </a:solidFill>
                <a:effectLst/>
                <a:latin typeface="Times New Roman" panose="02020603050405020304" pitchFamily="18" charset="0"/>
                <a:ea typeface="Calibri" panose="020F0502020204030204" pitchFamily="34" charset="0"/>
              </a:rPr>
              <a:t>giám</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sát</a:t>
            </a:r>
            <a:r>
              <a:rPr lang="vi-VN" sz="2400" dirty="0">
                <a:solidFill>
                  <a:srgbClr val="000000"/>
                </a:solidFill>
                <a:effectLst/>
                <a:latin typeface="Times New Roman" panose="02020603050405020304" pitchFamily="18" charset="0"/>
                <a:ea typeface="Calibri" panose="020F0502020204030204" pitchFamily="34" charset="0"/>
              </a:rPr>
              <a:t>, thu </a:t>
            </a:r>
            <a:r>
              <a:rPr lang="vi-VN" sz="2400" dirty="0" err="1">
                <a:solidFill>
                  <a:srgbClr val="000000"/>
                </a:solidFill>
                <a:effectLst/>
                <a:latin typeface="Times New Roman" panose="02020603050405020304" pitchFamily="18" charset="0"/>
                <a:ea typeface="Calibri" panose="020F0502020204030204" pitchFamily="34" charset="0"/>
              </a:rPr>
              <a:t>thập</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và</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xử</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lí</a:t>
            </a:r>
            <a:r>
              <a:rPr lang="vi-VN" sz="2400" dirty="0">
                <a:solidFill>
                  <a:srgbClr val="000000"/>
                </a:solidFill>
                <a:effectLst/>
                <a:latin typeface="Times New Roman" panose="02020603050405020304" pitchFamily="18" charset="0"/>
                <a:ea typeface="Calibri" panose="020F0502020204030204" pitchFamily="34" charset="0"/>
              </a:rPr>
              <a:t> thông tin liên quan </a:t>
            </a:r>
            <a:r>
              <a:rPr lang="vi-VN" sz="2400" dirty="0" err="1">
                <a:solidFill>
                  <a:srgbClr val="000000"/>
                </a:solidFill>
                <a:effectLst/>
                <a:latin typeface="Times New Roman" panose="02020603050405020304" pitchFamily="18" charset="0"/>
                <a:ea typeface="Calibri" panose="020F0502020204030204" pitchFamily="34" charset="0"/>
              </a:rPr>
              <a:t>đến</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bạo</a:t>
            </a:r>
            <a:r>
              <a:rPr lang="vi-VN" sz="2400" dirty="0">
                <a:solidFill>
                  <a:srgbClr val="000000"/>
                </a:solidFill>
                <a:effectLst/>
                <a:latin typeface="Times New Roman" panose="02020603050405020304" pitchFamily="18" charset="0"/>
                <a:ea typeface="Calibri" panose="020F0502020204030204" pitchFamily="34" charset="0"/>
              </a:rPr>
              <a:t> </a:t>
            </a:r>
            <a:r>
              <a:rPr lang="vi-VN" sz="2400" dirty="0" err="1">
                <a:solidFill>
                  <a:srgbClr val="000000"/>
                </a:solidFill>
                <a:effectLst/>
                <a:latin typeface="Times New Roman" panose="02020603050405020304" pitchFamily="18" charset="0"/>
                <a:ea typeface="Calibri" panose="020F0502020204030204" pitchFamily="34" charset="0"/>
              </a:rPr>
              <a:t>hành</a:t>
            </a:r>
            <a:r>
              <a:rPr lang="vi-VN" sz="2400" dirty="0">
                <a:solidFill>
                  <a:srgbClr val="000000"/>
                </a:solidFill>
                <a:effectLst/>
                <a:latin typeface="Times New Roman" panose="02020603050405020304" pitchFamily="18" charset="0"/>
                <a:ea typeface="Calibri" panose="020F0502020204030204" pitchFamily="34" charset="0"/>
              </a:rPr>
              <a:t>.</a:t>
            </a:r>
            <a:endParaRPr lang="vi-VN" sz="2400" dirty="0">
              <a:effectLst/>
              <a:latin typeface="Times New Roman" panose="02020603050405020304" pitchFamily="18" charset="0"/>
              <a:ea typeface="Calibri" panose="020F0502020204030204" pitchFamily="34" charset="0"/>
            </a:endParaRPr>
          </a:p>
          <a:p>
            <a:pPr indent="457200" algn="just">
              <a:lnSpc>
                <a:spcPct val="130000"/>
              </a:lnSpc>
              <a:spcBef>
                <a:spcPts val="0"/>
              </a:spcBef>
            </a:pPr>
            <a:r>
              <a:rPr lang="vi-VN" sz="2400" dirty="0" err="1">
                <a:effectLst/>
                <a:latin typeface="Times New Roman" panose="02020603050405020304" pitchFamily="18" charset="0"/>
                <a:ea typeface="Calibri" panose="020F0502020204030204" pitchFamily="34" charset="0"/>
              </a:rPr>
              <a:t>Giáo</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dục</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trẻ</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mầm</a:t>
            </a:r>
            <a:r>
              <a:rPr lang="vi-VN" sz="2400" dirty="0">
                <a:effectLst/>
                <a:latin typeface="Times New Roman" panose="02020603050405020304" pitchFamily="18" charset="0"/>
                <a:ea typeface="Calibri" panose="020F0502020204030204" pitchFamily="34" charset="0"/>
              </a:rPr>
              <a:t> non </a:t>
            </a:r>
            <a:r>
              <a:rPr lang="vi-VN" sz="2400" dirty="0" err="1">
                <a:effectLst/>
                <a:latin typeface="Times New Roman" panose="02020603050405020304" pitchFamily="18" charset="0"/>
                <a:ea typeface="Calibri" panose="020F0502020204030204" pitchFamily="34" charset="0"/>
              </a:rPr>
              <a:t>kĩ</a:t>
            </a:r>
            <a:r>
              <a:rPr lang="vi-VN" sz="2400" dirty="0">
                <a:effectLst/>
                <a:latin typeface="Times New Roman" panose="02020603050405020304" pitchFamily="18" charset="0"/>
                <a:ea typeface="Calibri" panose="020F0502020204030204" pitchFamily="34" charset="0"/>
              </a:rPr>
              <a:t> năng </a:t>
            </a:r>
            <a:r>
              <a:rPr lang="vi-VN" sz="2400" dirty="0" err="1">
                <a:effectLst/>
                <a:latin typeface="Times New Roman" panose="02020603050405020304" pitchFamily="18" charset="0"/>
                <a:ea typeface="Calibri" panose="020F0502020204030204" pitchFamily="34" charset="0"/>
              </a:rPr>
              <a:t>phòng</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chống</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bạo</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hành</a:t>
            </a:r>
            <a:endParaRPr lang="vi-VN"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5093382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F471A3-79C4-654B-87A4-7255321263E3}"/>
              </a:ext>
            </a:extLst>
          </p:cNvPr>
          <p:cNvSpPr>
            <a:spLocks noGrp="1"/>
          </p:cNvSpPr>
          <p:nvPr>
            <p:ph idx="1"/>
          </p:nvPr>
        </p:nvSpPr>
        <p:spPr>
          <a:xfrm>
            <a:off x="1695450" y="219075"/>
            <a:ext cx="10172699" cy="6438900"/>
          </a:xfrm>
        </p:spPr>
        <p:txBody>
          <a:bodyPr>
            <a:noAutofit/>
          </a:bodyPr>
          <a:lstStyle/>
          <a:p>
            <a:pPr marL="0" indent="0" algn="just">
              <a:spcBef>
                <a:spcPts val="0"/>
              </a:spcBef>
              <a:buNone/>
            </a:pPr>
            <a:r>
              <a:rPr lang="vi-VN" sz="3200" b="1" i="1" dirty="0">
                <a:effectLst/>
                <a:latin typeface="Times New Roman" panose="02020603050405020304" pitchFamily="18" charset="0"/>
                <a:ea typeface="Calibri" panose="020F0502020204030204" pitchFamily="34" charset="0"/>
              </a:rPr>
              <a:t>Lưu ý:</a:t>
            </a:r>
            <a:endParaRPr lang="vi-VN" sz="3200" b="1" dirty="0">
              <a:effectLst/>
              <a:latin typeface="Times New Roman" panose="02020603050405020304" pitchFamily="18" charset="0"/>
              <a:ea typeface="Calibri" panose="020F0502020204030204" pitchFamily="34" charset="0"/>
            </a:endParaRPr>
          </a:p>
          <a:p>
            <a:pPr indent="457200" algn="just">
              <a:lnSpc>
                <a:spcPct val="130000"/>
              </a:lnSpc>
              <a:spcBef>
                <a:spcPts val="0"/>
              </a:spcBef>
            </a:pPr>
            <a:r>
              <a:rPr lang="vi-VN" sz="2000" dirty="0" err="1">
                <a:effectLst/>
                <a:latin typeface="Times New Roman" panose="02020603050405020304" pitchFamily="18" charset="0"/>
                <a:ea typeface="Calibri" panose="020F0502020204030204" pitchFamily="34" charset="0"/>
              </a:rPr>
              <a:t>Giáo</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dục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mầm</a:t>
            </a:r>
            <a:r>
              <a:rPr lang="vi-VN" sz="2000" dirty="0">
                <a:effectLst/>
                <a:latin typeface="Times New Roman" panose="02020603050405020304" pitchFamily="18" charset="0"/>
                <a:ea typeface="Calibri" panose="020F0502020204030204" pitchFamily="34" charset="0"/>
              </a:rPr>
              <a:t> non </a:t>
            </a:r>
            <a:r>
              <a:rPr lang="vi-VN" sz="2000" dirty="0" err="1">
                <a:effectLst/>
                <a:latin typeface="Times New Roman" panose="02020603050405020304" pitchFamily="18" charset="0"/>
                <a:ea typeface="Calibri" panose="020F0502020204030204" pitchFamily="34" charset="0"/>
              </a:rPr>
              <a:t>kỹ</a:t>
            </a:r>
            <a:r>
              <a:rPr lang="vi-VN" sz="2000" dirty="0">
                <a:effectLst/>
                <a:latin typeface="Times New Roman" panose="02020603050405020304" pitchFamily="18" charset="0"/>
                <a:ea typeface="Calibri" panose="020F0502020204030204" pitchFamily="34" charset="0"/>
              </a:rPr>
              <a:t> năng </a:t>
            </a:r>
            <a:r>
              <a:rPr lang="vi-VN" sz="2000" dirty="0" err="1">
                <a:effectLst/>
                <a:latin typeface="Times New Roman" panose="02020603050405020304" pitchFamily="18" charset="0"/>
                <a:ea typeface="Calibri" panose="020F0502020204030204" pitchFamily="34" charset="0"/>
              </a:rPr>
              <a:t>phòng</a:t>
            </a:r>
            <a:r>
              <a:rPr lang="en-US" sz="2000" dirty="0">
                <a:effectLst/>
                <a:latin typeface="Times New Roman" panose="02020603050405020304" pitchFamily="18" charset="0"/>
                <a:ea typeface="Calibri" panose="020F0502020204030204" pitchFamily="34" charset="0"/>
              </a:rPr>
              <a: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chống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bạo</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hành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cần</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phải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được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tiến</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hành</a:t>
            </a:r>
            <a:r>
              <a:rPr lang="vi-VN" sz="2000" dirty="0">
                <a:effectLst/>
                <a:latin typeface="Times New Roman" panose="02020603050405020304" pitchFamily="18" charset="0"/>
                <a:ea typeface="Calibri" panose="020F0502020204030204" pitchFamily="34" charset="0"/>
              </a:rPr>
              <a:t> ở </a:t>
            </a:r>
            <a:r>
              <a:rPr lang="vi-VN" sz="2000" dirty="0" err="1">
                <a:effectLst/>
                <a:latin typeface="Times New Roman" panose="02020603050405020304" pitchFamily="18" charset="0"/>
                <a:ea typeface="Calibri" panose="020F0502020204030204" pitchFamily="34" charset="0"/>
              </a:rPr>
              <a:t>mọi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lúc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mọi</a:t>
            </a:r>
            <a:r>
              <a:rPr lang="vi-VN" sz="2000" dirty="0">
                <a:effectLst/>
                <a:latin typeface="Times New Roman" panose="02020603050405020304" pitchFamily="18" charset="0"/>
                <a:ea typeface="Calibri" panose="020F0502020204030204" pitchFamily="34" charset="0"/>
              </a:rPr>
              <a:t> nơi, trong </a:t>
            </a:r>
            <a:r>
              <a:rPr lang="vi-VN" sz="2000" dirty="0" err="1">
                <a:effectLst/>
                <a:latin typeface="Times New Roman" panose="02020603050405020304" pitchFamily="18" charset="0"/>
                <a:ea typeface="Calibri" panose="020F0502020204030204" pitchFamily="34" charset="0"/>
              </a:rPr>
              <a:t>mọi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tình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huống</a:t>
            </a:r>
            <a:r>
              <a:rPr lang="vi-VN" sz="2000" dirty="0">
                <a:effectLst/>
                <a:latin typeface="Times New Roman" panose="02020603050405020304" pitchFamily="18" charset="0"/>
                <a:ea typeface="Calibri" panose="020F0502020204030204" pitchFamily="34" charset="0"/>
              </a:rPr>
              <a:t> </a:t>
            </a:r>
            <a:r>
              <a:rPr lang="vi-VN" sz="2000" dirty="0">
                <a:latin typeface="Times New Roman" panose="02020603050405020304" pitchFamily="18" charset="0"/>
                <a:ea typeface="Calibri" panose="020F0502020204030204" pitchFamily="34" charset="0"/>
              </a:rPr>
              <a:t>(</a:t>
            </a:r>
            <a:r>
              <a:rPr lang="vi-VN" sz="2000" dirty="0">
                <a:effectLst/>
                <a:latin typeface="Times New Roman" panose="02020603050405020304" pitchFamily="18" charset="0"/>
                <a:ea typeface="Calibri" panose="020F0502020204030204" pitchFamily="34" charset="0"/>
              </a:rPr>
              <a:t>ở gia </a:t>
            </a:r>
            <a:r>
              <a:rPr lang="vi-VN" sz="2000" dirty="0" err="1">
                <a:effectLst/>
                <a:latin typeface="Times New Roman" panose="02020603050405020304" pitchFamily="18" charset="0"/>
                <a:ea typeface="Calibri" panose="020F0502020204030204" pitchFamily="34" charset="0"/>
              </a:rPr>
              <a:t>đình</a:t>
            </a:r>
            <a:r>
              <a:rPr lang="vi-VN" sz="2000" dirty="0">
                <a:effectLst/>
                <a:latin typeface="Times New Roman" panose="02020603050405020304" pitchFamily="18" charset="0"/>
                <a:ea typeface="Calibri" panose="020F0502020204030204" pitchFamily="34" charset="0"/>
              </a:rPr>
              <a:t>, ở cơ </a:t>
            </a:r>
            <a:r>
              <a:rPr lang="vi-VN" sz="2000" dirty="0" err="1">
                <a:effectLst/>
                <a:latin typeface="Times New Roman" panose="02020603050405020304" pitchFamily="18" charset="0"/>
                <a:ea typeface="Calibri" panose="020F0502020204030204" pitchFamily="34" charset="0"/>
              </a:rPr>
              <a:t>sở</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giáo</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dục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mầm</a:t>
            </a:r>
            <a:r>
              <a:rPr lang="vi-VN" sz="2000" dirty="0">
                <a:effectLst/>
                <a:latin typeface="Times New Roman" panose="02020603050405020304" pitchFamily="18" charset="0"/>
                <a:ea typeface="Calibri" panose="020F0502020204030204" pitchFamily="34" charset="0"/>
              </a:rPr>
              <a:t> non, nơi công </a:t>
            </a:r>
            <a:r>
              <a:rPr lang="vi-VN" sz="2000" dirty="0" err="1">
                <a:effectLst/>
                <a:latin typeface="Times New Roman" panose="02020603050405020304" pitchFamily="18" charset="0"/>
                <a:ea typeface="Calibri" panose="020F0502020204030204" pitchFamily="34" charset="0"/>
              </a:rPr>
              <a:t>cộng</a:t>
            </a:r>
            <a:r>
              <a:rPr lang="vi-VN" sz="2000" dirty="0">
                <a:effectLst/>
                <a:latin typeface="Times New Roman" panose="02020603050405020304" pitchFamily="18" charset="0"/>
                <a:ea typeface="Calibri" panose="020F0502020204030204" pitchFamily="34" charset="0"/>
              </a:rPr>
              <a:t>…)</a:t>
            </a:r>
          </a:p>
          <a:p>
            <a:pPr indent="457200" algn="just">
              <a:lnSpc>
                <a:spcPct val="130000"/>
              </a:lnSpc>
              <a:spcBef>
                <a:spcPts val="0"/>
              </a:spcBef>
            </a:pPr>
            <a:r>
              <a:rPr lang="vi-VN" sz="2000" dirty="0" err="1">
                <a:effectLst/>
                <a:latin typeface="Times New Roman" panose="02020603050405020304" pitchFamily="18" charset="0"/>
                <a:ea typeface="Calibri" panose="020F0502020204030204" pitchFamily="34" charset="0"/>
              </a:rPr>
              <a:t>Giáo</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dục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mầm</a:t>
            </a:r>
            <a:r>
              <a:rPr lang="vi-VN" sz="2000" dirty="0">
                <a:effectLst/>
                <a:latin typeface="Times New Roman" panose="02020603050405020304" pitchFamily="18" charset="0"/>
                <a:ea typeface="Calibri" panose="020F0502020204030204" pitchFamily="34" charset="0"/>
              </a:rPr>
              <a:t> non </a:t>
            </a:r>
            <a:r>
              <a:rPr lang="vi-VN" sz="2000" dirty="0" err="1">
                <a:effectLst/>
                <a:latin typeface="Times New Roman" panose="02020603050405020304" pitchFamily="18" charset="0"/>
                <a:ea typeface="Calibri" panose="020F0502020204030204" pitchFamily="34" charset="0"/>
              </a:rPr>
              <a:t>kỹ</a:t>
            </a:r>
            <a:r>
              <a:rPr lang="vi-VN" sz="2000" dirty="0">
                <a:effectLst/>
                <a:latin typeface="Times New Roman" panose="02020603050405020304" pitchFamily="18" charset="0"/>
                <a:ea typeface="Calibri" panose="020F0502020204030204" pitchFamily="34" charset="0"/>
              </a:rPr>
              <a:t> năng </a:t>
            </a:r>
            <a:r>
              <a:rPr lang="vi-VN" sz="2000" dirty="0" err="1">
                <a:effectLst/>
                <a:latin typeface="Times New Roman" panose="02020603050405020304" pitchFamily="18" charset="0"/>
                <a:ea typeface="Calibri" panose="020F0502020204030204" pitchFamily="34" charset="0"/>
              </a:rPr>
              <a:t>phòng</a:t>
            </a:r>
            <a:r>
              <a:rPr lang="en-US" sz="2000" dirty="0">
                <a:effectLst/>
                <a:latin typeface="Times New Roman" panose="02020603050405020304" pitchFamily="18" charset="0"/>
                <a:ea typeface="Calibri" panose="020F0502020204030204" pitchFamily="34" charset="0"/>
              </a:rPr>
              <a: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chống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bạo</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hành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cần</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phối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hợp</a:t>
            </a:r>
            <a:r>
              <a:rPr lang="vi-VN" sz="2000" dirty="0">
                <a:effectLst/>
                <a:latin typeface="Times New Roman" panose="02020603050405020304" pitchFamily="18" charset="0"/>
                <a:ea typeface="Calibri" panose="020F0502020204030204" pitchFamily="34" charset="0"/>
              </a:rPr>
              <a:t> đa </a:t>
            </a:r>
            <a:r>
              <a:rPr lang="vi-VN" sz="2000" dirty="0" err="1">
                <a:effectLst/>
                <a:latin typeface="Times New Roman" panose="02020603050405020304" pitchFamily="18" charset="0"/>
                <a:ea typeface="Calibri" panose="020F0502020204030204" pitchFamily="34" charset="0"/>
              </a:rPr>
              <a:t>dạng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các</a:t>
            </a:r>
            <a:r>
              <a:rPr lang="vi-VN" sz="2000" dirty="0">
                <a:effectLst/>
                <a:latin typeface="Times New Roman" panose="02020603050405020304" pitchFamily="18" charset="0"/>
                <a:ea typeface="Calibri" panose="020F0502020204030204" pitchFamily="34" charset="0"/>
              </a:rPr>
              <a:t> phương </a:t>
            </a:r>
            <a:r>
              <a:rPr lang="vi-VN" sz="2000" dirty="0" err="1">
                <a:effectLst/>
                <a:latin typeface="Times New Roman" panose="02020603050405020304" pitchFamily="18" charset="0"/>
                <a:ea typeface="Calibri" panose="020F0502020204030204" pitchFamily="34" charset="0"/>
              </a:rPr>
              <a:t>pháp</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giảng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giải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đàm</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thoại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trực</a:t>
            </a:r>
            <a:r>
              <a:rPr lang="vi-VN" sz="2000" dirty="0">
                <a:effectLst/>
                <a:latin typeface="Times New Roman" panose="02020603050405020304" pitchFamily="18" charset="0"/>
                <a:ea typeface="Calibri" panose="020F0502020204030204" pitchFamily="34" charset="0"/>
              </a:rPr>
              <a:t> quan, </a:t>
            </a:r>
            <a:r>
              <a:rPr lang="vi-VN" sz="2000" dirty="0" err="1">
                <a:effectLst/>
                <a:latin typeface="Times New Roman" panose="02020603050405020304" pitchFamily="18" charset="0"/>
                <a:ea typeface="Calibri" panose="020F0502020204030204" pitchFamily="34" charset="0"/>
              </a:rPr>
              <a:t>trò</a:t>
            </a:r>
            <a:r>
              <a:rPr lang="vi-VN" sz="2000" dirty="0">
                <a:effectLst/>
                <a:latin typeface="Times New Roman" panose="02020603050405020304" pitchFamily="18" charset="0"/>
                <a:ea typeface="Calibri" panose="020F0502020204030204" pitchFamily="34" charset="0"/>
              </a:rPr>
              <a:t> chơi, </a:t>
            </a:r>
            <a:r>
              <a:rPr lang="vi-VN" sz="2000" dirty="0" err="1">
                <a:effectLst/>
                <a:latin typeface="Times New Roman" panose="02020603050405020304" pitchFamily="18" charset="0"/>
                <a:ea typeface="Calibri" panose="020F0502020204030204" pitchFamily="34" charset="0"/>
              </a:rPr>
              <a:t>tình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huống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đóng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kịch</a:t>
            </a:r>
            <a:r>
              <a:rPr lang="vi-VN" sz="2000" dirty="0">
                <a:effectLst/>
                <a:latin typeface="Times New Roman" panose="02020603050405020304" pitchFamily="18" charset="0"/>
                <a:ea typeface="Calibri" panose="020F0502020204030204" pitchFamily="34" charset="0"/>
              </a:rPr>
              <a:t>); phương </a:t>
            </a:r>
            <a:r>
              <a:rPr lang="vi-VN" sz="2000" dirty="0" err="1">
                <a:effectLst/>
                <a:latin typeface="Times New Roman" panose="02020603050405020304" pitchFamily="18" charset="0"/>
                <a:ea typeface="Calibri" panose="020F0502020204030204" pitchFamily="34" charset="0"/>
              </a:rPr>
              <a:t>tiện</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máy</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tính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máy</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chiếu</a:t>
            </a:r>
            <a:r>
              <a:rPr lang="vi-VN" sz="2000" dirty="0">
                <a:effectLst/>
                <a:latin typeface="Times New Roman" panose="02020603050405020304" pitchFamily="18" charset="0"/>
                <a:ea typeface="Calibri" panose="020F0502020204030204" pitchFamily="34" charset="0"/>
              </a:rPr>
              <a:t>, </a:t>
            </a:r>
            <a:r>
              <a:rPr lang="vi-VN" sz="2000" dirty="0" err="1">
                <a:latin typeface="Times New Roman" panose="02020603050405020304" pitchFamily="18" charset="0"/>
                <a:ea typeface="Calibri" panose="020F0502020204030204" pitchFamily="34" charset="0"/>
              </a:rPr>
              <a:t>tr</a:t>
            </a:r>
            <a:r>
              <a:rPr lang="vi-VN" sz="2000" dirty="0" err="1">
                <a:effectLst/>
                <a:latin typeface="Times New Roman" panose="02020603050405020304" pitchFamily="18" charset="0"/>
                <a:ea typeface="Calibri" panose="020F0502020204030204" pitchFamily="34" charset="0"/>
              </a:rPr>
              <a:t>uyện</a:t>
            </a:r>
            <a:r>
              <a:rPr lang="vi-VN" sz="2000" dirty="0">
                <a:effectLst/>
                <a:latin typeface="Times New Roman" panose="02020603050405020304" pitchFamily="18" charset="0"/>
                <a:ea typeface="Calibri" panose="020F0502020204030204" pitchFamily="34" charset="0"/>
              </a:rPr>
              <a:t>, tranh/</a:t>
            </a:r>
            <a:r>
              <a:rPr lang="vi-VN" sz="2000" dirty="0" err="1">
                <a:effectLst/>
                <a:latin typeface="Times New Roman" panose="02020603050405020304" pitchFamily="18" charset="0"/>
                <a:ea typeface="Calibri" panose="020F0502020204030204" pitchFamily="34" charset="0"/>
              </a:rPr>
              <a:t>ảnh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hình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thức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tổ</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chức</a:t>
            </a:r>
            <a:r>
              <a:rPr lang="vi-VN" sz="2000" dirty="0">
                <a:effectLst/>
                <a:latin typeface="Times New Roman" panose="02020603050405020304" pitchFamily="18" charset="0"/>
                <a:ea typeface="Calibri" panose="020F0502020204030204" pitchFamily="34" charset="0"/>
              </a:rPr>
              <a:t>:</a:t>
            </a:r>
          </a:p>
          <a:p>
            <a:pPr indent="0" algn="just">
              <a:lnSpc>
                <a:spcPct val="130000"/>
              </a:lnSpc>
              <a:spcBef>
                <a:spcPts val="0"/>
              </a:spcBef>
              <a:buNone/>
            </a:pPr>
            <a:r>
              <a:rPr lang="vi-VN" sz="2000" dirty="0">
                <a:latin typeface="Times New Roman" panose="02020603050405020304" pitchFamily="18" charset="0"/>
                <a:ea typeface="Calibri" panose="020F0502020204030204" pitchFamily="34" charset="0"/>
              </a:rPr>
              <a:t>		+ </a:t>
            </a:r>
            <a:r>
              <a:rPr lang="vi-VN" sz="2000" dirty="0" err="1">
                <a:latin typeface="Times New Roman" panose="02020603050405020304" pitchFamily="18" charset="0"/>
                <a:ea typeface="Calibri" panose="020F0502020204030204" pitchFamily="34" charset="0"/>
              </a:rPr>
              <a:t>Tổ</a:t>
            </a:r>
            <a:r>
              <a:rPr lang="vi-VN" sz="2000" dirty="0">
                <a:latin typeface="Times New Roman" panose="02020603050405020304" pitchFamily="18" charset="0"/>
                <a:ea typeface="Calibri" panose="020F0502020204030204" pitchFamily="34" charset="0"/>
              </a:rPr>
              <a:t> </a:t>
            </a:r>
            <a:r>
              <a:rPr lang="vi-VN" sz="2000" dirty="0" err="1">
                <a:latin typeface="Times New Roman" panose="02020603050405020304" pitchFamily="18" charset="0"/>
                <a:ea typeface="Calibri" panose="020F0502020204030204" pitchFamily="34" charset="0"/>
              </a:rPr>
              <a:t>chức</a:t>
            </a:r>
            <a:r>
              <a:rPr lang="vi-VN" sz="2000" dirty="0">
                <a:latin typeface="Times New Roman" panose="02020603050405020304" pitchFamily="18" charset="0"/>
                <a:ea typeface="Calibri" panose="020F0502020204030204" pitchFamily="34" charset="0"/>
              </a:rPr>
              <a:t> </a:t>
            </a:r>
            <a:r>
              <a:rPr lang="vi-VN" sz="2000" dirty="0" err="1">
                <a:latin typeface="Times New Roman" panose="02020603050405020304" pitchFamily="18" charset="0"/>
                <a:ea typeface="Calibri" panose="020F0502020204030204" pitchFamily="34" charset="0"/>
              </a:rPr>
              <a:t>giờ</a:t>
            </a:r>
            <a:r>
              <a:rPr lang="vi-VN" sz="2000" dirty="0">
                <a:latin typeface="Times New Roman" panose="02020603050405020304" pitchFamily="18" charset="0"/>
                <a:ea typeface="Calibri" panose="020F0502020204030204" pitchFamily="34" charset="0"/>
              </a:rPr>
              <a:t> </a:t>
            </a:r>
            <a:r>
              <a:rPr lang="vi-VN" sz="2000" dirty="0" err="1">
                <a:latin typeface="Times New Roman" panose="02020603050405020304" pitchFamily="18" charset="0"/>
                <a:ea typeface="Calibri" panose="020F0502020204030204" pitchFamily="34" charset="0"/>
              </a:rPr>
              <a:t>học</a:t>
            </a:r>
            <a:r>
              <a:rPr lang="vi-VN" sz="2000" dirty="0">
                <a:latin typeface="Times New Roman" panose="02020603050405020304" pitchFamily="18" charset="0"/>
                <a:ea typeface="Calibri" panose="020F0502020204030204" pitchFamily="34" charset="0"/>
              </a:rPr>
              <a:t> </a:t>
            </a:r>
            <a:r>
              <a:rPr lang="vi-VN" sz="2000" dirty="0" err="1">
                <a:latin typeface="Times New Roman" panose="02020603050405020304" pitchFamily="18" charset="0"/>
                <a:ea typeface="Calibri" panose="020F0502020204030204" pitchFamily="34" charset="0"/>
              </a:rPr>
              <a:t>g</a:t>
            </a:r>
            <a:r>
              <a:rPr lang="vi-VN" sz="2000" dirty="0" err="1">
                <a:effectLst/>
                <a:latin typeface="Times New Roman" panose="02020603050405020304" pitchFamily="18" charset="0"/>
                <a:ea typeface="Calibri" panose="020F0502020204030204" pitchFamily="34" charset="0"/>
              </a:rPr>
              <a:t>iáo</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dục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mầm</a:t>
            </a:r>
            <a:r>
              <a:rPr lang="vi-VN" sz="2000" dirty="0">
                <a:effectLst/>
                <a:latin typeface="Times New Roman" panose="02020603050405020304" pitchFamily="18" charset="0"/>
                <a:ea typeface="Calibri" panose="020F0502020204030204" pitchFamily="34" charset="0"/>
              </a:rPr>
              <a:t> non </a:t>
            </a:r>
            <a:r>
              <a:rPr lang="vi-VN" sz="2000" dirty="0" err="1">
                <a:effectLst/>
                <a:latin typeface="Times New Roman" panose="02020603050405020304" pitchFamily="18" charset="0"/>
                <a:ea typeface="Calibri" panose="020F0502020204030204" pitchFamily="34" charset="0"/>
              </a:rPr>
              <a:t>kỹ</a:t>
            </a:r>
            <a:r>
              <a:rPr lang="vi-VN" sz="2000" dirty="0">
                <a:effectLst/>
                <a:latin typeface="Times New Roman" panose="02020603050405020304" pitchFamily="18" charset="0"/>
                <a:ea typeface="Calibri" panose="020F0502020204030204" pitchFamily="34" charset="0"/>
              </a:rPr>
              <a:t> năng </a:t>
            </a:r>
            <a:r>
              <a:rPr lang="vi-VN" sz="2000" dirty="0" err="1">
                <a:effectLst/>
                <a:latin typeface="Times New Roman" panose="02020603050405020304" pitchFamily="18" charset="0"/>
                <a:ea typeface="Calibri" panose="020F0502020204030204" pitchFamily="34" charset="0"/>
              </a:rPr>
              <a:t>phòng</a:t>
            </a:r>
            <a:r>
              <a:rPr lang="en-US" sz="2000" dirty="0">
                <a:effectLst/>
                <a:latin typeface="Times New Roman" panose="02020603050405020304" pitchFamily="18" charset="0"/>
                <a:ea typeface="Calibri" panose="020F0502020204030204" pitchFamily="34" charset="0"/>
              </a:rPr>
              <a: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chống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bạo</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hành</a:t>
            </a:r>
            <a:r>
              <a:rPr lang="vi-VN" sz="2000" dirty="0">
                <a:effectLst/>
                <a:latin typeface="Times New Roman" panose="02020603050405020304" pitchFamily="18" charset="0"/>
                <a:ea typeface="Calibri" panose="020F0502020204030204" pitchFamily="34" charset="0"/>
              </a:rPr>
              <a:t> </a:t>
            </a:r>
            <a:endParaRPr lang="vi-VN" sz="2000" dirty="0">
              <a:latin typeface="Times New Roman" panose="02020603050405020304" pitchFamily="18" charset="0"/>
              <a:ea typeface="Calibri" panose="020F0502020204030204" pitchFamily="34" charset="0"/>
            </a:endParaRPr>
          </a:p>
          <a:p>
            <a:pPr indent="0" algn="just">
              <a:lnSpc>
                <a:spcPct val="130000"/>
              </a:lnSpc>
              <a:spcBef>
                <a:spcPts val="0"/>
              </a:spcBef>
              <a:buNone/>
            </a:pPr>
            <a:r>
              <a:rPr lang="vi-VN" sz="2000" dirty="0">
                <a:effectLst/>
                <a:latin typeface="Times New Roman" panose="02020603050405020304" pitchFamily="18" charset="0"/>
                <a:ea typeface="Calibri" panose="020F0502020204030204" pitchFamily="34" charset="0"/>
              </a:rPr>
              <a:t>		+ </a:t>
            </a:r>
            <a:r>
              <a:rPr lang="vi-VN" sz="2000" dirty="0" err="1">
                <a:effectLst/>
                <a:latin typeface="Times New Roman" panose="02020603050405020304" pitchFamily="18" charset="0"/>
                <a:ea typeface="Calibri" panose="020F0502020204030204" pitchFamily="34" charset="0"/>
              </a:rPr>
              <a:t>Tích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hợp</a:t>
            </a:r>
            <a:r>
              <a:rPr lang="vi-VN" sz="2000" dirty="0">
                <a:effectLst/>
                <a:latin typeface="Times New Roman" panose="02020603050405020304" pitchFamily="18" charset="0"/>
                <a:ea typeface="Calibri" panose="020F0502020204030204" pitchFamily="34" charset="0"/>
              </a:rPr>
              <a:t> trong </a:t>
            </a:r>
            <a:r>
              <a:rPr lang="vi-VN" sz="2000" dirty="0" err="1">
                <a:effectLst/>
                <a:latin typeface="Times New Roman" panose="02020603050405020304" pitchFamily="18" charset="0"/>
                <a:ea typeface="Calibri" panose="020F0502020204030204" pitchFamily="34" charset="0"/>
              </a:rPr>
              <a:t>các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hoạt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động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học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khác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khám</a:t>
            </a:r>
            <a:r>
              <a:rPr lang="vi-VN" sz="2000" dirty="0">
                <a:latin typeface="Times New Roman" panose="02020603050405020304" pitchFamily="18" charset="0"/>
                <a:ea typeface="Calibri" panose="020F0502020204030204" pitchFamily="34" charset="0"/>
              </a:rPr>
              <a:t> </a:t>
            </a:r>
            <a:r>
              <a:rPr lang="vi-VN" sz="2000" dirty="0" err="1">
                <a:latin typeface="Times New Roman" panose="02020603050405020304" pitchFamily="18" charset="0"/>
                <a:ea typeface="Calibri" panose="020F0502020204030204" pitchFamily="34" charset="0"/>
              </a:rPr>
              <a:t>phá</a:t>
            </a:r>
            <a:r>
              <a:rPr lang="vi-VN" sz="2000" dirty="0">
                <a:latin typeface="Times New Roman" panose="02020603050405020304" pitchFamily="18" charset="0"/>
                <a:ea typeface="Calibri" panose="020F0502020204030204" pitchFamily="34" charset="0"/>
              </a:rPr>
              <a:t> MTXQ</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làm</a:t>
            </a:r>
            <a:r>
              <a:rPr lang="vi-VN" sz="2000" dirty="0">
                <a:effectLst/>
                <a:latin typeface="Times New Roman" panose="02020603050405020304" pitchFamily="18" charset="0"/>
                <a:ea typeface="Calibri" panose="020F0502020204030204" pitchFamily="34" charset="0"/>
              </a:rPr>
              <a:t> quen văn </a:t>
            </a:r>
            <a:r>
              <a:rPr lang="vi-VN" sz="2000" dirty="0" err="1">
                <a:effectLst/>
                <a:latin typeface="Times New Roman" panose="02020603050405020304" pitchFamily="18" charset="0"/>
                <a:ea typeface="Calibri" panose="020F0502020204030204" pitchFamily="34" charset="0"/>
              </a:rPr>
              <a:t>học</a:t>
            </a:r>
            <a:r>
              <a:rPr lang="vi-VN" sz="2000" dirty="0">
                <a:effectLst/>
                <a:latin typeface="Times New Roman" panose="02020603050405020304" pitchFamily="18" charset="0"/>
                <a:ea typeface="Calibri" panose="020F0502020204030204" pitchFamily="34" charset="0"/>
              </a:rPr>
              <a:t>...)</a:t>
            </a:r>
          </a:p>
          <a:p>
            <a:pPr indent="0" algn="just">
              <a:lnSpc>
                <a:spcPct val="130000"/>
              </a:lnSpc>
              <a:spcBef>
                <a:spcPts val="0"/>
              </a:spcBef>
              <a:buNone/>
            </a:pPr>
            <a:r>
              <a:rPr lang="vi-VN" sz="2000" dirty="0">
                <a:latin typeface="Times New Roman" panose="02020603050405020304" pitchFamily="18" charset="0"/>
                <a:ea typeface="Calibri" panose="020F0502020204030204" pitchFamily="34" charset="0"/>
              </a:rPr>
              <a:t>		+ </a:t>
            </a:r>
            <a:r>
              <a:rPr lang="vi-VN" sz="2000" dirty="0" err="1">
                <a:latin typeface="Times New Roman" panose="02020603050405020304" pitchFamily="18" charset="0"/>
                <a:ea typeface="Calibri" panose="020F0502020204030204" pitchFamily="34" charset="0"/>
              </a:rPr>
              <a:t>T</a:t>
            </a:r>
            <a:r>
              <a:rPr lang="vi-VN" sz="2000" dirty="0" err="1">
                <a:effectLst/>
                <a:latin typeface="Times New Roman" panose="02020603050405020304" pitchFamily="18" charset="0"/>
                <a:ea typeface="Calibri" panose="020F0502020204030204" pitchFamily="34" charset="0"/>
              </a:rPr>
              <a:t>ích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hợp</a:t>
            </a:r>
            <a:r>
              <a:rPr lang="vi-VN" sz="2000" dirty="0">
                <a:effectLst/>
                <a:latin typeface="Times New Roman" panose="02020603050405020304" pitchFamily="18" charset="0"/>
                <a:ea typeface="Calibri" panose="020F0502020204030204" pitchFamily="34" charset="0"/>
              </a:rPr>
              <a:t> trong </a:t>
            </a:r>
            <a:r>
              <a:rPr lang="vi-VN" sz="2000" dirty="0" err="1">
                <a:effectLst/>
                <a:latin typeface="Times New Roman" panose="02020603050405020304" pitchFamily="18" charset="0"/>
                <a:ea typeface="Calibri" panose="020F0502020204030204" pitchFamily="34" charset="0"/>
              </a:rPr>
              <a:t>tất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cả</a:t>
            </a:r>
            <a:r>
              <a:rPr lang="vi-VN" sz="2000" dirty="0">
                <a:effectLst/>
                <a:latin typeface="Times New Roman" panose="02020603050405020304" pitchFamily="18" charset="0"/>
                <a:ea typeface="Calibri" panose="020F0502020204030204" pitchFamily="34" charset="0"/>
              </a:rPr>
              <a:t> </a:t>
            </a:r>
            <a:r>
              <a:rPr lang="en-US" sz="2000" dirty="0" err="1">
                <a:effectLst/>
                <a:latin typeface="Times New Roman" panose="02020603050405020304" pitchFamily="18" charset="0"/>
                <a:ea typeface="Calibri" panose="020F0502020204030204" pitchFamily="34" charset="0"/>
              </a:rPr>
              <a:t>các</a:t>
            </a:r>
            <a:r>
              <a:rPr lang="en-US"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hoạt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động</a:t>
            </a:r>
            <a:r>
              <a:rPr lang="vi-VN" sz="2000" dirty="0">
                <a:effectLst/>
                <a:latin typeface="Times New Roman" panose="02020603050405020304" pitchFamily="18" charset="0"/>
                <a:ea typeface="Calibri" panose="020F0502020204030204" pitchFamily="34" charset="0"/>
              </a:rPr>
              <a:t> ở </a:t>
            </a:r>
            <a:r>
              <a:rPr lang="vi-VN" sz="2000" dirty="0" err="1">
                <a:effectLst/>
                <a:latin typeface="Times New Roman" panose="02020603050405020304" pitchFamily="18" charset="0"/>
                <a:ea typeface="Calibri" panose="020F0502020204030204" pitchFamily="34" charset="0"/>
              </a:rPr>
              <a:t>trường</a:t>
            </a:r>
            <a:r>
              <a:rPr lang="vi-VN" sz="2000" dirty="0">
                <a:effectLst/>
                <a:latin typeface="Times New Roman" panose="02020603050405020304" pitchFamily="18" charset="0"/>
                <a:ea typeface="Calibri" panose="020F0502020204030204" pitchFamily="34" charset="0"/>
              </a:rPr>
              <a:t> MN (</a:t>
            </a:r>
            <a:r>
              <a:rPr lang="vi-VN" sz="2000" dirty="0" err="1">
                <a:effectLst/>
                <a:latin typeface="Times New Roman" panose="02020603050405020304" pitchFamily="18" charset="0"/>
                <a:ea typeface="Calibri" panose="020F0502020204030204" pitchFamily="34" charset="0"/>
              </a:rPr>
              <a:t>đón</a:t>
            </a:r>
            <a:r>
              <a:rPr lang="vi-VN" sz="2000" dirty="0">
                <a:effectLst/>
                <a:latin typeface="Times New Roman" panose="02020603050405020304" pitchFamily="18" charset="0"/>
                <a:ea typeface="Calibri" panose="020F0502020204030204" pitchFamily="34" charset="0"/>
              </a:rPr>
              <a:t>/</a:t>
            </a:r>
            <a:r>
              <a:rPr lang="vi-VN" sz="2000" dirty="0" err="1">
                <a:effectLst/>
                <a:latin typeface="Times New Roman" panose="02020603050405020304" pitchFamily="18" charset="0"/>
                <a:ea typeface="Calibri" panose="020F0502020204030204" pitchFamily="34" charset="0"/>
              </a:rPr>
              <a:t>trả</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trò</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chuyện</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sáng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hoạt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động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ngoài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trời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hoạt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động</a:t>
            </a:r>
            <a:r>
              <a:rPr lang="vi-VN" sz="2000" dirty="0">
                <a:effectLst/>
                <a:latin typeface="Times New Roman" panose="02020603050405020304" pitchFamily="18" charset="0"/>
                <a:ea typeface="Calibri" panose="020F0502020204030204" pitchFamily="34" charset="0"/>
              </a:rPr>
              <a:t> vui chơi trong </a:t>
            </a:r>
            <a:r>
              <a:rPr lang="vi-VN" sz="2000" dirty="0" err="1">
                <a:effectLst/>
                <a:latin typeface="Times New Roman" panose="02020603050405020304" pitchFamily="18" charset="0"/>
                <a:ea typeface="Calibri" panose="020F0502020204030204" pitchFamily="34" charset="0"/>
              </a:rPr>
              <a:t>góc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giờ</a:t>
            </a:r>
            <a:r>
              <a:rPr lang="vi-VN" sz="2000" dirty="0">
                <a:effectLst/>
                <a:latin typeface="Times New Roman" panose="02020603050405020304" pitchFamily="18" charset="0"/>
                <a:ea typeface="Calibri" panose="020F0502020204030204" pitchFamily="34" charset="0"/>
              </a:rPr>
              <a:t> ăn; </a:t>
            </a:r>
            <a:r>
              <a:rPr lang="vi-VN" sz="2000" dirty="0" err="1">
                <a:effectLst/>
                <a:latin typeface="Times New Roman" panose="02020603050405020304" pitchFamily="18" charset="0"/>
                <a:ea typeface="Calibri" panose="020F0502020204030204" pitchFamily="34" charset="0"/>
              </a:rPr>
              <a:t>ngủ</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vệ</a:t>
            </a:r>
            <a:r>
              <a:rPr lang="vi-VN" sz="2000" dirty="0">
                <a:effectLst/>
                <a:latin typeface="Times New Roman" panose="02020603050405020304" pitchFamily="18" charset="0"/>
                <a:ea typeface="Calibri" panose="020F0502020204030204" pitchFamily="34" charset="0"/>
              </a:rPr>
              <a:t> sinh)</a:t>
            </a:r>
          </a:p>
          <a:p>
            <a:pPr indent="457200" algn="just">
              <a:lnSpc>
                <a:spcPct val="130000"/>
              </a:lnSpc>
              <a:spcBef>
                <a:spcPts val="0"/>
              </a:spcBef>
            </a:pPr>
            <a:r>
              <a:rPr lang="vi-VN" sz="2000" dirty="0" err="1">
                <a:effectLst/>
                <a:latin typeface="Times New Roman" panose="02020603050405020304" pitchFamily="18" charset="0"/>
                <a:ea typeface="Calibri" panose="020F0502020204030204" pitchFamily="34" charset="0"/>
              </a:rPr>
              <a:t>Giáo</a:t>
            </a:r>
            <a:r>
              <a:rPr lang="vi-VN" sz="2000" dirty="0">
                <a:effectLst/>
                <a:latin typeface="Times New Roman" panose="02020603050405020304" pitchFamily="18" charset="0"/>
                <a:ea typeface="Calibri" panose="020F0502020204030204" pitchFamily="34" charset="0"/>
              </a:rPr>
              <a:t> viên </a:t>
            </a:r>
            <a:r>
              <a:rPr lang="vi-VN" sz="2000" dirty="0" err="1">
                <a:effectLst/>
                <a:latin typeface="Times New Roman" panose="02020603050405020304" pitchFamily="18" charset="0"/>
                <a:ea typeface="Calibri" panose="020F0502020204030204" pitchFamily="34" charset="0"/>
              </a:rPr>
              <a:t>cần</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thể</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hiện</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bằng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lời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nói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dịu</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dàng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khích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lệ</a:t>
            </a:r>
            <a:r>
              <a:rPr lang="vi-VN" sz="2000" dirty="0">
                <a:effectLst/>
                <a:latin typeface="Times New Roman" panose="02020603050405020304" pitchFamily="18" charset="0"/>
                <a:ea typeface="Calibri" panose="020F0502020204030204" pitchFamily="34" charset="0"/>
              </a:rPr>
              <a:t>/</a:t>
            </a:r>
            <a:r>
              <a:rPr lang="vi-VN" sz="2000" dirty="0" err="1">
                <a:effectLst/>
                <a:latin typeface="Times New Roman" panose="02020603050405020304" pitchFamily="18" charset="0"/>
                <a:ea typeface="Calibri" panose="020F0502020204030204" pitchFamily="34" charset="0"/>
              </a:rPr>
              <a:t>động</a:t>
            </a:r>
            <a:r>
              <a:rPr lang="vi-VN" sz="2000" dirty="0">
                <a:effectLst/>
                <a:latin typeface="Times New Roman" panose="02020603050405020304" pitchFamily="18" charset="0"/>
                <a:ea typeface="Calibri" panose="020F0502020204030204" pitchFamily="34" charset="0"/>
              </a:rPr>
              <a:t> viên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hành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động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nhẹ</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nhàng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để</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cảm</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nhận</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được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sự</a:t>
            </a:r>
            <a:r>
              <a:rPr lang="vi-VN" sz="2000" dirty="0">
                <a:effectLst/>
                <a:latin typeface="Times New Roman" panose="02020603050405020304" pitchFamily="18" charset="0"/>
                <a:ea typeface="Calibri" panose="020F0502020204030204" pitchFamily="34" charset="0"/>
              </a:rPr>
              <a:t> an </a:t>
            </a:r>
            <a:r>
              <a:rPr lang="vi-VN" sz="2000" dirty="0" err="1">
                <a:effectLst/>
                <a:latin typeface="Times New Roman" panose="02020603050405020304" pitchFamily="18" charset="0"/>
                <a:ea typeface="Calibri" panose="020F0502020204030204" pitchFamily="34" charset="0"/>
              </a:rPr>
              <a:t>toàn</a:t>
            </a:r>
            <a:r>
              <a:rPr lang="vi-VN" sz="2000" dirty="0">
                <a:effectLst/>
                <a:latin typeface="Times New Roman" panose="02020603050405020304" pitchFamily="18" charset="0"/>
                <a:ea typeface="Calibri" panose="020F0502020204030204" pitchFamily="34" charset="0"/>
              </a:rPr>
              <a:t>, yêu thương, </a:t>
            </a:r>
            <a:r>
              <a:rPr lang="vi-VN" sz="2000" dirty="0" err="1">
                <a:effectLst/>
                <a:latin typeface="Times New Roman" panose="02020603050405020304" pitchFamily="18" charset="0"/>
                <a:ea typeface="Calibri" panose="020F0502020204030204" pitchFamily="34" charset="0"/>
              </a:rPr>
              <a:t>có</a:t>
            </a:r>
            <a:r>
              <a:rPr lang="vi-VN" sz="2000" dirty="0">
                <a:effectLst/>
                <a:latin typeface="Times New Roman" panose="02020603050405020304" pitchFamily="18" charset="0"/>
                <a:ea typeface="Calibri" panose="020F0502020204030204" pitchFamily="34" charset="0"/>
              </a:rPr>
              <a:t> như </a:t>
            </a:r>
            <a:r>
              <a:rPr lang="vi-VN" sz="2000" dirty="0" err="1">
                <a:effectLst/>
                <a:latin typeface="Times New Roman" panose="02020603050405020304" pitchFamily="18" charset="0"/>
                <a:ea typeface="Calibri" panose="020F0502020204030204" pitchFamily="34" charset="0"/>
              </a:rPr>
              <a:t>vậy</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mới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thoải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mái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cởi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mở</a:t>
            </a:r>
            <a:r>
              <a:rPr lang="vi-VN" sz="2000" dirty="0">
                <a:effectLst/>
                <a:latin typeface="Times New Roman" panose="02020603050405020304" pitchFamily="18" charset="0"/>
                <a:ea typeface="Calibri" panose="020F0502020204030204" pitchFamily="34" charset="0"/>
              </a:rPr>
              <a:t> chia </a:t>
            </a:r>
            <a:r>
              <a:rPr lang="vi-VN" sz="2000" dirty="0" err="1">
                <a:effectLst/>
                <a:latin typeface="Times New Roman" panose="02020603050405020304" pitchFamily="18" charset="0"/>
                <a:ea typeface="Calibri" panose="020F0502020204030204" pitchFamily="34" charset="0"/>
              </a:rPr>
              <a:t>sẻ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và</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tích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cực</a:t>
            </a:r>
            <a:r>
              <a:rPr lang="vi-VN" sz="2000" dirty="0">
                <a:effectLst/>
                <a:latin typeface="Times New Roman" panose="02020603050405020304" pitchFamily="18" charset="0"/>
                <a:ea typeface="Calibri" panose="020F0502020204030204" pitchFamily="34" charset="0"/>
              </a:rPr>
              <a:t> tham gia </a:t>
            </a:r>
            <a:r>
              <a:rPr lang="vi-VN" sz="2000" dirty="0" err="1">
                <a:effectLst/>
                <a:latin typeface="Times New Roman" panose="02020603050405020304" pitchFamily="18" charset="0"/>
                <a:ea typeface="Calibri" panose="020F0502020204030204" pitchFamily="34" charset="0"/>
              </a:rPr>
              <a:t>các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hoạt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động</a:t>
            </a:r>
            <a:r>
              <a:rPr lang="vi-VN" sz="2000" dirty="0">
                <a:effectLst/>
                <a:latin typeface="Times New Roman" panose="02020603050405020304" pitchFamily="18" charset="0"/>
                <a:ea typeface="Calibri" panose="020F0502020204030204" pitchFamily="34" charset="0"/>
              </a:rPr>
              <a:t>. </a:t>
            </a:r>
          </a:p>
          <a:p>
            <a:pPr indent="457200" algn="just">
              <a:lnSpc>
                <a:spcPct val="130000"/>
              </a:lnSpc>
              <a:spcBef>
                <a:spcPts val="0"/>
              </a:spcBef>
            </a:pPr>
            <a:r>
              <a:rPr lang="vi-VN" sz="2000" dirty="0" err="1">
                <a:effectLst/>
                <a:latin typeface="Times New Roman" panose="02020603050405020304" pitchFamily="18" charset="0"/>
                <a:ea typeface="Calibri" panose="020F0502020204030204" pitchFamily="34" charset="0"/>
              </a:rPr>
              <a:t>Phối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hợp</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chặt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chẽ</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với</a:t>
            </a:r>
            <a:r>
              <a:rPr lang="vi-VN" sz="2000" dirty="0">
                <a:effectLst/>
                <a:latin typeface="Times New Roman" panose="02020603050405020304" pitchFamily="18" charset="0"/>
                <a:ea typeface="Calibri" panose="020F0502020204030204" pitchFamily="34" charset="0"/>
              </a:rPr>
              <a:t> gia </a:t>
            </a:r>
            <a:r>
              <a:rPr lang="vi-VN" sz="2000" dirty="0" err="1">
                <a:effectLst/>
                <a:latin typeface="Times New Roman" panose="02020603050405020304" pitchFamily="18" charset="0"/>
                <a:ea typeface="Calibri" panose="020F0502020204030204" pitchFamily="34" charset="0"/>
              </a:rPr>
              <a:t>đình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nhà</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trường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xã</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hội</a:t>
            </a:r>
            <a:r>
              <a:rPr lang="vi-VN" sz="2000" dirty="0">
                <a:effectLst/>
                <a:latin typeface="Times New Roman" panose="02020603050405020304" pitchFamily="18" charset="0"/>
                <a:ea typeface="Calibri" panose="020F0502020204030204" pitchFamily="34" charset="0"/>
              </a:rPr>
              <a:t> trong </a:t>
            </a:r>
            <a:r>
              <a:rPr lang="vi-VN" sz="2000" dirty="0" err="1">
                <a:effectLst/>
                <a:latin typeface="Times New Roman" panose="02020603050405020304" pitchFamily="18" charset="0"/>
                <a:ea typeface="Calibri" panose="020F0502020204030204" pitchFamily="34" charset="0"/>
              </a:rPr>
              <a:t>việc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giáo</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dục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endParaRPr lang="vi-VN"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5472544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AAD932-3B0D-473E-B75C-4DC0E267A9C9}"/>
              </a:ext>
            </a:extLst>
          </p:cNvPr>
          <p:cNvSpPr>
            <a:spLocks noGrp="1"/>
          </p:cNvSpPr>
          <p:nvPr>
            <p:ph idx="1"/>
          </p:nvPr>
        </p:nvSpPr>
        <p:spPr>
          <a:xfrm>
            <a:off x="1743075" y="400050"/>
            <a:ext cx="9761537" cy="5511172"/>
          </a:xfrm>
        </p:spPr>
        <p:txBody>
          <a:bodyPr>
            <a:normAutofit/>
          </a:bodyPr>
          <a:lstStyle/>
          <a:p>
            <a:pPr marL="0" indent="0">
              <a:buNone/>
            </a:pPr>
            <a:endParaRPr lang="vi-VN" sz="1800" b="1" dirty="0">
              <a:latin typeface="Times New Roman" panose="02020603050405020304" pitchFamily="18" charset="0"/>
              <a:cs typeface="Times New Roman" panose="02020603050405020304" pitchFamily="18" charset="0"/>
            </a:endParaRPr>
          </a:p>
          <a:p>
            <a:pPr marL="0" indent="0">
              <a:buNone/>
            </a:pPr>
            <a:endParaRPr lang="vi-VN" b="1" dirty="0">
              <a:latin typeface="Times New Roman" panose="02020603050405020304" pitchFamily="18" charset="0"/>
              <a:cs typeface="Times New Roman" panose="02020603050405020304" pitchFamily="18" charset="0"/>
            </a:endParaRPr>
          </a:p>
          <a:p>
            <a:pPr marL="0" indent="0">
              <a:buNone/>
            </a:pPr>
            <a:endParaRPr lang="vi-VN" sz="1800" b="1" dirty="0">
              <a:latin typeface="Times New Roman" panose="02020603050405020304" pitchFamily="18" charset="0"/>
              <a:cs typeface="Times New Roman" panose="02020603050405020304" pitchFamily="18" charset="0"/>
            </a:endParaRPr>
          </a:p>
          <a:p>
            <a:pPr marL="0" indent="0" algn="ctr">
              <a:lnSpc>
                <a:spcPct val="150000"/>
              </a:lnSpc>
              <a:spcAft>
                <a:spcPts val="1000"/>
              </a:spcAft>
              <a:buNone/>
            </a:pPr>
            <a:r>
              <a:rPr lang="vi-VN" sz="2800" b="1" i="1" dirty="0" err="1">
                <a:effectLst/>
                <a:latin typeface="Times New Roman" panose="02020603050405020304" pitchFamily="18" charset="0"/>
                <a:ea typeface="Calibri" panose="020F0502020204030204" pitchFamily="34" charset="0"/>
              </a:rPr>
              <a:t>Hướng</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dẫn</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tích</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hợp</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nội</a:t>
            </a:r>
            <a:r>
              <a:rPr lang="vi-VN" sz="2800" b="1" i="1" dirty="0">
                <a:effectLst/>
                <a:latin typeface="Times New Roman" panose="02020603050405020304" pitchFamily="18" charset="0"/>
                <a:ea typeface="Calibri" panose="020F0502020204030204" pitchFamily="34" charset="0"/>
              </a:rPr>
              <a:t> dung </a:t>
            </a:r>
            <a:r>
              <a:rPr lang="vi-VN" sz="2800" b="1" i="1" dirty="0" err="1">
                <a:effectLst/>
                <a:latin typeface="Times New Roman" panose="02020603050405020304" pitchFamily="18" charset="0"/>
                <a:ea typeface="Calibri" panose="020F0502020204030204" pitchFamily="34" charset="0"/>
              </a:rPr>
              <a:t>phòng</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chống</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bạo</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hành</a:t>
            </a:r>
            <a:r>
              <a:rPr lang="vi-VN" sz="2800" b="1" i="1" dirty="0">
                <a:effectLst/>
                <a:latin typeface="Times New Roman" panose="02020603050405020304" pitchFamily="18" charset="0"/>
                <a:ea typeface="Calibri" panose="020F0502020204030204" pitchFamily="34" charset="0"/>
              </a:rPr>
              <a:t> </a:t>
            </a:r>
          </a:p>
          <a:p>
            <a:pPr marL="0" indent="0" algn="ctr">
              <a:lnSpc>
                <a:spcPct val="150000"/>
              </a:lnSpc>
              <a:spcAft>
                <a:spcPts val="1000"/>
              </a:spcAft>
              <a:buNone/>
            </a:pPr>
            <a:r>
              <a:rPr lang="vi-VN" sz="2800" b="1" i="1" dirty="0" err="1">
                <a:effectLst/>
                <a:latin typeface="Times New Roman" panose="02020603050405020304" pitchFamily="18" charset="0"/>
                <a:ea typeface="Calibri" panose="020F0502020204030204" pitchFamily="34" charset="0"/>
              </a:rPr>
              <a:t>trẻ</a:t>
            </a:r>
            <a:r>
              <a:rPr lang="vi-VN" sz="2800" b="1" i="1" dirty="0">
                <a:effectLst/>
                <a:latin typeface="Times New Roman" panose="02020603050405020304" pitchFamily="18" charset="0"/>
                <a:ea typeface="Calibri" panose="020F0502020204030204" pitchFamily="34" charset="0"/>
              </a:rPr>
              <a:t> em </a:t>
            </a:r>
            <a:r>
              <a:rPr lang="vi-VN" sz="2800" b="1" i="1" dirty="0" err="1">
                <a:effectLst/>
                <a:latin typeface="Times New Roman" panose="02020603050405020304" pitchFamily="18" charset="0"/>
                <a:ea typeface="Calibri" panose="020F0502020204030204" pitchFamily="34" charset="0"/>
              </a:rPr>
              <a:t>vào</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hoạt</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động</a:t>
            </a:r>
            <a:r>
              <a:rPr lang="vi-VN" sz="2800" b="1" i="1" dirty="0">
                <a:effectLst/>
                <a:latin typeface="Times New Roman" panose="02020603050405020304" pitchFamily="18" charset="0"/>
                <a:ea typeface="Calibri" panose="020F0502020204030204" pitchFamily="34" charset="0"/>
              </a:rPr>
              <a:t> chăm </a:t>
            </a:r>
            <a:r>
              <a:rPr lang="vi-VN" sz="2800" b="1" i="1" dirty="0" err="1">
                <a:effectLst/>
                <a:latin typeface="Times New Roman" panose="02020603050405020304" pitchFamily="18" charset="0"/>
                <a:ea typeface="Calibri" panose="020F0502020204030204" pitchFamily="34" charset="0"/>
              </a:rPr>
              <a:t>sóc</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giáo</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dục</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trẻ</a:t>
            </a:r>
            <a:r>
              <a:rPr lang="vi-VN" sz="2800" b="1" i="1" dirty="0">
                <a:effectLst/>
                <a:latin typeface="Times New Roman" panose="02020603050405020304" pitchFamily="18" charset="0"/>
                <a:ea typeface="Calibri" panose="020F0502020204030204" pitchFamily="34" charset="0"/>
              </a:rPr>
              <a:t> </a:t>
            </a:r>
          </a:p>
          <a:p>
            <a:pPr marL="0" indent="0" algn="ctr">
              <a:lnSpc>
                <a:spcPct val="150000"/>
              </a:lnSpc>
              <a:spcAft>
                <a:spcPts val="1000"/>
              </a:spcAft>
              <a:buNone/>
            </a:pPr>
            <a:r>
              <a:rPr lang="vi-VN" sz="2800" b="1" i="1" dirty="0" err="1">
                <a:effectLst/>
                <a:latin typeface="Times New Roman" panose="02020603050405020304" pitchFamily="18" charset="0"/>
                <a:ea typeface="Calibri" panose="020F0502020204030204" pitchFamily="34" charset="0"/>
              </a:rPr>
              <a:t>tại</a:t>
            </a:r>
            <a:r>
              <a:rPr lang="vi-VN" sz="2800" b="1" i="1" dirty="0">
                <a:effectLst/>
                <a:latin typeface="Times New Roman" panose="02020603050405020304" pitchFamily="18" charset="0"/>
                <a:ea typeface="Calibri" panose="020F0502020204030204" pitchFamily="34" charset="0"/>
              </a:rPr>
              <a:t> cơ </a:t>
            </a:r>
            <a:r>
              <a:rPr lang="vi-VN" sz="2800" b="1" i="1" dirty="0" err="1">
                <a:effectLst/>
                <a:latin typeface="Times New Roman" panose="02020603050405020304" pitchFamily="18" charset="0"/>
                <a:ea typeface="Calibri" panose="020F0502020204030204" pitchFamily="34" charset="0"/>
              </a:rPr>
              <a:t>sở</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giáo</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dục</a:t>
            </a:r>
            <a:r>
              <a:rPr lang="vi-VN" sz="2800" b="1" i="1" dirty="0">
                <a:effectLst/>
                <a:latin typeface="Times New Roman" panose="02020603050405020304" pitchFamily="18" charset="0"/>
                <a:ea typeface="Calibri" panose="020F0502020204030204" pitchFamily="34" charset="0"/>
              </a:rPr>
              <a:t> </a:t>
            </a:r>
            <a:r>
              <a:rPr lang="vi-VN" sz="2800" b="1" i="1" dirty="0" err="1">
                <a:effectLst/>
                <a:latin typeface="Times New Roman" panose="02020603050405020304" pitchFamily="18" charset="0"/>
                <a:ea typeface="Calibri" panose="020F0502020204030204" pitchFamily="34" charset="0"/>
              </a:rPr>
              <a:t>mầm</a:t>
            </a:r>
            <a:r>
              <a:rPr lang="vi-VN" sz="2800" b="1" i="1" dirty="0">
                <a:effectLst/>
                <a:latin typeface="Times New Roman" panose="02020603050405020304" pitchFamily="18" charset="0"/>
                <a:ea typeface="Calibri" panose="020F0502020204030204" pitchFamily="34" charset="0"/>
              </a:rPr>
              <a:t> non</a:t>
            </a:r>
            <a:endParaRPr lang="vi-VN"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8950429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5CA4A-FE20-4202-AB69-AF90624DEFB7}"/>
              </a:ext>
            </a:extLst>
          </p:cNvPr>
          <p:cNvSpPr>
            <a:spLocks noGrp="1"/>
          </p:cNvSpPr>
          <p:nvPr>
            <p:ph type="title"/>
          </p:nvPr>
        </p:nvSpPr>
        <p:spPr/>
        <p:txBody>
          <a:bodyPr>
            <a:normAutofit/>
          </a:bodyPr>
          <a:lstStyle/>
          <a:p>
            <a:pPr algn="ctr"/>
            <a:br>
              <a:rPr lang="vi-VN" sz="2400" b="1" dirty="0">
                <a:latin typeface="Times New Roman" panose="02020603050405020304" pitchFamily="18" charset="0"/>
                <a:cs typeface="Times New Roman" panose="02020603050405020304" pitchFamily="18" charset="0"/>
              </a:rPr>
            </a:br>
            <a:r>
              <a:rPr lang="vi-VN" sz="2400" b="1" dirty="0">
                <a:latin typeface="Times New Roman" panose="02020603050405020304" pitchFamily="18" charset="0"/>
                <a:cs typeface="Times New Roman" panose="02020603050405020304" pitchFamily="18" charset="0"/>
              </a:rPr>
              <a:t>NGUYÊN TẮC GIÁO DỤC PHÒNG, CHỐNG BẠO HÀNH TRONG CÁC CƠ SỞ GIÁO DỤC MẦM NON</a:t>
            </a:r>
            <a:endParaRPr lang="en-US"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EAAD932-3B0D-473E-B75C-4DC0E267A9C9}"/>
              </a:ext>
            </a:extLst>
          </p:cNvPr>
          <p:cNvSpPr>
            <a:spLocks noGrp="1"/>
          </p:cNvSpPr>
          <p:nvPr>
            <p:ph idx="1"/>
          </p:nvPr>
        </p:nvSpPr>
        <p:spPr>
          <a:xfrm>
            <a:off x="1724025" y="1905000"/>
            <a:ext cx="9780587" cy="4006222"/>
          </a:xfrm>
        </p:spPr>
        <p:txBody>
          <a:bodyPr>
            <a:normAutofit/>
          </a:bodyPr>
          <a:lstStyle/>
          <a:p>
            <a:pPr algn="just"/>
            <a:r>
              <a:rPr lang="vi-VN" sz="2000" dirty="0" err="1">
                <a:latin typeface="Times New Roman" panose="02020603050405020304" pitchFamily="18" charset="0"/>
                <a:cs typeface="Times New Roman" panose="02020603050405020304" pitchFamily="18" charset="0"/>
              </a:rPr>
              <a:t>Lựa</a:t>
            </a:r>
            <a:r>
              <a:rPr lang="vi-VN" sz="2000" dirty="0">
                <a:latin typeface="Times New Roman" panose="02020603050405020304" pitchFamily="18" charset="0"/>
                <a:cs typeface="Times New Roman" panose="02020603050405020304" pitchFamily="18" charset="0"/>
              </a:rPr>
              <a:t> chọn nội dung giáo dục là những vấn đề trẻ có nguy cơ đối mặt, phù hợp với lứa tuổi và khả năng nhận thức của trẻ.</a:t>
            </a:r>
            <a:endParaRPr lang="en-US" sz="2000" dirty="0">
              <a:latin typeface="Times New Roman" panose="02020603050405020304" pitchFamily="18" charset="0"/>
              <a:cs typeface="Times New Roman" panose="02020603050405020304" pitchFamily="18" charset="0"/>
            </a:endParaRPr>
          </a:p>
          <a:p>
            <a:pPr algn="just"/>
            <a:r>
              <a:rPr lang="vi-VN" sz="2000" dirty="0">
                <a:latin typeface="Times New Roman" panose="02020603050405020304" pitchFamily="18" charset="0"/>
                <a:cs typeface="Times New Roman" panose="02020603050405020304" pitchFamily="18" charset="0"/>
              </a:rPr>
              <a:t>Phương pháp hướng dẫn phù hợp với khả năng nhận thức và kĩ năng thực hiện của trẻ. Chú trọng tới việc hình thành kĩ năng để trẻ có thể vận dụng trong thực tiễn. Giáo dục được thực hiện ở mọi lúc, mọi nơi trong các tình huống thực tế hằng ngày. </a:t>
            </a:r>
            <a:endParaRPr lang="en-US" sz="2000" dirty="0">
              <a:latin typeface="Times New Roman" panose="02020603050405020304" pitchFamily="18" charset="0"/>
              <a:cs typeface="Times New Roman" panose="02020603050405020304" pitchFamily="18" charset="0"/>
            </a:endParaRPr>
          </a:p>
          <a:p>
            <a:pPr algn="just"/>
            <a:r>
              <a:rPr lang="vi-VN" sz="2000" dirty="0" err="1">
                <a:latin typeface="Times New Roman" panose="02020603050405020304" pitchFamily="18" charset="0"/>
                <a:cs typeface="Times New Roman" panose="02020603050405020304" pitchFamily="18" charset="0"/>
              </a:rPr>
              <a:t>Giáo</a:t>
            </a:r>
            <a:r>
              <a:rPr lang="vi-VN" sz="2000" dirty="0">
                <a:latin typeface="Times New Roman" panose="02020603050405020304" pitchFamily="18" charset="0"/>
                <a:cs typeface="Times New Roman" panose="02020603050405020304" pitchFamily="18" charset="0"/>
              </a:rPr>
              <a:t> dục dựa trên sự yêu thương, tôn trọng, tin tưởng giữa các thành viên trong môi trường giáo dục. Đảm bảo tính hài hoà, không gây hoang mang, căng thẳng cho trẻ. Không tạo ra những định kiến trong nhận thức của trẻ.</a:t>
            </a:r>
            <a:endParaRPr lang="en-US" sz="2000" dirty="0">
              <a:latin typeface="Times New Roman" panose="02020603050405020304" pitchFamily="18" charset="0"/>
              <a:cs typeface="Times New Roman" panose="02020603050405020304" pitchFamily="18" charset="0"/>
            </a:endParaRPr>
          </a:p>
          <a:p>
            <a:pPr algn="just"/>
            <a:r>
              <a:rPr lang="vi-VN" sz="2000" dirty="0" err="1">
                <a:latin typeface="Times New Roman" panose="02020603050405020304" pitchFamily="18" charset="0"/>
                <a:cs typeface="Times New Roman" panose="02020603050405020304" pitchFamily="18" charset="0"/>
              </a:rPr>
              <a:t>Giáo</a:t>
            </a:r>
            <a:r>
              <a:rPr lang="vi-VN" sz="2000" dirty="0">
                <a:latin typeface="Times New Roman" panose="02020603050405020304" pitchFamily="18" charset="0"/>
                <a:cs typeface="Times New Roman" panose="02020603050405020304" pitchFamily="18" charset="0"/>
              </a:rPr>
              <a:t> dục phòng chống </a:t>
            </a:r>
            <a:r>
              <a:rPr lang="vi-VN" sz="2000" dirty="0" err="1">
                <a:latin typeface="Times New Roman" panose="02020603050405020304" pitchFamily="18" charset="0"/>
                <a:cs typeface="Times New Roman" panose="02020603050405020304" pitchFamily="18" charset="0"/>
              </a:rPr>
              <a:t>bạo</a:t>
            </a:r>
            <a:r>
              <a:rPr lang="vi-VN" sz="2000" dirty="0">
                <a:latin typeface="Times New Roman" panose="02020603050405020304" pitchFamily="18" charset="0"/>
                <a:cs typeface="Times New Roman" panose="02020603050405020304" pitchFamily="18" charset="0"/>
              </a:rPr>
              <a:t> </a:t>
            </a:r>
            <a:r>
              <a:rPr lang="vi-VN" sz="2000" dirty="0" err="1">
                <a:latin typeface="Times New Roman" panose="02020603050405020304" pitchFamily="18" charset="0"/>
                <a:cs typeface="Times New Roman" panose="02020603050405020304" pitchFamily="18" charset="0"/>
              </a:rPr>
              <a:t>hành</a:t>
            </a:r>
            <a:r>
              <a:rPr lang="vi-VN" sz="2000" dirty="0">
                <a:latin typeface="Times New Roman" panose="02020603050405020304" pitchFamily="18" charset="0"/>
                <a:cs typeface="Times New Roman" panose="02020603050405020304" pitchFamily="18" charset="0"/>
              </a:rPr>
              <a:t> cho trẻ dựa trên sự phối hợp cùng tham gia của gia đình và cộng đồng với cơ sở giáo dục.</a:t>
            </a:r>
            <a:endParaRPr lang="en-US" sz="20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28461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3B4CC-B174-1748-8FB7-8EEC0202D9FD}"/>
              </a:ext>
            </a:extLst>
          </p:cNvPr>
          <p:cNvSpPr>
            <a:spLocks noGrp="1"/>
          </p:cNvSpPr>
          <p:nvPr>
            <p:ph type="title"/>
          </p:nvPr>
        </p:nvSpPr>
        <p:spPr>
          <a:xfrm>
            <a:off x="2476500" y="619126"/>
            <a:ext cx="9028112" cy="1285874"/>
          </a:xfrm>
        </p:spPr>
        <p:txBody>
          <a:bodyPr>
            <a:normAutofit/>
          </a:bodyPr>
          <a:lstStyle/>
          <a:p>
            <a:r>
              <a:rPr lang="vi-VN" sz="3200" b="1" dirty="0">
                <a:latin typeface="Times New Roman" panose="02020603050405020304" pitchFamily="18" charset="0"/>
                <a:cs typeface="Times New Roman" panose="02020603050405020304" pitchFamily="18" charset="0"/>
              </a:rPr>
              <a:t>1. MỤC ĐÍCH TẬP HUẤN</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4CCBBD3-2EAB-314F-B9F8-FF09D86DA619}"/>
              </a:ext>
            </a:extLst>
          </p:cNvPr>
          <p:cNvSpPr>
            <a:spLocks noGrp="1"/>
          </p:cNvSpPr>
          <p:nvPr>
            <p:ph idx="1"/>
          </p:nvPr>
        </p:nvSpPr>
        <p:spPr>
          <a:xfrm>
            <a:off x="2133600" y="1438275"/>
            <a:ext cx="9371012" cy="4472947"/>
          </a:xfrm>
        </p:spPr>
        <p:txBody>
          <a:bodyPr>
            <a:normAutofit/>
          </a:bodyPr>
          <a:lstStyle/>
          <a:p>
            <a:pPr algn="just"/>
            <a:r>
              <a:rPr lang="en-US" sz="3200" dirty="0" err="1">
                <a:latin typeface="Times New Roman" panose="02020603050405020304" pitchFamily="18" charset="0"/>
                <a:cs typeface="Times New Roman" panose="02020603050405020304" pitchFamily="18" charset="0"/>
              </a:rPr>
              <a:t>Cung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cấp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kiến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thức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kỹ</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năng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về</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đảm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bảo</a:t>
            </a:r>
            <a:r>
              <a:rPr lang="en-US" sz="3200" dirty="0">
                <a:latin typeface="Times New Roman" panose="02020603050405020304" pitchFamily="18" charset="0"/>
                <a:cs typeface="Times New Roman" panose="02020603050405020304" pitchFamily="18" charset="0"/>
              </a:rPr>
              <a:t> an </a:t>
            </a:r>
            <a:r>
              <a:rPr lang="en-US" sz="3200" dirty="0" err="1">
                <a:latin typeface="Times New Roman" panose="02020603050405020304" pitchFamily="18" charset="0"/>
                <a:cs typeface="Times New Roman" panose="02020603050405020304" pitchFamily="18" charset="0"/>
              </a:rPr>
              <a:t>toàn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phòng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chống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bạo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hành</a:t>
            </a:r>
            <a:r>
              <a:rPr lang="en-US" sz="3200" dirty="0">
                <a:latin typeface="Times New Roman" panose="02020603050405020304" pitchFamily="18" charset="0"/>
                <a:cs typeface="Times New Roman" panose="02020603050405020304" pitchFamily="18" charset="0"/>
              </a:rPr>
              <a:t> </a:t>
            </a:r>
            <a:r>
              <a:rPr lang="vi-VN" sz="3200" dirty="0" err="1">
                <a:latin typeface="Times New Roman" panose="02020603050405020304" pitchFamily="18" charset="0"/>
                <a:cs typeface="Times New Roman" panose="02020603050405020304" pitchFamily="18" charset="0"/>
              </a:rPr>
              <a:t>trẻ</a:t>
            </a:r>
            <a:r>
              <a:rPr lang="vi-VN"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bộ</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quản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lý</a:t>
            </a:r>
            <a:r>
              <a:rPr lang="en-US" sz="3200" dirty="0">
                <a:latin typeface="Times New Roman" panose="02020603050405020304" pitchFamily="18" charset="0"/>
                <a:cs typeface="Times New Roman" panose="02020603050405020304" pitchFamily="18" charset="0"/>
              </a:rPr>
              <a:t>, </a:t>
            </a:r>
            <a:r>
              <a:rPr lang="vi-VN" sz="3200" dirty="0" err="1">
                <a:latin typeface="Times New Roman" panose="02020603050405020304" pitchFamily="18" charset="0"/>
                <a:cs typeface="Times New Roman" panose="02020603050405020304" pitchFamily="18" charset="0"/>
              </a:rPr>
              <a:t>giáo</a:t>
            </a:r>
            <a:r>
              <a:rPr lang="vi-VN" sz="3200" dirty="0">
                <a:latin typeface="Times New Roman" panose="02020603050405020304" pitchFamily="18" charset="0"/>
                <a:cs typeface="Times New Roman" panose="02020603050405020304" pitchFamily="18" charset="0"/>
              </a:rPr>
              <a:t> viên</a:t>
            </a:r>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nhân viên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cs typeface="Times New Roman" panose="02020603050405020304" pitchFamily="18" charset="0"/>
              </a:rPr>
              <a:t> </a:t>
            </a:r>
            <a:r>
              <a:rPr lang="vi-VN" sz="3200" dirty="0" err="1">
                <a:latin typeface="Times New Roman" panose="02020603050405020304" pitchFamily="18" charset="0"/>
                <a:cs typeface="Times New Roman" panose="02020603050405020304" pitchFamily="18" charset="0"/>
              </a:rPr>
              <a:t>các</a:t>
            </a:r>
            <a:r>
              <a:rPr lang="vi-VN" sz="32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a:t>
            </a:r>
            <a:r>
              <a:rPr lang="vi-VN" sz="3200" dirty="0">
                <a:latin typeface="Times New Roman" panose="02020603050405020304" pitchFamily="18" charset="0"/>
                <a:cs typeface="Times New Roman" panose="02020603050405020304" pitchFamily="18" charset="0"/>
              </a:rPr>
              <a:t>ơ</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sở</a:t>
            </a:r>
            <a:r>
              <a:rPr lang="en-US" sz="3200" dirty="0">
                <a:latin typeface="Times New Roman" panose="02020603050405020304" pitchFamily="18" charset="0"/>
                <a:cs typeface="Times New Roman" panose="02020603050405020304" pitchFamily="18" charset="0"/>
              </a:rPr>
              <a:t> GDMN</a:t>
            </a:r>
          </a:p>
          <a:p>
            <a:pPr algn="just"/>
            <a:r>
              <a:rPr lang="en-US" sz="3200" dirty="0">
                <a:latin typeface="Times New Roman" panose="02020603050405020304" pitchFamily="18" charset="0"/>
                <a:cs typeface="Times New Roman" panose="02020603050405020304" pitchFamily="18" charset="0"/>
              </a:rPr>
              <a:t>H</a:t>
            </a:r>
            <a:r>
              <a:rPr lang="vi-VN" sz="3200" dirty="0">
                <a:latin typeface="Times New Roman" panose="02020603050405020304" pitchFamily="18" charset="0"/>
                <a:cs typeface="Times New Roman" panose="02020603050405020304" pitchFamily="18" charset="0"/>
              </a:rPr>
              <a:t>ư</a:t>
            </a:r>
            <a:r>
              <a:rPr lang="en-US" sz="3200" dirty="0" err="1">
                <a:latin typeface="Times New Roman" panose="02020603050405020304" pitchFamily="18" charset="0"/>
                <a:cs typeface="Times New Roman" panose="02020603050405020304" pitchFamily="18" charset="0"/>
              </a:rPr>
              <a:t>ớng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dẫn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tích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hợp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nội</a:t>
            </a:r>
            <a:r>
              <a:rPr lang="en-US" sz="3200" dirty="0">
                <a:latin typeface="Times New Roman" panose="02020603050405020304" pitchFamily="18" charset="0"/>
                <a:cs typeface="Times New Roman" panose="02020603050405020304" pitchFamily="18" charset="0"/>
              </a:rPr>
              <a:t> dung </a:t>
            </a:r>
            <a:r>
              <a:rPr lang="en-US" sz="3200" dirty="0" err="1">
                <a:latin typeface="Times New Roman" panose="02020603050405020304" pitchFamily="18" charset="0"/>
                <a:cs typeface="Times New Roman" panose="02020603050405020304" pitchFamily="18" charset="0"/>
              </a:rPr>
              <a:t>phòng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chống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bạo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hành</a:t>
            </a:r>
            <a:r>
              <a:rPr lang="en-US" sz="3200" dirty="0">
                <a:latin typeface="Times New Roman" panose="02020603050405020304" pitchFamily="18" charset="0"/>
                <a:cs typeface="Times New Roman" panose="02020603050405020304" pitchFamily="18" charset="0"/>
              </a:rPr>
              <a:t> </a:t>
            </a:r>
            <a:r>
              <a:rPr lang="vi-VN" sz="3200" dirty="0" err="1">
                <a:latin typeface="Times New Roman" panose="02020603050405020304" pitchFamily="18" charset="0"/>
                <a:cs typeface="Times New Roman" panose="02020603050405020304" pitchFamily="18" charset="0"/>
              </a:rPr>
              <a:t>trẻ</a:t>
            </a:r>
            <a:r>
              <a:rPr lang="vi-VN"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cs typeface="Times New Roman" panose="02020603050405020304" pitchFamily="18" charset="0"/>
              </a:rPr>
              <a:t> </a:t>
            </a:r>
            <a:r>
              <a:rPr lang="vi-VN" sz="3200" dirty="0" err="1">
                <a:latin typeface="Times New Roman" panose="02020603050405020304" pitchFamily="18" charset="0"/>
                <a:cs typeface="Times New Roman" panose="02020603050405020304" pitchFamily="18" charset="0"/>
              </a:rPr>
              <a:t>tổ</a:t>
            </a:r>
            <a:r>
              <a:rPr lang="vi-VN" sz="3200" dirty="0">
                <a:latin typeface="Times New Roman" panose="02020603050405020304" pitchFamily="18" charset="0"/>
                <a:cs typeface="Times New Roman" panose="02020603050405020304" pitchFamily="18" charset="0"/>
              </a:rPr>
              <a:t> </a:t>
            </a:r>
            <a:r>
              <a:rPr lang="vi-VN" sz="3200" dirty="0" err="1">
                <a:latin typeface="Times New Roman" panose="02020603050405020304" pitchFamily="18" charset="0"/>
                <a:cs typeface="Times New Roman" panose="02020603050405020304" pitchFamily="18" charset="0"/>
              </a:rPr>
              <a:t>chức</a:t>
            </a:r>
            <a:r>
              <a:rPr lang="vi-VN"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hoạt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chăm</a:t>
            </a:r>
            <a:r>
              <a:rPr lang="en-US" sz="3200" dirty="0">
                <a:latin typeface="Times New Roman" panose="02020603050405020304" pitchFamily="18" charset="0"/>
                <a:cs typeface="Times New Roman" panose="02020603050405020304" pitchFamily="18" charset="0"/>
              </a:rPr>
              <a:t> </a:t>
            </a:r>
            <a:r>
              <a:rPr lang="vi-VN" sz="3200" dirty="0" err="1">
                <a:latin typeface="Times New Roman" panose="02020603050405020304" pitchFamily="18" charset="0"/>
                <a:cs typeface="Times New Roman" panose="02020603050405020304" pitchFamily="18" charset="0"/>
              </a:rPr>
              <a:t>sóc</a:t>
            </a:r>
            <a:r>
              <a:rPr lang="vi-VN" sz="3200"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giáo</a:t>
            </a:r>
            <a:r>
              <a:rPr lang="en-US" sz="3200" dirty="0">
                <a:latin typeface="Times New Roman" panose="02020603050405020304" pitchFamily="18" charset="0"/>
                <a:cs typeface="Times New Roman" panose="02020603050405020304" pitchFamily="18" charset="0"/>
              </a:rPr>
              <a:t> </a:t>
            </a:r>
            <a:r>
              <a:rPr lang="vi-VN" sz="3200" dirty="0" err="1">
                <a:latin typeface="Times New Roman" panose="02020603050405020304" pitchFamily="18" charset="0"/>
                <a:cs typeface="Times New Roman" panose="02020603050405020304" pitchFamily="18" charset="0"/>
              </a:rPr>
              <a:t>dục</a:t>
            </a:r>
            <a:r>
              <a:rPr lang="vi-VN"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tại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c</a:t>
            </a:r>
            <a:r>
              <a:rPr lang="vi-VN" sz="3200" dirty="0">
                <a:latin typeface="Times New Roman" panose="02020603050405020304" pitchFamily="18" charset="0"/>
                <a:cs typeface="Times New Roman" panose="02020603050405020304" pitchFamily="18" charset="0"/>
              </a:rPr>
              <a:t>ơ</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sở</a:t>
            </a:r>
            <a:r>
              <a:rPr lang="en-US" sz="3200" dirty="0">
                <a:latin typeface="Times New Roman" panose="02020603050405020304" pitchFamily="18" charset="0"/>
                <a:cs typeface="Times New Roman" panose="02020603050405020304" pitchFamily="18" charset="0"/>
              </a:rPr>
              <a:t> GDMN</a:t>
            </a:r>
          </a:p>
          <a:p>
            <a:pPr algn="just"/>
            <a:r>
              <a:rPr lang="en-US" sz="3200" dirty="0">
                <a:latin typeface="Times New Roman" panose="02020603050405020304" pitchFamily="18" charset="0"/>
                <a:cs typeface="Times New Roman" panose="02020603050405020304" pitchFamily="18" charset="0"/>
              </a:rPr>
              <a:t>H</a:t>
            </a:r>
            <a:r>
              <a:rPr lang="vi-VN" sz="3200" dirty="0">
                <a:latin typeface="Times New Roman" panose="02020603050405020304" pitchFamily="18" charset="0"/>
                <a:cs typeface="Times New Roman" panose="02020603050405020304" pitchFamily="18" charset="0"/>
              </a:rPr>
              <a:t>ư</a:t>
            </a:r>
            <a:r>
              <a:rPr lang="en-US" sz="3200" dirty="0" err="1">
                <a:latin typeface="Times New Roman" panose="02020603050405020304" pitchFamily="18" charset="0"/>
                <a:cs typeface="Times New Roman" panose="02020603050405020304" pitchFamily="18" charset="0"/>
              </a:rPr>
              <a:t>ớng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dẫn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trình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phòng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chống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bạo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hành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trẻ</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c</a:t>
            </a:r>
            <a:r>
              <a:rPr lang="vi-VN" sz="3200" dirty="0">
                <a:latin typeface="Times New Roman" panose="02020603050405020304" pitchFamily="18" charset="0"/>
                <a:cs typeface="Times New Roman" panose="02020603050405020304" pitchFamily="18" charset="0"/>
              </a:rPr>
              <a:t>ơ</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sở</a:t>
            </a:r>
            <a:r>
              <a:rPr lang="en-US" sz="3200" dirty="0">
                <a:latin typeface="Times New Roman" panose="02020603050405020304" pitchFamily="18" charset="0"/>
                <a:cs typeface="Times New Roman" panose="02020603050405020304" pitchFamily="18" charset="0"/>
              </a:rPr>
              <a:t> GDMN</a:t>
            </a:r>
          </a:p>
        </p:txBody>
      </p:sp>
    </p:spTree>
    <p:extLst>
      <p:ext uri="{BB962C8B-B14F-4D97-AF65-F5344CB8AC3E}">
        <p14:creationId xmlns:p14="http://schemas.microsoft.com/office/powerpoint/2010/main" val="23339765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0C2C6-300E-45FC-B016-ABB8D695FC03}"/>
              </a:ext>
            </a:extLst>
          </p:cNvPr>
          <p:cNvSpPr>
            <a:spLocks noGrp="1"/>
          </p:cNvSpPr>
          <p:nvPr>
            <p:ph type="title"/>
          </p:nvPr>
        </p:nvSpPr>
        <p:spPr>
          <a:xfrm>
            <a:off x="2592925" y="624110"/>
            <a:ext cx="8911687" cy="726225"/>
          </a:xfrm>
        </p:spPr>
        <p:txBody>
          <a:bodyPr>
            <a:normAutofit fontScale="90000"/>
          </a:bodyPr>
          <a:lstStyle/>
          <a:p>
            <a:r>
              <a:rPr lang="en-US" sz="2400" b="1" dirty="0">
                <a:latin typeface="Times New Roman" panose="02020603050405020304" pitchFamily="18" charset="0"/>
                <a:cs typeface="Times New Roman" panose="02020603050405020304" pitchFamily="18" charset="0"/>
              </a:rPr>
              <a:t> NỘI DUNG</a:t>
            </a:r>
            <a:r>
              <a:rPr lang="vi-VN" sz="2400" b="1" dirty="0">
                <a:latin typeface="Times New Roman" panose="02020603050405020304" pitchFamily="18" charset="0"/>
                <a:cs typeface="Times New Roman" panose="02020603050405020304" pitchFamily="18" charset="0"/>
              </a:rPr>
              <a:t> GIÁO DỤC PHÒNG, CHỐNG BẠO HÀNH TRONG CÁC CƠ SỞ GIÁO DỤC MẦM NON</a:t>
            </a:r>
            <a:endParaRPr lang="en-US"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9289F89-C2C4-437F-8CE0-D336549069D5}"/>
              </a:ext>
            </a:extLst>
          </p:cNvPr>
          <p:cNvSpPr>
            <a:spLocks noGrp="1"/>
          </p:cNvSpPr>
          <p:nvPr>
            <p:ph idx="1"/>
          </p:nvPr>
        </p:nvSpPr>
        <p:spPr>
          <a:xfrm>
            <a:off x="2371725" y="1424763"/>
            <a:ext cx="8991600" cy="5092995"/>
          </a:xfrm>
        </p:spPr>
        <p:txBody>
          <a:bodyPr>
            <a:normAutofit/>
          </a:bodyPr>
          <a:lstStyle/>
          <a:p>
            <a:pPr marL="0" indent="0" algn="ctr">
              <a:buNone/>
            </a:pPr>
            <a:endParaRPr lang="vi-VN" sz="3000" b="1" i="1" dirty="0">
              <a:latin typeface="Times New Roman" panose="02020603050405020304" pitchFamily="18" charset="0"/>
              <a:cs typeface="Times New Roman" panose="02020603050405020304" pitchFamily="18" charset="0"/>
            </a:endParaRPr>
          </a:p>
          <a:p>
            <a:pPr marL="514350" indent="-514350" algn="ctr">
              <a:buAutoNum type="arabicPeriod"/>
            </a:pPr>
            <a:r>
              <a:rPr lang="vi-VN" sz="3000" b="1" i="1" dirty="0" err="1">
                <a:latin typeface="Times New Roman" panose="02020603050405020304" pitchFamily="18" charset="0"/>
                <a:cs typeface="Times New Roman" panose="02020603050405020304" pitchFamily="18" charset="0"/>
              </a:rPr>
              <a:t>Nhận</a:t>
            </a:r>
            <a:r>
              <a:rPr lang="vi-VN" sz="3000" b="1" i="1" dirty="0">
                <a:latin typeface="Times New Roman" panose="02020603050405020304" pitchFamily="18" charset="0"/>
                <a:cs typeface="Times New Roman" panose="02020603050405020304" pitchFamily="18" charset="0"/>
              </a:rPr>
              <a:t> </a:t>
            </a:r>
            <a:r>
              <a:rPr lang="vi-VN" sz="3000" b="1" i="1" dirty="0" err="1">
                <a:latin typeface="Times New Roman" panose="02020603050405020304" pitchFamily="18" charset="0"/>
                <a:cs typeface="Times New Roman" panose="02020603050405020304" pitchFamily="18" charset="0"/>
              </a:rPr>
              <a:t>biết</a:t>
            </a:r>
            <a:r>
              <a:rPr lang="vi-VN" sz="3000" b="1" i="1" dirty="0">
                <a:latin typeface="Times New Roman" panose="02020603050405020304" pitchFamily="18" charset="0"/>
                <a:cs typeface="Times New Roman" panose="02020603050405020304" pitchFamily="18" charset="0"/>
              </a:rPr>
              <a:t> </a:t>
            </a:r>
            <a:r>
              <a:rPr lang="vi-VN" sz="3000" b="1" i="1" dirty="0" err="1">
                <a:latin typeface="Times New Roman" panose="02020603050405020304" pitchFamily="18" charset="0"/>
                <a:cs typeface="Times New Roman" panose="02020603050405020304" pitchFamily="18" charset="0"/>
              </a:rPr>
              <a:t>và</a:t>
            </a:r>
            <a:r>
              <a:rPr lang="vi-VN" sz="3000" b="1" i="1" dirty="0">
                <a:latin typeface="Times New Roman" panose="02020603050405020304" pitchFamily="18" charset="0"/>
                <a:cs typeface="Times New Roman" panose="02020603050405020304" pitchFamily="18" charset="0"/>
              </a:rPr>
              <a:t> </a:t>
            </a:r>
            <a:r>
              <a:rPr lang="vi-VN" sz="3000" b="1" i="1" dirty="0" err="1">
                <a:latin typeface="Times New Roman" panose="02020603050405020304" pitchFamily="18" charset="0"/>
                <a:cs typeface="Times New Roman" panose="02020603050405020304" pitchFamily="18" charset="0"/>
              </a:rPr>
              <a:t>ứng</a:t>
            </a:r>
            <a:r>
              <a:rPr lang="vi-VN" sz="3000" b="1" i="1" dirty="0">
                <a:latin typeface="Times New Roman" panose="02020603050405020304" pitchFamily="18" charset="0"/>
                <a:cs typeface="Times New Roman" panose="02020603050405020304" pitchFamily="18" charset="0"/>
              </a:rPr>
              <a:t> </a:t>
            </a:r>
            <a:r>
              <a:rPr lang="vi-VN" sz="3000" b="1" i="1" dirty="0" err="1">
                <a:latin typeface="Times New Roman" panose="02020603050405020304" pitchFamily="18" charset="0"/>
                <a:cs typeface="Times New Roman" panose="02020603050405020304" pitchFamily="18" charset="0"/>
              </a:rPr>
              <a:t>phó</a:t>
            </a:r>
            <a:r>
              <a:rPr lang="vi-VN" sz="3000" b="1" i="1" dirty="0">
                <a:latin typeface="Times New Roman" panose="02020603050405020304" pitchFamily="18" charset="0"/>
                <a:cs typeface="Times New Roman" panose="02020603050405020304" pitchFamily="18" charset="0"/>
              </a:rPr>
              <a:t> </a:t>
            </a:r>
            <a:r>
              <a:rPr lang="vi-VN" sz="3000" b="1" i="1" dirty="0" err="1">
                <a:latin typeface="Times New Roman" panose="02020603050405020304" pitchFamily="18" charset="0"/>
                <a:cs typeface="Times New Roman" panose="02020603050405020304" pitchFamily="18" charset="0"/>
              </a:rPr>
              <a:t>với</a:t>
            </a:r>
            <a:r>
              <a:rPr lang="vi-VN" sz="3000" b="1" i="1" dirty="0">
                <a:latin typeface="Times New Roman" panose="02020603050405020304" pitchFamily="18" charset="0"/>
                <a:cs typeface="Times New Roman" panose="02020603050405020304" pitchFamily="18" charset="0"/>
              </a:rPr>
              <a:t>:</a:t>
            </a:r>
          </a:p>
          <a:p>
            <a:pPr marL="0" indent="0" algn="ctr">
              <a:buNone/>
            </a:pPr>
            <a:r>
              <a:rPr lang="vi-VN" sz="3000" b="1" i="1" dirty="0">
                <a:latin typeface="Times New Roman" panose="02020603050405020304" pitchFamily="18" charset="0"/>
                <a:cs typeface="Times New Roman" panose="02020603050405020304" pitchFamily="18" charset="0"/>
              </a:rPr>
              <a:t> </a:t>
            </a:r>
            <a:endParaRPr lang="en-US" sz="3000" b="1" i="1" dirty="0">
              <a:latin typeface="Times New Roman" panose="02020603050405020304" pitchFamily="18" charset="0"/>
              <a:cs typeface="Times New Roman" panose="02020603050405020304" pitchFamily="18" charset="0"/>
            </a:endParaRPr>
          </a:p>
          <a:p>
            <a:pPr>
              <a:buFontTx/>
              <a:buChar char="-"/>
            </a:pPr>
            <a:r>
              <a:rPr lang="en-US" sz="3000" dirty="0" err="1">
                <a:latin typeface="Times New Roman" panose="02020603050405020304" pitchFamily="18" charset="0"/>
                <a:cs typeface="Times New Roman" panose="02020603050405020304" pitchFamily="18" charset="0"/>
              </a:rPr>
              <a:t>Bạo</a:t>
            </a:r>
            <a:r>
              <a:rPr lang="en-US"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hành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về</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thể</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chất</a:t>
            </a:r>
            <a:endParaRPr lang="en-US" sz="3000" dirty="0">
              <a:latin typeface="Times New Roman" panose="02020603050405020304" pitchFamily="18" charset="0"/>
              <a:cs typeface="Times New Roman" panose="02020603050405020304" pitchFamily="18" charset="0"/>
            </a:endParaRPr>
          </a:p>
          <a:p>
            <a:pPr>
              <a:buFontTx/>
              <a:buChar char="-"/>
            </a:pPr>
            <a:r>
              <a:rPr lang="en-US" sz="3000" dirty="0" err="1">
                <a:latin typeface="Times New Roman" panose="02020603050405020304" pitchFamily="18" charset="0"/>
                <a:cs typeface="Times New Roman" panose="02020603050405020304" pitchFamily="18" charset="0"/>
              </a:rPr>
              <a:t>Bạo</a:t>
            </a:r>
            <a:r>
              <a:rPr lang="en-US" sz="3000" dirty="0">
                <a:latin typeface="Times New Roman" panose="02020603050405020304" pitchFamily="18" charset="0"/>
                <a:cs typeface="Times New Roman" panose="02020603050405020304" pitchFamily="18" charset="0"/>
              </a:rPr>
              <a:t> </a:t>
            </a:r>
            <a:r>
              <a:rPr lang="vi-VN" sz="3000" dirty="0" err="1">
                <a:latin typeface="Times New Roman" panose="02020603050405020304" pitchFamily="18" charset="0"/>
                <a:cs typeface="Times New Roman" panose="02020603050405020304" pitchFamily="18" charset="0"/>
              </a:rPr>
              <a:t>hành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về</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tinh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thần</a:t>
            </a:r>
            <a:endParaRPr lang="en-US" sz="3000" dirty="0">
              <a:latin typeface="Times New Roman" panose="02020603050405020304" pitchFamily="18" charset="0"/>
              <a:cs typeface="Times New Roman" panose="02020603050405020304" pitchFamily="18" charset="0"/>
            </a:endParaRPr>
          </a:p>
          <a:p>
            <a:pPr>
              <a:buFontTx/>
              <a:buChar char="-"/>
            </a:pPr>
            <a:r>
              <a:rPr lang="en-US" sz="3000" dirty="0" err="1">
                <a:latin typeface="Times New Roman" panose="02020603050405020304" pitchFamily="18" charset="0"/>
                <a:cs typeface="Times New Roman" panose="02020603050405020304" pitchFamily="18" charset="0"/>
              </a:rPr>
              <a:t>Lạm</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dụng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xâm</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hại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tình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dục</a:t>
            </a:r>
            <a:endParaRPr lang="en-US" sz="3000" dirty="0">
              <a:latin typeface="Times New Roman" panose="02020603050405020304" pitchFamily="18" charset="0"/>
              <a:cs typeface="Times New Roman" panose="02020603050405020304" pitchFamily="18" charset="0"/>
            </a:endParaRPr>
          </a:p>
          <a:p>
            <a:pPr>
              <a:buFontTx/>
              <a:buChar char="-"/>
            </a:pPr>
            <a:r>
              <a:rPr lang="en-US" sz="3000" dirty="0" err="1">
                <a:latin typeface="Times New Roman" panose="02020603050405020304" pitchFamily="18" charset="0"/>
                <a:cs typeface="Times New Roman" panose="02020603050405020304" pitchFamily="18" charset="0"/>
              </a:rPr>
              <a:t>Bỏ</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bê</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xao</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nhãng</a:t>
            </a:r>
            <a:endParaRPr lang="en-US" sz="3000" dirty="0">
              <a:latin typeface="Times New Roman" panose="02020603050405020304" pitchFamily="18" charset="0"/>
              <a:cs typeface="Times New Roman" panose="02020603050405020304" pitchFamily="18" charset="0"/>
            </a:endParaRPr>
          </a:p>
          <a:p>
            <a:pPr marL="0" indent="0">
              <a:buNone/>
            </a:pPr>
            <a:endParaRPr lang="en-US" b="1" i="1" dirty="0">
              <a:latin typeface="Times New Roman" panose="02020603050405020304" pitchFamily="18" charset="0"/>
              <a:cs typeface="Times New Roman" panose="02020603050405020304" pitchFamily="18" charset="0"/>
            </a:endParaRPr>
          </a:p>
          <a:p>
            <a:pPr>
              <a:buFontTx/>
              <a:buChar char="-"/>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23755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0C2C6-300E-45FC-B016-ABB8D695FC03}"/>
              </a:ext>
            </a:extLst>
          </p:cNvPr>
          <p:cNvSpPr>
            <a:spLocks noGrp="1"/>
          </p:cNvSpPr>
          <p:nvPr>
            <p:ph type="title"/>
          </p:nvPr>
        </p:nvSpPr>
        <p:spPr>
          <a:xfrm>
            <a:off x="2592925" y="624110"/>
            <a:ext cx="8911687" cy="726225"/>
          </a:xfrm>
        </p:spPr>
        <p:txBody>
          <a:bodyPr>
            <a:normAutofit/>
          </a:bodyPr>
          <a:lstStyle/>
          <a:p>
            <a:pPr algn="just"/>
            <a:r>
              <a:rPr lang="en-US" sz="3200" b="1" dirty="0" err="1">
                <a:latin typeface="Times New Roman" panose="02020603050405020304" pitchFamily="18" charset="0"/>
                <a:cs typeface="Times New Roman" panose="02020603050405020304" pitchFamily="18" charset="0"/>
              </a:rPr>
              <a:t>Bạo</a:t>
            </a:r>
            <a:r>
              <a:rPr lang="en-US" sz="3200" b="1" dirty="0">
                <a:latin typeface="Times New Roman" panose="02020603050405020304" pitchFamily="18" charset="0"/>
                <a:cs typeface="Times New Roman" panose="02020603050405020304" pitchFamily="18" charset="0"/>
              </a:rPr>
              <a:t> </a:t>
            </a:r>
            <a:r>
              <a:rPr lang="vi-VN" sz="3200" b="1" dirty="0" err="1">
                <a:latin typeface="Times New Roman" panose="02020603050405020304" pitchFamily="18" charset="0"/>
                <a:cs typeface="Times New Roman" panose="02020603050405020304" pitchFamily="18" charset="0"/>
              </a:rPr>
              <a:t>hành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về</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thể</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chất</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9289F89-C2C4-437F-8CE0-D336549069D5}"/>
              </a:ext>
            </a:extLst>
          </p:cNvPr>
          <p:cNvSpPr>
            <a:spLocks noGrp="1"/>
          </p:cNvSpPr>
          <p:nvPr>
            <p:ph idx="1"/>
          </p:nvPr>
        </p:nvSpPr>
        <p:spPr>
          <a:xfrm>
            <a:off x="1790701" y="1424763"/>
            <a:ext cx="9601200" cy="5092995"/>
          </a:xfrm>
        </p:spPr>
        <p:txBody>
          <a:bodyPr>
            <a:normAutofit/>
          </a:bodyPr>
          <a:lstStyle/>
          <a:p>
            <a:pPr marL="0" indent="0">
              <a:buNone/>
            </a:pPr>
            <a:endParaRPr lang="en-US" b="1" i="1" dirty="0">
              <a:latin typeface="Times New Roman" panose="02020603050405020304" pitchFamily="18" charset="0"/>
              <a:cs typeface="Times New Roman" panose="02020603050405020304" pitchFamily="18" charset="0"/>
            </a:endParaRPr>
          </a:p>
          <a:p>
            <a:pPr>
              <a:buFontTx/>
              <a:buChar char="-"/>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D180209B-577C-4604-AB19-41699FFDA8C6}"/>
              </a:ext>
            </a:extLst>
          </p:cNvPr>
          <p:cNvSpPr txBox="1"/>
          <p:nvPr/>
        </p:nvSpPr>
        <p:spPr>
          <a:xfrm>
            <a:off x="1981200" y="1600199"/>
            <a:ext cx="9296400" cy="4422814"/>
          </a:xfrm>
          <a:prstGeom prst="rect">
            <a:avLst/>
          </a:prstGeom>
          <a:noFill/>
        </p:spPr>
        <p:txBody>
          <a:bodyPr wrap="square">
            <a:spAutoFit/>
          </a:bodyPr>
          <a:lstStyle/>
          <a:p>
            <a:pPr algn="just">
              <a:lnSpc>
                <a:spcPct val="130000"/>
              </a:lnSpc>
              <a:spcBef>
                <a:spcPts val="600"/>
              </a:spcBef>
              <a:spcAft>
                <a:spcPts val="600"/>
              </a:spcAft>
            </a:pP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Đánh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người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khác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đánh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bằng</a:t>
            </a:r>
            <a:r>
              <a:rPr lang="vi-VN" sz="2000" dirty="0">
                <a:effectLst/>
                <a:latin typeface="Times New Roman" panose="02020603050405020304" pitchFamily="18" charset="0"/>
                <a:ea typeface="Calibri" panose="020F0502020204030204" pitchFamily="34" charset="0"/>
              </a:rPr>
              <a:t> tay, chân </a:t>
            </a:r>
            <a:r>
              <a:rPr lang="vi-VN" sz="2000" dirty="0" err="1">
                <a:effectLst/>
                <a:latin typeface="Times New Roman" panose="02020603050405020304" pitchFamily="18" charset="0"/>
                <a:ea typeface="Calibri" panose="020F0502020204030204" pitchFamily="34" charset="0"/>
              </a:rPr>
              <a:t>hoặc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có</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sử</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dụng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các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dụng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cụ</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khác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để</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đánh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vào</a:t>
            </a:r>
            <a:r>
              <a:rPr lang="vi-VN" sz="2000" dirty="0">
                <a:effectLst/>
                <a:latin typeface="Times New Roman" panose="02020603050405020304" pitchFamily="18" charset="0"/>
                <a:ea typeface="Calibri" panose="020F0502020204030204" pitchFamily="34" charset="0"/>
              </a:rPr>
              <a:t> cơ </a:t>
            </a:r>
            <a:r>
              <a:rPr lang="vi-VN" sz="2000" dirty="0" err="1">
                <a:effectLst/>
                <a:latin typeface="Times New Roman" panose="02020603050405020304" pitchFamily="18" charset="0"/>
                <a:ea typeface="Calibri" panose="020F0502020204030204" pitchFamily="34" charset="0"/>
              </a:rPr>
              <a:t>thể</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gây cho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cảm</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giác</a:t>
            </a:r>
            <a:r>
              <a:rPr lang="vi-VN" sz="2000" dirty="0">
                <a:effectLst/>
                <a:latin typeface="Times New Roman" panose="02020603050405020304" pitchFamily="18" charset="0"/>
                <a:ea typeface="Calibri" panose="020F0502020204030204" pitchFamily="34" charset="0"/>
              </a:rPr>
              <a:t> đau </a:t>
            </a:r>
            <a:r>
              <a:rPr lang="vi-VN" sz="2000" dirty="0" err="1">
                <a:effectLst/>
                <a:latin typeface="Times New Roman" panose="02020603050405020304" pitchFamily="18" charset="0"/>
                <a:ea typeface="Calibri" panose="020F0502020204030204" pitchFamily="34" charset="0"/>
              </a:rPr>
              <a:t>đớn</a:t>
            </a:r>
            <a:r>
              <a:rPr lang="vi-VN" sz="20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Bắt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thực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hiện</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một</a:t>
            </a:r>
            <a:r>
              <a:rPr lang="vi-VN" sz="2000" dirty="0">
                <a:effectLst/>
                <a:latin typeface="Times New Roman" panose="02020603050405020304" pitchFamily="18" charset="0"/>
                <a:ea typeface="Calibri" panose="020F0502020204030204" pitchFamily="34" charset="0"/>
              </a:rPr>
              <a:t> tư </a:t>
            </a:r>
            <a:r>
              <a:rPr lang="vi-VN" sz="2000" dirty="0" err="1">
                <a:effectLst/>
                <a:latin typeface="Times New Roman" panose="02020603050405020304" pitchFamily="18" charset="0"/>
                <a:ea typeface="Calibri" panose="020F0502020204030204" pitchFamily="34" charset="0"/>
              </a:rPr>
              <a:t>thế</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nào</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đó</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khiến</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khó</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chịu</a:t>
            </a:r>
            <a:r>
              <a:rPr lang="vi-VN" sz="2000" dirty="0">
                <a:effectLst/>
                <a:latin typeface="Times New Roman" panose="02020603050405020304" pitchFamily="18" charset="0"/>
                <a:ea typeface="Calibri" panose="020F0502020204030204" pitchFamily="34" charset="0"/>
              </a:rPr>
              <a:t>, đau </a:t>
            </a:r>
            <a:r>
              <a:rPr lang="vi-VN" sz="2000" dirty="0" err="1">
                <a:effectLst/>
                <a:latin typeface="Times New Roman" panose="02020603050405020304" pitchFamily="18" charset="0"/>
                <a:ea typeface="Calibri" panose="020F0502020204030204" pitchFamily="34" charset="0"/>
              </a:rPr>
              <a:t>đớn</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hoặc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chỉ</a:t>
            </a:r>
            <a:r>
              <a:rPr lang="vi-VN" sz="2000" dirty="0">
                <a:effectLst/>
                <a:latin typeface="Times New Roman" panose="02020603050405020304" pitchFamily="18" charset="0"/>
                <a:ea typeface="Calibri" panose="020F0502020204030204" pitchFamily="34" charset="0"/>
              </a:rPr>
              <a:t> đơn </a:t>
            </a:r>
            <a:r>
              <a:rPr lang="vi-VN" sz="2000" dirty="0" err="1">
                <a:effectLst/>
                <a:latin typeface="Times New Roman" panose="02020603050405020304" pitchFamily="18" charset="0"/>
                <a:ea typeface="Calibri" panose="020F0502020204030204" pitchFamily="34" charset="0"/>
              </a:rPr>
              <a:t>giản</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là</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không </a:t>
            </a:r>
            <a:r>
              <a:rPr lang="vi-VN" sz="2000" dirty="0" err="1">
                <a:effectLst/>
                <a:latin typeface="Times New Roman" panose="02020603050405020304" pitchFamily="18" charset="0"/>
                <a:ea typeface="Calibri" panose="020F0502020204030204" pitchFamily="34" charset="0"/>
              </a:rPr>
              <a:t>thích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ví</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dụ</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bắt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quỳ</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bắt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đứng</a:t>
            </a:r>
            <a:r>
              <a:rPr lang="vi-VN" sz="2000" dirty="0">
                <a:effectLst/>
                <a:latin typeface="Times New Roman" panose="02020603050405020304" pitchFamily="18" charset="0"/>
                <a:ea typeface="Calibri" panose="020F0502020204030204" pitchFamily="34" charset="0"/>
              </a:rPr>
              <a:t> yên, </a:t>
            </a:r>
            <a:r>
              <a:rPr lang="vi-VN" sz="2000" dirty="0" err="1">
                <a:effectLst/>
                <a:latin typeface="Times New Roman" panose="02020603050405020304" pitchFamily="18" charset="0"/>
                <a:ea typeface="Calibri" panose="020F0502020204030204" pitchFamily="34" charset="0"/>
              </a:rPr>
              <a:t>bắt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úp</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mặt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vào</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tường</a:t>
            </a:r>
            <a:r>
              <a:rPr lang="vi-VN" sz="20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Ép</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ăn, </a:t>
            </a:r>
            <a:r>
              <a:rPr lang="vi-VN" sz="2000" dirty="0" err="1">
                <a:effectLst/>
                <a:latin typeface="Times New Roman" panose="02020603050405020304" pitchFamily="18" charset="0"/>
                <a:ea typeface="Calibri" panose="020F0502020204030204" pitchFamily="34" charset="0"/>
              </a:rPr>
              <a:t>uống</a:t>
            </a:r>
            <a:r>
              <a:rPr lang="vi-VN" sz="2000" dirty="0">
                <a:effectLst/>
                <a:latin typeface="Times New Roman" panose="02020603050405020304" pitchFamily="18" charset="0"/>
                <a:ea typeface="Calibri" panose="020F0502020204030204" pitchFamily="34" charset="0"/>
              </a:rPr>
              <a:t> không </a:t>
            </a:r>
            <a:r>
              <a:rPr lang="vi-VN" sz="2000" dirty="0" err="1">
                <a:effectLst/>
                <a:latin typeface="Times New Roman" panose="02020603050405020304" pitchFamily="18" charset="0"/>
                <a:ea typeface="Calibri" panose="020F0502020204030204" pitchFamily="34" charset="0"/>
              </a:rPr>
              <a:t>phù</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hợp</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với</a:t>
            </a:r>
            <a:r>
              <a:rPr lang="vi-VN" sz="2000" dirty="0">
                <a:effectLst/>
                <a:latin typeface="Times New Roman" panose="02020603050405020304" pitchFamily="18" charset="0"/>
                <a:ea typeface="Calibri" panose="020F0502020204030204" pitchFamily="34" charset="0"/>
              </a:rPr>
              <a:t> nhu </a:t>
            </a:r>
            <a:r>
              <a:rPr lang="vi-VN" sz="2000" dirty="0" err="1">
                <a:effectLst/>
                <a:latin typeface="Times New Roman" panose="02020603050405020304" pitchFamily="18" charset="0"/>
                <a:ea typeface="Calibri" panose="020F0502020204030204" pitchFamily="34" charset="0"/>
              </a:rPr>
              <a:t>cầu</a:t>
            </a:r>
            <a:r>
              <a:rPr lang="vi-VN" sz="2000" dirty="0">
                <a:effectLst/>
                <a:latin typeface="Times New Roman" panose="02020603050405020304" pitchFamily="18" charset="0"/>
                <a:ea typeface="Calibri" panose="020F0502020204030204" pitchFamily="34" charset="0"/>
              </a:rPr>
              <a:t> cơ </a:t>
            </a:r>
            <a:r>
              <a:rPr lang="vi-VN" sz="2000" dirty="0" err="1">
                <a:effectLst/>
                <a:latin typeface="Times New Roman" panose="02020603050405020304" pitchFamily="18" charset="0"/>
                <a:ea typeface="Calibri" panose="020F0502020204030204" pitchFamily="34" charset="0"/>
              </a:rPr>
              <a:t>thể</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về</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lượng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về</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chất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hoặc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sử</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dụng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cách</a:t>
            </a:r>
            <a:r>
              <a:rPr lang="vi-VN" sz="2000" dirty="0">
                <a:effectLst/>
                <a:latin typeface="Times New Roman" panose="02020603050405020304" pitchFamily="18" charset="0"/>
                <a:ea typeface="Calibri" panose="020F0502020204030204" pitchFamily="34" charset="0"/>
              </a:rPr>
              <a:t> thô </a:t>
            </a:r>
            <a:r>
              <a:rPr lang="vi-VN" sz="2000" dirty="0" err="1">
                <a:effectLst/>
                <a:latin typeface="Times New Roman" panose="02020603050405020304" pitchFamily="18" charset="0"/>
                <a:ea typeface="Calibri" panose="020F0502020204030204" pitchFamily="34" charset="0"/>
              </a:rPr>
              <a:t>bạo</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để</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ép</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ăn, </a:t>
            </a:r>
            <a:r>
              <a:rPr lang="vi-VN" sz="2000" dirty="0" err="1">
                <a:effectLst/>
                <a:latin typeface="Times New Roman" panose="02020603050405020304" pitchFamily="18" charset="0"/>
                <a:ea typeface="Calibri" panose="020F0502020204030204" pitchFamily="34" charset="0"/>
              </a:rPr>
              <a:t>uống</a:t>
            </a:r>
            <a:r>
              <a:rPr lang="vi-VN" sz="20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Cấm</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đi </a:t>
            </a:r>
            <a:r>
              <a:rPr lang="vi-VN" sz="2000" dirty="0" err="1">
                <a:effectLst/>
                <a:latin typeface="Times New Roman" panose="02020603050405020304" pitchFamily="18" charset="0"/>
                <a:ea typeface="Calibri" panose="020F0502020204030204" pitchFamily="34" charset="0"/>
              </a:rPr>
              <a:t>vệ</a:t>
            </a:r>
            <a:r>
              <a:rPr lang="vi-VN" sz="2000" dirty="0">
                <a:effectLst/>
                <a:latin typeface="Times New Roman" panose="02020603050405020304" pitchFamily="18" charset="0"/>
                <a:ea typeface="Calibri" panose="020F0502020204030204" pitchFamily="34" charset="0"/>
              </a:rPr>
              <a:t> sinh.</a:t>
            </a:r>
          </a:p>
          <a:p>
            <a:pPr algn="just">
              <a:lnSpc>
                <a:spcPct val="130000"/>
              </a:lnSpc>
              <a:spcBef>
                <a:spcPts val="600"/>
              </a:spcBef>
              <a:spcAft>
                <a:spcPts val="600"/>
              </a:spcAft>
            </a:pPr>
            <a:r>
              <a:rPr lang="vi-VN" sz="2000" dirty="0">
                <a:effectLst/>
                <a:latin typeface="Times New Roman" panose="02020603050405020304" pitchFamily="18" charset="0"/>
                <a:ea typeface="Calibri" panose="020F0502020204030204" pitchFamily="34" charset="0"/>
              </a:rPr>
              <a:t>– Không cho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ăn, </a:t>
            </a:r>
            <a:r>
              <a:rPr lang="vi-VN" sz="2000" dirty="0" err="1">
                <a:effectLst/>
                <a:latin typeface="Times New Roman" panose="02020603050405020304" pitchFamily="18" charset="0"/>
                <a:ea typeface="Calibri" panose="020F0502020204030204" pitchFamily="34" charset="0"/>
              </a:rPr>
              <a:t>uống</a:t>
            </a:r>
            <a:r>
              <a:rPr lang="vi-VN" sz="2000" dirty="0">
                <a:effectLst/>
                <a:latin typeface="Times New Roman" panose="02020603050405020304" pitchFamily="18" charset="0"/>
                <a:ea typeface="Calibri" panose="020F0502020204030204" pitchFamily="34" charset="0"/>
              </a:rPr>
              <a:t> khi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đói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khát</a:t>
            </a:r>
            <a:r>
              <a:rPr lang="vi-VN" sz="20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2000" dirty="0">
                <a:effectLst/>
                <a:latin typeface="Times New Roman" panose="02020603050405020304" pitchFamily="18" charset="0"/>
                <a:ea typeface="Calibri" panose="020F0502020204030204" pitchFamily="34" charset="0"/>
              </a:rPr>
              <a:t>– Không cho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ngủ</a:t>
            </a:r>
            <a:r>
              <a:rPr lang="vi-VN" sz="2000" dirty="0">
                <a:effectLst/>
                <a:latin typeface="Times New Roman" panose="02020603050405020304" pitchFamily="18" charset="0"/>
                <a:ea typeface="Calibri" panose="020F0502020204030204" pitchFamily="34" charset="0"/>
              </a:rPr>
              <a:t> / </a:t>
            </a:r>
            <a:r>
              <a:rPr lang="vi-VN" sz="2000" dirty="0" err="1">
                <a:effectLst/>
                <a:latin typeface="Times New Roman" panose="02020603050405020304" pitchFamily="18" charset="0"/>
                <a:ea typeface="Calibri" panose="020F0502020204030204" pitchFamily="34" charset="0"/>
              </a:rPr>
              <a:t>nghỉ</a:t>
            </a:r>
            <a:r>
              <a:rPr lang="vi-VN" sz="2000" dirty="0">
                <a:effectLst/>
                <a:latin typeface="Times New Roman" panose="02020603050405020304" pitchFamily="18" charset="0"/>
                <a:ea typeface="Calibri" panose="020F0502020204030204" pitchFamily="34" charset="0"/>
              </a:rPr>
              <a:t> ngơi khi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mệt</a:t>
            </a:r>
            <a:r>
              <a:rPr lang="vi-VN" sz="2000" dirty="0">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39860412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0C2C6-300E-45FC-B016-ABB8D695FC03}"/>
              </a:ext>
            </a:extLst>
          </p:cNvPr>
          <p:cNvSpPr>
            <a:spLocks noGrp="1"/>
          </p:cNvSpPr>
          <p:nvPr>
            <p:ph type="title"/>
          </p:nvPr>
        </p:nvSpPr>
        <p:spPr>
          <a:xfrm>
            <a:off x="2592925" y="624110"/>
            <a:ext cx="8911687" cy="726225"/>
          </a:xfrm>
        </p:spPr>
        <p:txBody>
          <a:bodyPr>
            <a:normAutofit/>
          </a:bodyPr>
          <a:lstStyle/>
          <a:p>
            <a:pPr algn="just"/>
            <a:r>
              <a:rPr lang="en-US" sz="3200" b="1" dirty="0" err="1">
                <a:latin typeface="Times New Roman" panose="02020603050405020304" pitchFamily="18" charset="0"/>
                <a:cs typeface="Times New Roman" panose="02020603050405020304" pitchFamily="18" charset="0"/>
              </a:rPr>
              <a:t>Bạo</a:t>
            </a:r>
            <a:r>
              <a:rPr lang="en-US" sz="3200" b="1" dirty="0">
                <a:latin typeface="Times New Roman" panose="02020603050405020304" pitchFamily="18" charset="0"/>
                <a:cs typeface="Times New Roman" panose="02020603050405020304" pitchFamily="18" charset="0"/>
              </a:rPr>
              <a:t> </a:t>
            </a:r>
            <a:r>
              <a:rPr lang="vi-VN" sz="3200" b="1" dirty="0" err="1">
                <a:latin typeface="Times New Roman" panose="02020603050405020304" pitchFamily="18" charset="0"/>
                <a:cs typeface="Times New Roman" panose="02020603050405020304" pitchFamily="18" charset="0"/>
              </a:rPr>
              <a:t>hành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về</a:t>
            </a:r>
            <a:r>
              <a:rPr lang="en-US" sz="3200" b="1" dirty="0">
                <a:latin typeface="Times New Roman" panose="02020603050405020304" pitchFamily="18" charset="0"/>
                <a:cs typeface="Times New Roman" panose="02020603050405020304" pitchFamily="18" charset="0"/>
              </a:rPr>
              <a:t> </a:t>
            </a:r>
            <a:r>
              <a:rPr lang="vi-VN" sz="3200" b="1" dirty="0">
                <a:latin typeface="Times New Roman" panose="02020603050405020304" pitchFamily="18" charset="0"/>
                <a:cs typeface="Times New Roman" panose="02020603050405020304" pitchFamily="18" charset="0"/>
              </a:rPr>
              <a:t>tinh </a:t>
            </a:r>
            <a:r>
              <a:rPr lang="vi-VN" sz="3200" b="1" dirty="0" err="1">
                <a:latin typeface="Times New Roman" panose="02020603050405020304" pitchFamily="18" charset="0"/>
                <a:cs typeface="Times New Roman" panose="02020603050405020304" pitchFamily="18" charset="0"/>
              </a:rPr>
              <a:t>thần</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9289F89-C2C4-437F-8CE0-D336549069D5}"/>
              </a:ext>
            </a:extLst>
          </p:cNvPr>
          <p:cNvSpPr>
            <a:spLocks noGrp="1"/>
          </p:cNvSpPr>
          <p:nvPr>
            <p:ph idx="1"/>
          </p:nvPr>
        </p:nvSpPr>
        <p:spPr>
          <a:xfrm>
            <a:off x="1790701" y="1424763"/>
            <a:ext cx="9601200" cy="5092995"/>
          </a:xfrm>
        </p:spPr>
        <p:txBody>
          <a:bodyPr>
            <a:normAutofit/>
          </a:bodyPr>
          <a:lstStyle/>
          <a:p>
            <a:pPr marL="0" indent="0">
              <a:buNone/>
            </a:pPr>
            <a:endParaRPr lang="en-US" b="1" i="1" dirty="0">
              <a:latin typeface="Times New Roman" panose="02020603050405020304" pitchFamily="18" charset="0"/>
              <a:cs typeface="Times New Roman" panose="02020603050405020304" pitchFamily="18" charset="0"/>
            </a:endParaRPr>
          </a:p>
          <a:p>
            <a:pPr>
              <a:buFontTx/>
              <a:buChar char="-"/>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D180209B-577C-4604-AB19-41699FFDA8C6}"/>
              </a:ext>
            </a:extLst>
          </p:cNvPr>
          <p:cNvSpPr txBox="1"/>
          <p:nvPr/>
        </p:nvSpPr>
        <p:spPr>
          <a:xfrm>
            <a:off x="1981200" y="1600199"/>
            <a:ext cx="9296400" cy="5438476"/>
          </a:xfrm>
          <a:prstGeom prst="rect">
            <a:avLst/>
          </a:prstGeom>
          <a:noFill/>
        </p:spPr>
        <p:txBody>
          <a:bodyPr wrap="square">
            <a:spAutoFit/>
          </a:bodyPr>
          <a:lstStyle/>
          <a:p>
            <a:pPr algn="just">
              <a:lnSpc>
                <a:spcPct val="130000"/>
              </a:lnSpc>
              <a:spcBef>
                <a:spcPts val="600"/>
              </a:spcBef>
              <a:spcAft>
                <a:spcPts val="600"/>
              </a:spcAft>
            </a:pP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Mắng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chửi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chế</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giễu</a:t>
            </a:r>
            <a:r>
              <a:rPr lang="vi-VN" sz="2000" dirty="0">
                <a:effectLst/>
                <a:latin typeface="Times New Roman" panose="02020603050405020304" pitchFamily="18" charset="0"/>
                <a:ea typeface="Calibri" panose="020F0502020204030204" pitchFamily="34" charset="0"/>
              </a:rPr>
              <a:t>, trêu </a:t>
            </a:r>
            <a:r>
              <a:rPr lang="vi-VN" sz="2000" dirty="0" err="1">
                <a:effectLst/>
                <a:latin typeface="Times New Roman" panose="02020603050405020304" pitchFamily="18" charset="0"/>
                <a:ea typeface="Calibri" panose="020F0502020204030204" pitchFamily="34" charset="0"/>
              </a:rPr>
              <a:t>chọc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2000" dirty="0">
                <a:effectLst/>
                <a:latin typeface="Times New Roman" panose="02020603050405020304" pitchFamily="18" charset="0"/>
                <a:ea typeface="Calibri" panose="020F0502020204030204" pitchFamily="34" charset="0"/>
              </a:rPr>
              <a:t>– Chê bai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về</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ngoại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hình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về</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khả</a:t>
            </a:r>
            <a:r>
              <a:rPr lang="vi-VN" sz="2000" dirty="0">
                <a:effectLst/>
                <a:latin typeface="Times New Roman" panose="02020603050405020304" pitchFamily="18" charset="0"/>
                <a:ea typeface="Calibri" panose="020F0502020204030204" pitchFamily="34" charset="0"/>
              </a:rPr>
              <a:t> năng,…</a:t>
            </a:r>
          </a:p>
          <a:p>
            <a:pPr algn="just">
              <a:lnSpc>
                <a:spcPct val="130000"/>
              </a:lnSpc>
              <a:spcBef>
                <a:spcPts val="600"/>
              </a:spcBef>
              <a:spcAft>
                <a:spcPts val="600"/>
              </a:spcAft>
            </a:pP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Nói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rằng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bị</a:t>
            </a:r>
            <a:r>
              <a:rPr lang="vi-VN" sz="2000" dirty="0">
                <a:effectLst/>
                <a:latin typeface="Times New Roman" panose="02020603050405020304" pitchFamily="18" charset="0"/>
                <a:ea typeface="Calibri" panose="020F0502020204030204" pitchFamily="34" charset="0"/>
              </a:rPr>
              <a:t> ra </a:t>
            </a:r>
            <a:r>
              <a:rPr lang="vi-VN" sz="2000" dirty="0" err="1">
                <a:effectLst/>
                <a:latin typeface="Times New Roman" panose="02020603050405020304" pitchFamily="18" charset="0"/>
                <a:ea typeface="Calibri" panose="020F0502020204030204" pitchFamily="34" charset="0"/>
              </a:rPr>
              <a:t>rìa</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không </a:t>
            </a:r>
            <a:r>
              <a:rPr lang="vi-VN" sz="2000" dirty="0" err="1">
                <a:effectLst/>
                <a:latin typeface="Times New Roman" panose="02020603050405020304" pitchFamily="18" charset="0"/>
                <a:ea typeface="Calibri" panose="020F0502020204030204" pitchFamily="34" charset="0"/>
              </a:rPr>
              <a:t>được</a:t>
            </a:r>
            <a:r>
              <a:rPr lang="vi-VN" sz="2000" dirty="0">
                <a:effectLst/>
                <a:latin typeface="Times New Roman" panose="02020603050405020304" pitchFamily="18" charset="0"/>
                <a:ea typeface="Calibri" panose="020F0502020204030204" pitchFamily="34" charset="0"/>
              </a:rPr>
              <a:t> yêu thương.</a:t>
            </a:r>
          </a:p>
          <a:p>
            <a:pPr algn="just">
              <a:lnSpc>
                <a:spcPct val="130000"/>
              </a:lnSpc>
              <a:spcBef>
                <a:spcPts val="600"/>
              </a:spcBef>
              <a:spcAft>
                <a:spcPts val="600"/>
              </a:spcAft>
            </a:pPr>
            <a:r>
              <a:rPr lang="vi-VN" sz="2000" dirty="0">
                <a:effectLst/>
                <a:latin typeface="Times New Roman" panose="02020603050405020304" pitchFamily="18" charset="0"/>
                <a:ea typeface="Calibri" panose="020F0502020204030204" pitchFamily="34" charset="0"/>
              </a:rPr>
              <a:t>– Không cho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tham gia </a:t>
            </a:r>
            <a:r>
              <a:rPr lang="vi-VN" sz="2000" dirty="0" err="1">
                <a:effectLst/>
                <a:latin typeface="Times New Roman" panose="02020603050405020304" pitchFamily="18" charset="0"/>
                <a:ea typeface="Calibri" panose="020F0502020204030204" pitchFamily="34" charset="0"/>
              </a:rPr>
              <a:t>các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hoạt</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động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cùng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với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các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bạn</a:t>
            </a:r>
            <a:r>
              <a:rPr lang="vi-VN" sz="2000" dirty="0">
                <a:effectLst/>
                <a:latin typeface="Times New Roman" panose="02020603050405020304" pitchFamily="18" charset="0"/>
                <a:ea typeface="Calibri" panose="020F0502020204030204" pitchFamily="34" charset="0"/>
              </a:rPr>
              <a:t> trong </a:t>
            </a:r>
            <a:r>
              <a:rPr lang="vi-VN" sz="2000" dirty="0" err="1">
                <a:effectLst/>
                <a:latin typeface="Times New Roman" panose="02020603050405020304" pitchFamily="18" charset="0"/>
                <a:ea typeface="Calibri" panose="020F0502020204030204" pitchFamily="34" charset="0"/>
              </a:rPr>
              <a:t>lớp</a:t>
            </a:r>
            <a:r>
              <a:rPr lang="vi-VN" sz="20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2000" dirty="0">
                <a:effectLst/>
                <a:latin typeface="Times New Roman" panose="02020603050405020304" pitchFamily="18" charset="0"/>
                <a:ea typeface="Calibri" panose="020F0502020204030204" pitchFamily="34" charset="0"/>
              </a:rPr>
              <a:t>– Đe </a:t>
            </a:r>
            <a:r>
              <a:rPr lang="vi-VN" sz="2000" dirty="0" err="1">
                <a:effectLst/>
                <a:latin typeface="Times New Roman" panose="02020603050405020304" pitchFamily="18" charset="0"/>
                <a:ea typeface="Calibri" panose="020F0502020204030204" pitchFamily="34" charset="0"/>
              </a:rPr>
              <a:t>doạ</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Đổ</a:t>
            </a:r>
            <a:r>
              <a:rPr lang="vi-VN" sz="2000" dirty="0">
                <a:effectLst/>
                <a:latin typeface="Times New Roman" panose="02020603050405020304" pitchFamily="18" charset="0"/>
                <a:ea typeface="Calibri" panose="020F0502020204030204" pitchFamily="34" charset="0"/>
              </a:rPr>
              <a:t> oan </a:t>
            </a:r>
            <a:r>
              <a:rPr lang="vi-VN" sz="2000" dirty="0" err="1">
                <a:effectLst/>
                <a:latin typeface="Times New Roman" panose="02020603050405020304" pitchFamily="18" charset="0"/>
                <a:ea typeface="Calibri" panose="020F0502020204030204" pitchFamily="34" charset="0"/>
              </a:rPr>
              <a:t>lỗi</a:t>
            </a:r>
            <a:r>
              <a:rPr lang="vi-VN" sz="2000" dirty="0">
                <a:effectLst/>
                <a:latin typeface="Times New Roman" panose="02020603050405020304" pitchFamily="18" charset="0"/>
                <a:ea typeface="Calibri" panose="020F0502020204030204" pitchFamily="34" charset="0"/>
              </a:rPr>
              <a:t> cho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Kể</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với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những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chuyện</a:t>
            </a:r>
            <a:r>
              <a:rPr lang="vi-VN" sz="2000" dirty="0">
                <a:effectLst/>
                <a:latin typeface="Times New Roman" panose="02020603050405020304" pitchFamily="18" charset="0"/>
                <a:ea typeface="Calibri" panose="020F0502020204030204" pitchFamily="34" charset="0"/>
              </a:rPr>
              <a:t> không </a:t>
            </a:r>
            <a:r>
              <a:rPr lang="vi-VN" sz="2000" dirty="0" err="1">
                <a:effectLst/>
                <a:latin typeface="Times New Roman" panose="02020603050405020304" pitchFamily="18" charset="0"/>
                <a:ea typeface="Calibri" panose="020F0502020204030204" pitchFamily="34" charset="0"/>
              </a:rPr>
              <a:t>phù</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hợp</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khiến</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hoang mang, lo </a:t>
            </a:r>
            <a:r>
              <a:rPr lang="vi-VN" sz="2000" dirty="0" err="1">
                <a:effectLst/>
                <a:latin typeface="Times New Roman" panose="02020603050405020304" pitchFamily="18" charset="0"/>
                <a:ea typeface="Calibri" panose="020F0502020204030204" pitchFamily="34" charset="0"/>
              </a:rPr>
              <a:t>sợ</a:t>
            </a:r>
            <a:r>
              <a:rPr lang="vi-VN" sz="20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Nói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với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những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lời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tục</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tĩu</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những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chuyện</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xấu</a:t>
            </a:r>
            <a:r>
              <a:rPr lang="vi-VN" sz="2000" dirty="0">
                <a:effectLst/>
                <a:latin typeface="Times New Roman" panose="02020603050405020304" pitchFamily="18" charset="0"/>
                <a:ea typeface="Calibri" panose="020F0502020204030204" pitchFamily="34" charset="0"/>
              </a:rPr>
              <a:t>, không </a:t>
            </a:r>
            <a:r>
              <a:rPr lang="vi-VN" sz="2000" dirty="0" err="1">
                <a:effectLst/>
                <a:latin typeface="Times New Roman" panose="02020603050405020304" pitchFamily="18" charset="0"/>
                <a:ea typeface="Calibri" panose="020F0502020204030204" pitchFamily="34" charset="0"/>
              </a:rPr>
              <a:t>phù</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hợp</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với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độ</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tuổi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của</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Để</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trẻ</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phải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chứng</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kiến</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cảnh</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cãi</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vã</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bạo</a:t>
            </a:r>
            <a:r>
              <a:rPr lang="vi-VN" sz="2000" dirty="0">
                <a:effectLst/>
                <a:latin typeface="Times New Roman" panose="02020603050405020304" pitchFamily="18" charset="0"/>
                <a:ea typeface="Calibri" panose="020F0502020204030204" pitchFamily="34" charset="0"/>
              </a:rPr>
              <a:t> </a:t>
            </a:r>
            <a:r>
              <a:rPr lang="vi-VN" sz="2000" dirty="0" err="1">
                <a:effectLst/>
                <a:latin typeface="Times New Roman" panose="02020603050405020304" pitchFamily="18" charset="0"/>
                <a:ea typeface="Calibri" panose="020F0502020204030204" pitchFamily="34" charset="0"/>
              </a:rPr>
              <a:t>lực</a:t>
            </a:r>
            <a:r>
              <a:rPr lang="vi-VN" sz="20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endParaRPr lang="vi-VN"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0701536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0C2C6-300E-45FC-B016-ABB8D695FC03}"/>
              </a:ext>
            </a:extLst>
          </p:cNvPr>
          <p:cNvSpPr>
            <a:spLocks noGrp="1"/>
          </p:cNvSpPr>
          <p:nvPr>
            <p:ph type="title"/>
          </p:nvPr>
        </p:nvSpPr>
        <p:spPr>
          <a:xfrm>
            <a:off x="2057401" y="624110"/>
            <a:ext cx="9447212" cy="726225"/>
          </a:xfrm>
        </p:spPr>
        <p:txBody>
          <a:bodyPr>
            <a:normAutofit/>
          </a:bodyPr>
          <a:lstStyle/>
          <a:p>
            <a:pPr algn="just"/>
            <a:r>
              <a:rPr lang="vi-VN" sz="3200" b="1" dirty="0" err="1">
                <a:latin typeface="Times New Roman" panose="02020603050405020304" pitchFamily="18" charset="0"/>
                <a:cs typeface="Times New Roman" panose="02020603050405020304" pitchFamily="18" charset="0"/>
              </a:rPr>
              <a:t>Lạm</a:t>
            </a:r>
            <a:r>
              <a:rPr lang="vi-VN" sz="3200" b="1" dirty="0">
                <a:latin typeface="Times New Roman" panose="02020603050405020304" pitchFamily="18" charset="0"/>
                <a:cs typeface="Times New Roman" panose="02020603050405020304" pitchFamily="18" charset="0"/>
              </a:rPr>
              <a:t> </a:t>
            </a:r>
            <a:r>
              <a:rPr lang="vi-VN" sz="3200" b="1" dirty="0" err="1">
                <a:latin typeface="Times New Roman" panose="02020603050405020304" pitchFamily="18" charset="0"/>
                <a:cs typeface="Times New Roman" panose="02020603050405020304" pitchFamily="18" charset="0"/>
              </a:rPr>
              <a:t>dụng</a:t>
            </a:r>
            <a:r>
              <a:rPr lang="vi-VN" sz="3200" b="1" dirty="0">
                <a:latin typeface="Times New Roman" panose="02020603050405020304" pitchFamily="18" charset="0"/>
                <a:cs typeface="Times New Roman" panose="02020603050405020304" pitchFamily="18" charset="0"/>
              </a:rPr>
              <a:t>, xâm </a:t>
            </a:r>
            <a:r>
              <a:rPr lang="vi-VN" sz="3200" b="1" dirty="0" err="1">
                <a:latin typeface="Times New Roman" panose="02020603050405020304" pitchFamily="18" charset="0"/>
                <a:cs typeface="Times New Roman" panose="02020603050405020304" pitchFamily="18" charset="0"/>
              </a:rPr>
              <a:t>hại</a:t>
            </a:r>
            <a:r>
              <a:rPr lang="vi-VN" sz="3200" b="1" dirty="0">
                <a:latin typeface="Times New Roman" panose="02020603050405020304" pitchFamily="18" charset="0"/>
                <a:cs typeface="Times New Roman" panose="02020603050405020304" pitchFamily="18" charset="0"/>
              </a:rPr>
              <a:t> </a:t>
            </a:r>
            <a:r>
              <a:rPr lang="vi-VN" sz="3200" b="1" dirty="0" err="1">
                <a:latin typeface="Times New Roman" panose="02020603050405020304" pitchFamily="18" charset="0"/>
                <a:cs typeface="Times New Roman" panose="02020603050405020304" pitchFamily="18" charset="0"/>
              </a:rPr>
              <a:t>tình</a:t>
            </a:r>
            <a:r>
              <a:rPr lang="vi-VN" sz="3200" b="1" dirty="0">
                <a:latin typeface="Times New Roman" panose="02020603050405020304" pitchFamily="18" charset="0"/>
                <a:cs typeface="Times New Roman" panose="02020603050405020304" pitchFamily="18" charset="0"/>
              </a:rPr>
              <a:t> </a:t>
            </a:r>
            <a:r>
              <a:rPr lang="vi-VN" sz="3200" b="1" dirty="0" err="1">
                <a:latin typeface="Times New Roman" panose="02020603050405020304" pitchFamily="18" charset="0"/>
                <a:cs typeface="Times New Roman" panose="02020603050405020304" pitchFamily="18" charset="0"/>
              </a:rPr>
              <a:t>dục</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9289F89-C2C4-437F-8CE0-D336549069D5}"/>
              </a:ext>
            </a:extLst>
          </p:cNvPr>
          <p:cNvSpPr>
            <a:spLocks noGrp="1"/>
          </p:cNvSpPr>
          <p:nvPr>
            <p:ph idx="1"/>
          </p:nvPr>
        </p:nvSpPr>
        <p:spPr>
          <a:xfrm>
            <a:off x="1790701" y="1424763"/>
            <a:ext cx="9601200" cy="5092995"/>
          </a:xfrm>
        </p:spPr>
        <p:txBody>
          <a:bodyPr>
            <a:normAutofit/>
          </a:bodyPr>
          <a:lstStyle/>
          <a:p>
            <a:pPr marL="0" indent="0">
              <a:buNone/>
            </a:pPr>
            <a:endParaRPr lang="en-US" b="1" i="1" dirty="0">
              <a:latin typeface="Times New Roman" panose="02020603050405020304" pitchFamily="18" charset="0"/>
              <a:cs typeface="Times New Roman" panose="02020603050405020304" pitchFamily="18" charset="0"/>
            </a:endParaRPr>
          </a:p>
          <a:p>
            <a:pPr>
              <a:buFontTx/>
              <a:buChar char="-"/>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D180209B-577C-4604-AB19-41699FFDA8C6}"/>
              </a:ext>
            </a:extLst>
          </p:cNvPr>
          <p:cNvSpPr txBox="1"/>
          <p:nvPr/>
        </p:nvSpPr>
        <p:spPr>
          <a:xfrm>
            <a:off x="1981200" y="1600199"/>
            <a:ext cx="9296400" cy="5438476"/>
          </a:xfrm>
          <a:prstGeom prst="rect">
            <a:avLst/>
          </a:prstGeom>
          <a:noFill/>
        </p:spPr>
        <p:txBody>
          <a:bodyPr wrap="square">
            <a:spAutoFit/>
          </a:bodyPr>
          <a:lstStyle/>
          <a:p>
            <a:pPr algn="just">
              <a:lnSpc>
                <a:spcPct val="130000"/>
              </a:lnSpc>
              <a:spcBef>
                <a:spcPts val="600"/>
              </a:spcBef>
              <a:spcAft>
                <a:spcPts val="600"/>
              </a:spcAft>
            </a:pP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Nhìn</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chạm</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sờ</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vào</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vùng</a:t>
            </a:r>
            <a:r>
              <a:rPr lang="vi-VN" sz="1800" dirty="0">
                <a:effectLst/>
                <a:latin typeface="Times New Roman" panose="02020603050405020304" pitchFamily="18" charset="0"/>
                <a:ea typeface="Calibri" panose="020F0502020204030204" pitchFamily="34" charset="0"/>
              </a:rPr>
              <a:t> riêng tư (</a:t>
            </a:r>
            <a:r>
              <a:rPr lang="vi-VN" sz="1800" dirty="0" err="1">
                <a:effectLst/>
                <a:latin typeface="Times New Roman" panose="02020603050405020304" pitchFamily="18" charset="0"/>
                <a:ea typeface="Calibri" panose="020F0502020204030204" pitchFamily="34" charset="0"/>
              </a:rPr>
              <a:t>vùng</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mặc</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đồ</a:t>
            </a:r>
            <a:r>
              <a:rPr lang="vi-VN" sz="1800" dirty="0">
                <a:effectLst/>
                <a:latin typeface="Times New Roman" panose="02020603050405020304" pitchFamily="18" charset="0"/>
                <a:ea typeface="Calibri" panose="020F0502020204030204" pitchFamily="34" charset="0"/>
              </a:rPr>
              <a:t> bơi / </a:t>
            </a:r>
            <a:r>
              <a:rPr lang="vi-VN" sz="1800" dirty="0" err="1">
                <a:effectLst/>
                <a:latin typeface="Times New Roman" panose="02020603050405020304" pitchFamily="18" charset="0"/>
                <a:ea typeface="Calibri" panose="020F0502020204030204" pitchFamily="34" charset="0"/>
              </a:rPr>
              <a:t>đồ</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lót</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của</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trẻ</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trừ</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trường</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hợp</a:t>
            </a:r>
            <a:r>
              <a:rPr lang="vi-VN" sz="1800" dirty="0">
                <a:effectLst/>
                <a:latin typeface="Times New Roman" panose="02020603050405020304" pitchFamily="18" charset="0"/>
                <a:ea typeface="Calibri" panose="020F0502020204030204" pitchFamily="34" charset="0"/>
              </a:rPr>
              <a:t> cha </a:t>
            </a:r>
            <a:r>
              <a:rPr lang="vi-VN" sz="1800" dirty="0" err="1">
                <a:effectLst/>
                <a:latin typeface="Times New Roman" panose="02020603050405020304" pitchFamily="18" charset="0"/>
                <a:ea typeface="Calibri" panose="020F0502020204030204" pitchFamily="34" charset="0"/>
              </a:rPr>
              <a:t>mẹ</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hoặc</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người</a:t>
            </a:r>
            <a:r>
              <a:rPr lang="vi-VN" sz="1800" dirty="0">
                <a:effectLst/>
                <a:latin typeface="Times New Roman" panose="02020603050405020304" pitchFamily="18" charset="0"/>
                <a:ea typeface="Calibri" panose="020F0502020204030204" pitchFamily="34" charset="0"/>
              </a:rPr>
              <a:t> chăm </a:t>
            </a:r>
            <a:r>
              <a:rPr lang="vi-VN" sz="1800" dirty="0" err="1">
                <a:effectLst/>
                <a:latin typeface="Times New Roman" panose="02020603050405020304" pitchFamily="18" charset="0"/>
                <a:ea typeface="Calibri" panose="020F0502020204030204" pitchFamily="34" charset="0"/>
              </a:rPr>
              <a:t>sóc</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trẻ</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tắm</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rửa</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vệ</a:t>
            </a:r>
            <a:r>
              <a:rPr lang="vi-VN" sz="1800" dirty="0">
                <a:effectLst/>
                <a:latin typeface="Times New Roman" panose="02020603050405020304" pitchFamily="18" charset="0"/>
                <a:ea typeface="Calibri" panose="020F0502020204030204" pitchFamily="34" charset="0"/>
              </a:rPr>
              <a:t> sinh cho </a:t>
            </a:r>
            <a:r>
              <a:rPr lang="vi-VN" sz="1800" dirty="0" err="1">
                <a:effectLst/>
                <a:latin typeface="Times New Roman" panose="02020603050405020304" pitchFamily="18" charset="0"/>
                <a:ea typeface="Calibri" panose="020F0502020204030204" pitchFamily="34" charset="0"/>
              </a:rPr>
              <a:t>trẻ</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bác</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sĩ</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khám</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bệnh</a:t>
            </a:r>
            <a:r>
              <a:rPr lang="vi-VN" sz="1800" dirty="0">
                <a:effectLst/>
                <a:latin typeface="Times New Roman" panose="02020603050405020304" pitchFamily="18" charset="0"/>
                <a:ea typeface="Calibri" panose="020F0502020204030204" pitchFamily="34" charset="0"/>
              </a:rPr>
              <a:t> khi </a:t>
            </a:r>
            <a:r>
              <a:rPr lang="vi-VN" sz="1800" dirty="0" err="1">
                <a:effectLst/>
                <a:latin typeface="Times New Roman" panose="02020603050405020304" pitchFamily="18" charset="0"/>
                <a:ea typeface="Calibri" panose="020F0502020204030204" pitchFamily="34" charset="0"/>
              </a:rPr>
              <a:t>có</a:t>
            </a:r>
            <a:r>
              <a:rPr lang="vi-VN" sz="1800" dirty="0">
                <a:effectLst/>
                <a:latin typeface="Times New Roman" panose="02020603050405020304" pitchFamily="18" charset="0"/>
                <a:ea typeface="Calibri" panose="020F0502020204030204" pitchFamily="34" charset="0"/>
              </a:rPr>
              <a:t> cha </a:t>
            </a:r>
            <a:r>
              <a:rPr lang="vi-VN" sz="1800" dirty="0" err="1">
                <a:effectLst/>
                <a:latin typeface="Times New Roman" panose="02020603050405020304" pitchFamily="18" charset="0"/>
                <a:ea typeface="Calibri" panose="020F0502020204030204" pitchFamily="34" charset="0"/>
              </a:rPr>
              <a:t>mẹ</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hoặc</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người</a:t>
            </a:r>
            <a:r>
              <a:rPr lang="vi-VN" sz="1800" dirty="0">
                <a:effectLst/>
                <a:latin typeface="Times New Roman" panose="02020603050405020304" pitchFamily="18" charset="0"/>
                <a:ea typeface="Calibri" panose="020F0502020204030204" pitchFamily="34" charset="0"/>
              </a:rPr>
              <a:t> chăm </a:t>
            </a:r>
            <a:r>
              <a:rPr lang="vi-VN" sz="1800" dirty="0" err="1">
                <a:effectLst/>
                <a:latin typeface="Times New Roman" panose="02020603050405020304" pitchFamily="18" charset="0"/>
                <a:ea typeface="Calibri" panose="020F0502020204030204" pitchFamily="34" charset="0"/>
              </a:rPr>
              <a:t>sóc</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trẻ</a:t>
            </a:r>
            <a:r>
              <a:rPr lang="vi-VN" sz="1800" dirty="0">
                <a:effectLst/>
                <a:latin typeface="Times New Roman" panose="02020603050405020304" pitchFamily="18" charset="0"/>
                <a:ea typeface="Calibri" panose="020F0502020204030204" pitchFamily="34" charset="0"/>
              </a:rPr>
              <a:t> ở </a:t>
            </a:r>
            <a:r>
              <a:rPr lang="vi-VN" sz="1800" dirty="0" err="1">
                <a:effectLst/>
                <a:latin typeface="Times New Roman" panose="02020603050405020304" pitchFamily="18" charset="0"/>
                <a:ea typeface="Calibri" panose="020F0502020204030204" pitchFamily="34" charset="0"/>
              </a:rPr>
              <a:t>cùng</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với</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trẻ</a:t>
            </a:r>
            <a:r>
              <a:rPr lang="vi-VN" sz="18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Bắt</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trẻ</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nhìn</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chạm</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sờ</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vào</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vùng</a:t>
            </a:r>
            <a:r>
              <a:rPr lang="vi-VN" sz="1800" dirty="0">
                <a:effectLst/>
                <a:latin typeface="Times New Roman" panose="02020603050405020304" pitchFamily="18" charset="0"/>
                <a:ea typeface="Calibri" panose="020F0502020204030204" pitchFamily="34" charset="0"/>
              </a:rPr>
              <a:t> riêng tư (</a:t>
            </a:r>
            <a:r>
              <a:rPr lang="vi-VN" sz="1800" dirty="0" err="1">
                <a:effectLst/>
                <a:latin typeface="Times New Roman" panose="02020603050405020304" pitchFamily="18" charset="0"/>
                <a:ea typeface="Calibri" panose="020F0502020204030204" pitchFamily="34" charset="0"/>
              </a:rPr>
              <a:t>vùng</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mặc</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đồ</a:t>
            </a:r>
            <a:r>
              <a:rPr lang="vi-VN" sz="1800" dirty="0">
                <a:effectLst/>
                <a:latin typeface="Times New Roman" panose="02020603050405020304" pitchFamily="18" charset="0"/>
                <a:ea typeface="Calibri" panose="020F0502020204030204" pitchFamily="34" charset="0"/>
              </a:rPr>
              <a:t> bơi / </a:t>
            </a:r>
            <a:r>
              <a:rPr lang="vi-VN" sz="1800" dirty="0" err="1">
                <a:effectLst/>
                <a:latin typeface="Times New Roman" panose="02020603050405020304" pitchFamily="18" charset="0"/>
                <a:ea typeface="Calibri" panose="020F0502020204030204" pitchFamily="34" charset="0"/>
              </a:rPr>
              <a:t>đồ</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lót</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của</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người</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khác</a:t>
            </a:r>
            <a:r>
              <a:rPr lang="vi-VN" sz="18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1800" dirty="0">
                <a:effectLst/>
                <a:latin typeface="Times New Roman" panose="02020603050405020304" pitchFamily="18" charset="0"/>
                <a:ea typeface="Calibri" panose="020F0502020204030204" pitchFamily="34" charset="0"/>
              </a:rPr>
              <a:t>– Cho </a:t>
            </a:r>
            <a:r>
              <a:rPr lang="vi-VN" sz="1800" dirty="0" err="1">
                <a:effectLst/>
                <a:latin typeface="Times New Roman" panose="02020603050405020304" pitchFamily="18" charset="0"/>
                <a:ea typeface="Calibri" panose="020F0502020204030204" pitchFamily="34" charset="0"/>
              </a:rPr>
              <a:t>trẻ</a:t>
            </a:r>
            <a:r>
              <a:rPr lang="vi-VN" sz="1800" dirty="0">
                <a:effectLst/>
                <a:latin typeface="Times New Roman" panose="02020603050405020304" pitchFamily="18" charset="0"/>
                <a:ea typeface="Calibri" panose="020F0502020204030204" pitchFamily="34" charset="0"/>
              </a:rPr>
              <a:t> xem tranh </a:t>
            </a:r>
            <a:r>
              <a:rPr lang="vi-VN" sz="1800" dirty="0" err="1">
                <a:effectLst/>
                <a:latin typeface="Times New Roman" panose="02020603050405020304" pitchFamily="18" charset="0"/>
                <a:ea typeface="Calibri" panose="020F0502020204030204" pitchFamily="34" charset="0"/>
              </a:rPr>
              <a:t>ảnh</a:t>
            </a:r>
            <a:r>
              <a:rPr lang="vi-VN" sz="1800" dirty="0">
                <a:effectLst/>
                <a:latin typeface="Times New Roman" panose="02020603050405020304" pitchFamily="18" charset="0"/>
                <a:ea typeface="Calibri" panose="020F0502020204030204" pitchFamily="34" charset="0"/>
              </a:rPr>
              <a:t>, phim khiêu dâm.</a:t>
            </a:r>
          </a:p>
          <a:p>
            <a:pPr algn="just">
              <a:lnSpc>
                <a:spcPct val="130000"/>
              </a:lnSpc>
              <a:spcBef>
                <a:spcPts val="600"/>
              </a:spcBef>
              <a:spcAft>
                <a:spcPts val="600"/>
              </a:spcAft>
            </a:pPr>
            <a:r>
              <a:rPr lang="vi-VN" sz="1800" dirty="0">
                <a:effectLst/>
                <a:latin typeface="Times New Roman" panose="02020603050405020304" pitchFamily="18" charset="0"/>
                <a:ea typeface="Calibri" panose="020F0502020204030204" pitchFamily="34" charset="0"/>
              </a:rPr>
              <a:t>– Yêu </a:t>
            </a:r>
            <a:r>
              <a:rPr lang="vi-VN" sz="1800" dirty="0" err="1">
                <a:effectLst/>
                <a:latin typeface="Times New Roman" panose="02020603050405020304" pitchFamily="18" charset="0"/>
                <a:ea typeface="Calibri" panose="020F0502020204030204" pitchFamily="34" charset="0"/>
              </a:rPr>
              <a:t>cầu</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trẻ</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cởi</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hết</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quần</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áo</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để</a:t>
            </a:r>
            <a:r>
              <a:rPr lang="vi-VN" sz="1800" dirty="0">
                <a:effectLst/>
                <a:latin typeface="Times New Roman" panose="02020603050405020304" pitchFamily="18" charset="0"/>
                <a:ea typeface="Calibri" panose="020F0502020204030204" pitchFamily="34" charset="0"/>
              </a:rPr>
              <a:t> xem </a:t>
            </a:r>
            <a:r>
              <a:rPr lang="vi-VN" sz="1800" dirty="0" err="1">
                <a:effectLst/>
                <a:latin typeface="Times New Roman" panose="02020603050405020304" pitchFamily="18" charset="0"/>
                <a:ea typeface="Calibri" panose="020F0502020204030204" pitchFamily="34" charset="0"/>
              </a:rPr>
              <a:t>hoặc</a:t>
            </a:r>
            <a:r>
              <a:rPr lang="vi-VN" sz="1800" dirty="0">
                <a:effectLst/>
                <a:latin typeface="Times New Roman" panose="02020603050405020304" pitchFamily="18" charset="0"/>
                <a:ea typeface="Calibri" panose="020F0502020204030204" pitchFamily="34" charset="0"/>
              </a:rPr>
              <a:t> quay phim, </a:t>
            </a:r>
            <a:r>
              <a:rPr lang="vi-VN" sz="1800" dirty="0" err="1">
                <a:effectLst/>
                <a:latin typeface="Times New Roman" panose="02020603050405020304" pitchFamily="18" charset="0"/>
                <a:ea typeface="Calibri" panose="020F0502020204030204" pitchFamily="34" charset="0"/>
              </a:rPr>
              <a:t>chụp</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ảnh</a:t>
            </a:r>
            <a:r>
              <a:rPr lang="vi-VN" sz="18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Bình</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phẩm</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cười</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cợt</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chỉ</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trỏ</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vùng</a:t>
            </a:r>
            <a:r>
              <a:rPr lang="vi-VN" sz="1800" dirty="0">
                <a:effectLst/>
                <a:latin typeface="Times New Roman" panose="02020603050405020304" pitchFamily="18" charset="0"/>
                <a:ea typeface="Calibri" panose="020F0502020204030204" pitchFamily="34" charset="0"/>
              </a:rPr>
              <a:t> riêng tư (</a:t>
            </a:r>
            <a:r>
              <a:rPr lang="vi-VN" sz="1800" dirty="0" err="1">
                <a:effectLst/>
                <a:latin typeface="Times New Roman" panose="02020603050405020304" pitchFamily="18" charset="0"/>
                <a:ea typeface="Calibri" panose="020F0502020204030204" pitchFamily="34" charset="0"/>
              </a:rPr>
              <a:t>vùng</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mặc</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đồ</a:t>
            </a:r>
            <a:r>
              <a:rPr lang="vi-VN" sz="1800" dirty="0">
                <a:effectLst/>
                <a:latin typeface="Times New Roman" panose="02020603050405020304" pitchFamily="18" charset="0"/>
                <a:ea typeface="Calibri" panose="020F0502020204030204" pitchFamily="34" charset="0"/>
              </a:rPr>
              <a:t> bơi / </a:t>
            </a:r>
            <a:r>
              <a:rPr lang="vi-VN" sz="1800" dirty="0" err="1">
                <a:effectLst/>
                <a:latin typeface="Times New Roman" panose="02020603050405020304" pitchFamily="18" charset="0"/>
                <a:ea typeface="Calibri" panose="020F0502020204030204" pitchFamily="34" charset="0"/>
              </a:rPr>
              <a:t>đồ</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lót</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của</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trẻ</a:t>
            </a:r>
            <a:r>
              <a:rPr lang="vi-VN" sz="18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Kể</a:t>
            </a:r>
            <a:r>
              <a:rPr lang="vi-VN" sz="1800" dirty="0">
                <a:effectLst/>
                <a:latin typeface="Times New Roman" panose="02020603050405020304" pitchFamily="18" charset="0"/>
                <a:ea typeface="Calibri" panose="020F0502020204030204" pitchFamily="34" charset="0"/>
              </a:rPr>
              <a:t> cho </a:t>
            </a:r>
            <a:r>
              <a:rPr lang="vi-VN" sz="1800" dirty="0" err="1">
                <a:effectLst/>
                <a:latin typeface="Times New Roman" panose="02020603050405020304" pitchFamily="18" charset="0"/>
                <a:ea typeface="Calibri" panose="020F0502020204030204" pitchFamily="34" charset="0"/>
              </a:rPr>
              <a:t>trẻ</a:t>
            </a:r>
            <a:r>
              <a:rPr lang="vi-VN" sz="1800" dirty="0">
                <a:effectLst/>
                <a:latin typeface="Times New Roman" panose="02020603050405020304" pitchFamily="18" charset="0"/>
                <a:ea typeface="Calibri" panose="020F0502020204030204" pitchFamily="34" charset="0"/>
              </a:rPr>
              <a:t> nghe </a:t>
            </a:r>
            <a:r>
              <a:rPr lang="vi-VN" sz="1800" dirty="0" err="1">
                <a:effectLst/>
                <a:latin typeface="Times New Roman" panose="02020603050405020304" pitchFamily="18" charset="0"/>
                <a:ea typeface="Calibri" panose="020F0502020204030204" pitchFamily="34" charset="0"/>
              </a:rPr>
              <a:t>những</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chuyện</a:t>
            </a:r>
            <a:r>
              <a:rPr lang="vi-VN" sz="1800" dirty="0">
                <a:effectLst/>
                <a:latin typeface="Times New Roman" panose="02020603050405020304" pitchFamily="18" charset="0"/>
                <a:ea typeface="Calibri" panose="020F0502020204030204" pitchFamily="34" charset="0"/>
              </a:rPr>
              <a:t> khiêu dâm hay </a:t>
            </a:r>
            <a:r>
              <a:rPr lang="vi-VN" sz="1800" dirty="0" err="1">
                <a:effectLst/>
                <a:latin typeface="Times New Roman" panose="02020603050405020304" pitchFamily="18" charset="0"/>
                <a:ea typeface="Calibri" panose="020F0502020204030204" pitchFamily="34" charset="0"/>
              </a:rPr>
              <a:t>nói</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bình</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phẩm</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về</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vùng</a:t>
            </a:r>
            <a:r>
              <a:rPr lang="vi-VN" sz="1800" dirty="0">
                <a:effectLst/>
                <a:latin typeface="Times New Roman" panose="02020603050405020304" pitchFamily="18" charset="0"/>
                <a:ea typeface="Calibri" panose="020F0502020204030204" pitchFamily="34" charset="0"/>
              </a:rPr>
              <a:t> riêng tư (</a:t>
            </a:r>
            <a:r>
              <a:rPr lang="vi-VN" sz="1800" dirty="0" err="1">
                <a:effectLst/>
                <a:latin typeface="Times New Roman" panose="02020603050405020304" pitchFamily="18" charset="0"/>
                <a:ea typeface="Calibri" panose="020F0502020204030204" pitchFamily="34" charset="0"/>
              </a:rPr>
              <a:t>vùng</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mặc</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đồ</a:t>
            </a:r>
            <a:r>
              <a:rPr lang="vi-VN" sz="1800" dirty="0">
                <a:effectLst/>
                <a:latin typeface="Times New Roman" panose="02020603050405020304" pitchFamily="18" charset="0"/>
                <a:ea typeface="Calibri" panose="020F0502020204030204" pitchFamily="34" charset="0"/>
              </a:rPr>
              <a:t> bơi / </a:t>
            </a:r>
            <a:r>
              <a:rPr lang="vi-VN" sz="1800" dirty="0" err="1">
                <a:effectLst/>
                <a:latin typeface="Times New Roman" panose="02020603050405020304" pitchFamily="18" charset="0"/>
                <a:ea typeface="Calibri" panose="020F0502020204030204" pitchFamily="34" charset="0"/>
              </a:rPr>
              <a:t>đồ</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lót</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của</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người</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khác</a:t>
            </a:r>
            <a:r>
              <a:rPr lang="vi-VN" sz="18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Bắt</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các</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trẻ</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nhìn</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chạm</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sờ</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vào</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vùng</a:t>
            </a:r>
            <a:r>
              <a:rPr lang="vi-VN" sz="1800" dirty="0">
                <a:effectLst/>
                <a:latin typeface="Times New Roman" panose="02020603050405020304" pitchFamily="18" charset="0"/>
                <a:ea typeface="Calibri" panose="020F0502020204030204" pitchFamily="34" charset="0"/>
              </a:rPr>
              <a:t> riêng tư (</a:t>
            </a:r>
            <a:r>
              <a:rPr lang="vi-VN" sz="1800" dirty="0" err="1">
                <a:effectLst/>
                <a:latin typeface="Times New Roman" panose="02020603050405020304" pitchFamily="18" charset="0"/>
                <a:ea typeface="Calibri" panose="020F0502020204030204" pitchFamily="34" charset="0"/>
              </a:rPr>
              <a:t>vùng</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mặc</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đồ</a:t>
            </a:r>
            <a:r>
              <a:rPr lang="vi-VN" sz="1800" dirty="0">
                <a:effectLst/>
                <a:latin typeface="Times New Roman" panose="02020603050405020304" pitchFamily="18" charset="0"/>
                <a:ea typeface="Calibri" panose="020F0502020204030204" pitchFamily="34" charset="0"/>
              </a:rPr>
              <a:t> bơi / </a:t>
            </a:r>
            <a:r>
              <a:rPr lang="vi-VN" sz="1800" dirty="0" err="1">
                <a:effectLst/>
                <a:latin typeface="Times New Roman" panose="02020603050405020304" pitchFamily="18" charset="0"/>
                <a:ea typeface="Calibri" panose="020F0502020204030204" pitchFamily="34" charset="0"/>
              </a:rPr>
              <a:t>đồ</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lót</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của</a:t>
            </a:r>
            <a:r>
              <a:rPr lang="vi-VN" sz="1800" dirty="0">
                <a:effectLst/>
                <a:latin typeface="Times New Roman" panose="02020603050405020304" pitchFamily="18" charset="0"/>
                <a:ea typeface="Calibri" panose="020F0502020204030204" pitchFamily="34" charset="0"/>
              </a:rPr>
              <a:t> nhau </a:t>
            </a:r>
            <a:r>
              <a:rPr lang="vi-VN" sz="1800" dirty="0" err="1">
                <a:effectLst/>
                <a:latin typeface="Times New Roman" panose="02020603050405020304" pitchFamily="18" charset="0"/>
                <a:ea typeface="Calibri" panose="020F0502020204030204" pitchFamily="34" charset="0"/>
              </a:rPr>
              <a:t>để</a:t>
            </a:r>
            <a:r>
              <a:rPr lang="vi-VN" sz="1800" dirty="0">
                <a:effectLst/>
                <a:latin typeface="Times New Roman" panose="02020603050405020304" pitchFamily="18" charset="0"/>
                <a:ea typeface="Calibri" panose="020F0502020204030204" pitchFamily="34" charset="0"/>
              </a:rPr>
              <a:t> xem </a:t>
            </a:r>
            <a:r>
              <a:rPr lang="vi-VN" sz="1800" dirty="0" err="1">
                <a:effectLst/>
                <a:latin typeface="Times New Roman" panose="02020603050405020304" pitchFamily="18" charset="0"/>
                <a:ea typeface="Calibri" panose="020F0502020204030204" pitchFamily="34" charset="0"/>
              </a:rPr>
              <a:t>hoặc</a:t>
            </a:r>
            <a:r>
              <a:rPr lang="vi-VN" sz="1800" dirty="0">
                <a:effectLst/>
                <a:latin typeface="Times New Roman" panose="02020603050405020304" pitchFamily="18" charset="0"/>
                <a:ea typeface="Calibri" panose="020F0502020204030204" pitchFamily="34" charset="0"/>
              </a:rPr>
              <a:t> quay phim, </a:t>
            </a:r>
            <a:r>
              <a:rPr lang="vi-VN" sz="1800" dirty="0" err="1">
                <a:effectLst/>
                <a:latin typeface="Times New Roman" panose="02020603050405020304" pitchFamily="18" charset="0"/>
                <a:ea typeface="Calibri" panose="020F0502020204030204" pitchFamily="34" charset="0"/>
              </a:rPr>
              <a:t>chụp</a:t>
            </a:r>
            <a:r>
              <a:rPr lang="vi-VN" sz="1800" dirty="0">
                <a:effectLst/>
                <a:latin typeface="Times New Roman" panose="02020603050405020304" pitchFamily="18" charset="0"/>
                <a:ea typeface="Calibri" panose="020F0502020204030204" pitchFamily="34" charset="0"/>
              </a:rPr>
              <a:t> </a:t>
            </a:r>
            <a:r>
              <a:rPr lang="vi-VN" sz="1800" dirty="0" err="1">
                <a:effectLst/>
                <a:latin typeface="Times New Roman" panose="02020603050405020304" pitchFamily="18" charset="0"/>
                <a:ea typeface="Calibri" panose="020F0502020204030204" pitchFamily="34" charset="0"/>
              </a:rPr>
              <a:t>ảnh</a:t>
            </a:r>
            <a:r>
              <a:rPr lang="vi-VN" sz="1800" dirty="0">
                <a:effectLst/>
                <a:latin typeface="Times New Roman" panose="02020603050405020304" pitchFamily="18" charset="0"/>
                <a:ea typeface="Calibri" panose="020F0502020204030204" pitchFamily="34" charset="0"/>
              </a:rPr>
              <a:t>. </a:t>
            </a:r>
          </a:p>
          <a:p>
            <a:pPr algn="just">
              <a:lnSpc>
                <a:spcPct val="130000"/>
              </a:lnSpc>
              <a:spcBef>
                <a:spcPts val="600"/>
              </a:spcBef>
              <a:spcAft>
                <a:spcPts val="600"/>
              </a:spcAft>
            </a:pPr>
            <a:endParaRPr lang="vi-VN"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5591954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0C2C6-300E-45FC-B016-ABB8D695FC03}"/>
              </a:ext>
            </a:extLst>
          </p:cNvPr>
          <p:cNvSpPr>
            <a:spLocks noGrp="1"/>
          </p:cNvSpPr>
          <p:nvPr>
            <p:ph type="title"/>
          </p:nvPr>
        </p:nvSpPr>
        <p:spPr>
          <a:xfrm>
            <a:off x="2057401" y="624110"/>
            <a:ext cx="9447212" cy="726225"/>
          </a:xfrm>
        </p:spPr>
        <p:txBody>
          <a:bodyPr>
            <a:normAutofit/>
          </a:bodyPr>
          <a:lstStyle/>
          <a:p>
            <a:pPr algn="just"/>
            <a:r>
              <a:rPr lang="vi-VN" sz="3200" b="1" dirty="0" err="1">
                <a:latin typeface="Times New Roman" panose="02020603050405020304" pitchFamily="18" charset="0"/>
                <a:cs typeface="Times New Roman" panose="02020603050405020304" pitchFamily="18" charset="0"/>
              </a:rPr>
              <a:t>Bỏ</a:t>
            </a:r>
            <a:r>
              <a:rPr lang="vi-VN" sz="3200" b="1" dirty="0">
                <a:latin typeface="Times New Roman" panose="02020603050405020304" pitchFamily="18" charset="0"/>
                <a:cs typeface="Times New Roman" panose="02020603050405020304" pitchFamily="18" charset="0"/>
              </a:rPr>
              <a:t> bê,  xao </a:t>
            </a:r>
            <a:r>
              <a:rPr lang="vi-VN" sz="3200" b="1" dirty="0" err="1">
                <a:latin typeface="Times New Roman" panose="02020603050405020304" pitchFamily="18" charset="0"/>
                <a:cs typeface="Times New Roman" panose="02020603050405020304" pitchFamily="18" charset="0"/>
              </a:rPr>
              <a:t>nhãng</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9289F89-C2C4-437F-8CE0-D336549069D5}"/>
              </a:ext>
            </a:extLst>
          </p:cNvPr>
          <p:cNvSpPr>
            <a:spLocks noGrp="1"/>
          </p:cNvSpPr>
          <p:nvPr>
            <p:ph idx="1"/>
          </p:nvPr>
        </p:nvSpPr>
        <p:spPr>
          <a:xfrm>
            <a:off x="1790701" y="1424763"/>
            <a:ext cx="9601200" cy="5092995"/>
          </a:xfrm>
        </p:spPr>
        <p:txBody>
          <a:bodyPr>
            <a:normAutofit/>
          </a:bodyPr>
          <a:lstStyle/>
          <a:p>
            <a:pPr marL="0" indent="0">
              <a:buNone/>
            </a:pPr>
            <a:endParaRPr lang="en-US" b="1" i="1" dirty="0">
              <a:latin typeface="Times New Roman" panose="02020603050405020304" pitchFamily="18" charset="0"/>
              <a:cs typeface="Times New Roman" panose="02020603050405020304" pitchFamily="18" charset="0"/>
            </a:endParaRPr>
          </a:p>
          <a:p>
            <a:pPr>
              <a:buFontTx/>
              <a:buChar char="-"/>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D180209B-577C-4604-AB19-41699FFDA8C6}"/>
              </a:ext>
            </a:extLst>
          </p:cNvPr>
          <p:cNvSpPr txBox="1"/>
          <p:nvPr/>
        </p:nvSpPr>
        <p:spPr>
          <a:xfrm>
            <a:off x="1830388" y="1424763"/>
            <a:ext cx="9447212" cy="5546202"/>
          </a:xfrm>
          <a:prstGeom prst="rect">
            <a:avLst/>
          </a:prstGeom>
          <a:noFill/>
        </p:spPr>
        <p:txBody>
          <a:bodyPr wrap="square">
            <a:spAutoFit/>
          </a:bodyPr>
          <a:lstStyle/>
          <a:p>
            <a:pPr algn="just">
              <a:lnSpc>
                <a:spcPct val="130000"/>
              </a:lnSpc>
              <a:spcBef>
                <a:spcPts val="600"/>
              </a:spcBef>
              <a:spcAft>
                <a:spcPts val="600"/>
              </a:spcAft>
            </a:pP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Trẻ</a:t>
            </a:r>
            <a:r>
              <a:rPr lang="vi-VN" sz="2400" dirty="0">
                <a:effectLst/>
                <a:latin typeface="Times New Roman" panose="02020603050405020304" pitchFamily="18" charset="0"/>
                <a:ea typeface="Calibri" panose="020F0502020204030204" pitchFamily="34" charset="0"/>
              </a:rPr>
              <a:t> không </a:t>
            </a:r>
            <a:r>
              <a:rPr lang="vi-VN" sz="2400" dirty="0" err="1">
                <a:effectLst/>
                <a:latin typeface="Times New Roman" panose="02020603050405020304" pitchFamily="18" charset="0"/>
                <a:ea typeface="Calibri" panose="020F0502020204030204" pitchFamily="34" charset="0"/>
              </a:rPr>
              <a:t>được</a:t>
            </a:r>
            <a:r>
              <a:rPr lang="vi-VN" sz="2400" dirty="0">
                <a:effectLst/>
                <a:latin typeface="Times New Roman" panose="02020603050405020304" pitchFamily="18" charset="0"/>
                <a:ea typeface="Calibri" panose="020F0502020204030204" pitchFamily="34" charset="0"/>
              </a:rPr>
              <a:t> trông nom, chăm </a:t>
            </a:r>
            <a:r>
              <a:rPr lang="vi-VN" sz="2400" dirty="0" err="1">
                <a:effectLst/>
                <a:latin typeface="Times New Roman" panose="02020603050405020304" pitchFamily="18" charset="0"/>
                <a:ea typeface="Calibri" panose="020F0502020204030204" pitchFamily="34" charset="0"/>
              </a:rPr>
              <a:t>sóc</a:t>
            </a:r>
            <a:r>
              <a:rPr lang="vi-VN" sz="24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Trẻ</a:t>
            </a:r>
            <a:r>
              <a:rPr lang="vi-VN" sz="2400" dirty="0">
                <a:effectLst/>
                <a:latin typeface="Times New Roman" panose="02020603050405020304" pitchFamily="18" charset="0"/>
                <a:ea typeface="Calibri" panose="020F0502020204030204" pitchFamily="34" charset="0"/>
              </a:rPr>
              <a:t> không </a:t>
            </a:r>
            <a:r>
              <a:rPr lang="vi-VN" sz="2400" dirty="0" err="1">
                <a:effectLst/>
                <a:latin typeface="Times New Roman" panose="02020603050405020304" pitchFamily="18" charset="0"/>
                <a:ea typeface="Calibri" panose="020F0502020204030204" pitchFamily="34" charset="0"/>
              </a:rPr>
              <a:t>được</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vệ</a:t>
            </a:r>
            <a:r>
              <a:rPr lang="vi-VN" sz="2400" dirty="0">
                <a:effectLst/>
                <a:latin typeface="Times New Roman" panose="02020603050405020304" pitchFamily="18" charset="0"/>
                <a:ea typeface="Calibri" panose="020F0502020204030204" pitchFamily="34" charset="0"/>
              </a:rPr>
              <a:t> sinh thân </a:t>
            </a:r>
            <a:r>
              <a:rPr lang="vi-VN" sz="2400" dirty="0" err="1">
                <a:effectLst/>
                <a:latin typeface="Times New Roman" panose="02020603050405020304" pitchFamily="18" charset="0"/>
                <a:ea typeface="Calibri" panose="020F0502020204030204" pitchFamily="34" charset="0"/>
              </a:rPr>
              <a:t>thể</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thường</a:t>
            </a:r>
            <a:r>
              <a:rPr lang="vi-VN" sz="2400" dirty="0">
                <a:effectLst/>
                <a:latin typeface="Times New Roman" panose="02020603050405020304" pitchFamily="18" charset="0"/>
                <a:ea typeface="Calibri" panose="020F0502020204030204" pitchFamily="34" charset="0"/>
              </a:rPr>
              <a:t> xuyên.</a:t>
            </a:r>
          </a:p>
          <a:p>
            <a:pPr algn="just">
              <a:lnSpc>
                <a:spcPct val="130000"/>
              </a:lnSpc>
              <a:spcBef>
                <a:spcPts val="600"/>
              </a:spcBef>
              <a:spcAft>
                <a:spcPts val="600"/>
              </a:spcAft>
            </a:pP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Trẻ</a:t>
            </a:r>
            <a:r>
              <a:rPr lang="vi-VN" sz="2400" dirty="0">
                <a:effectLst/>
                <a:latin typeface="Times New Roman" panose="02020603050405020304" pitchFamily="18" charset="0"/>
                <a:ea typeface="Calibri" panose="020F0502020204030204" pitchFamily="34" charset="0"/>
              </a:rPr>
              <a:t> không </a:t>
            </a:r>
            <a:r>
              <a:rPr lang="vi-VN" sz="2400" dirty="0" err="1">
                <a:effectLst/>
                <a:latin typeface="Times New Roman" panose="02020603050405020304" pitchFamily="18" charset="0"/>
                <a:ea typeface="Calibri" panose="020F0502020204030204" pitchFamily="34" charset="0"/>
              </a:rPr>
              <a:t>được</a:t>
            </a:r>
            <a:r>
              <a:rPr lang="vi-VN" sz="2400" dirty="0">
                <a:effectLst/>
                <a:latin typeface="Times New Roman" panose="02020603050405020304" pitchFamily="18" charset="0"/>
                <a:ea typeface="Calibri" panose="020F0502020204030204" pitchFamily="34" charset="0"/>
              </a:rPr>
              <a:t> cung </a:t>
            </a:r>
            <a:r>
              <a:rPr lang="vi-VN" sz="2400" dirty="0" err="1">
                <a:effectLst/>
                <a:latin typeface="Times New Roman" panose="02020603050405020304" pitchFamily="18" charset="0"/>
                <a:ea typeface="Calibri" panose="020F0502020204030204" pitchFamily="34" charset="0"/>
              </a:rPr>
              <a:t>cấp</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đủ</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thức</a:t>
            </a:r>
            <a:r>
              <a:rPr lang="vi-VN" sz="2400" dirty="0">
                <a:effectLst/>
                <a:latin typeface="Times New Roman" panose="02020603050405020304" pitchFamily="18" charset="0"/>
                <a:ea typeface="Calibri" panose="020F0502020204030204" pitchFamily="34" charset="0"/>
              </a:rPr>
              <a:t> ăn, </a:t>
            </a:r>
            <a:r>
              <a:rPr lang="vi-VN" sz="2400" dirty="0" err="1">
                <a:effectLst/>
                <a:latin typeface="Times New Roman" panose="02020603050405020304" pitchFamily="18" charset="0"/>
                <a:ea typeface="Calibri" panose="020F0502020204030204" pitchFamily="34" charset="0"/>
              </a:rPr>
              <a:t>quần</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áo</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phù</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hợp</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với</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thời</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tiết</a:t>
            </a:r>
            <a:r>
              <a:rPr lang="vi-VN" sz="24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Trẻ</a:t>
            </a:r>
            <a:r>
              <a:rPr lang="vi-VN" sz="2400" dirty="0">
                <a:effectLst/>
                <a:latin typeface="Times New Roman" panose="02020603050405020304" pitchFamily="18" charset="0"/>
                <a:ea typeface="Calibri" panose="020F0502020204030204" pitchFamily="34" charset="0"/>
              </a:rPr>
              <a:t> không </a:t>
            </a:r>
            <a:r>
              <a:rPr lang="vi-VN" sz="2400" dirty="0" err="1">
                <a:effectLst/>
                <a:latin typeface="Times New Roman" panose="02020603050405020304" pitchFamily="18" charset="0"/>
                <a:ea typeface="Calibri" panose="020F0502020204030204" pitchFamily="34" charset="0"/>
              </a:rPr>
              <a:t>được</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khám</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bệnh</a:t>
            </a:r>
            <a:r>
              <a:rPr lang="vi-VN" sz="2400" dirty="0">
                <a:effectLst/>
                <a:latin typeface="Times New Roman" panose="02020603050405020304" pitchFamily="18" charset="0"/>
                <a:ea typeface="Calibri" panose="020F0502020204030204" pitchFamily="34" charset="0"/>
              </a:rPr>
              <a:t> khi </a:t>
            </a:r>
            <a:r>
              <a:rPr lang="vi-VN" sz="2400" dirty="0" err="1">
                <a:effectLst/>
                <a:latin typeface="Times New Roman" panose="02020603050405020304" pitchFamily="18" charset="0"/>
                <a:ea typeface="Calibri" panose="020F0502020204030204" pitchFamily="34" charset="0"/>
              </a:rPr>
              <a:t>ốm</a:t>
            </a:r>
            <a:r>
              <a:rPr lang="vi-VN" sz="24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2400" dirty="0">
                <a:effectLst/>
                <a:latin typeface="Times New Roman" panose="02020603050405020304" pitchFamily="18" charset="0"/>
                <a:ea typeface="Calibri" panose="020F0502020204030204" pitchFamily="34" charset="0"/>
              </a:rPr>
              <a:t>– Không </a:t>
            </a:r>
            <a:r>
              <a:rPr lang="vi-VN" sz="2400" dirty="0" err="1">
                <a:effectLst/>
                <a:latin typeface="Times New Roman" panose="02020603050405020304" pitchFamily="18" charset="0"/>
                <a:ea typeface="Calibri" panose="020F0502020204030204" pitchFamily="34" charset="0"/>
              </a:rPr>
              <a:t>có</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người</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lớn</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thường</a:t>
            </a:r>
            <a:r>
              <a:rPr lang="vi-VN" sz="2400" dirty="0">
                <a:effectLst/>
                <a:latin typeface="Times New Roman" panose="02020603050405020304" pitchFamily="18" charset="0"/>
                <a:ea typeface="Calibri" panose="020F0502020204030204" pitchFamily="34" charset="0"/>
              </a:rPr>
              <a:t> xuyên </a:t>
            </a:r>
            <a:r>
              <a:rPr lang="vi-VN" sz="2400" dirty="0" err="1">
                <a:effectLst/>
                <a:latin typeface="Times New Roman" panose="02020603050405020304" pitchFamily="18" charset="0"/>
                <a:ea typeface="Calibri" panose="020F0502020204030204" pitchFamily="34" charset="0"/>
              </a:rPr>
              <a:t>trò</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chuyện</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với</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trẻ</a:t>
            </a:r>
            <a:r>
              <a:rPr lang="vi-VN" sz="24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2400" dirty="0">
                <a:effectLst/>
                <a:latin typeface="Times New Roman" panose="02020603050405020304" pitchFamily="18" charset="0"/>
                <a:ea typeface="Calibri" panose="020F0502020204030204" pitchFamily="34" charset="0"/>
              </a:rPr>
              <a:t>– Ngăn </a:t>
            </a:r>
            <a:r>
              <a:rPr lang="vi-VN" sz="2400" dirty="0" err="1">
                <a:effectLst/>
                <a:latin typeface="Times New Roman" panose="02020603050405020304" pitchFamily="18" charset="0"/>
                <a:ea typeface="Calibri" panose="020F0502020204030204" pitchFamily="34" charset="0"/>
              </a:rPr>
              <a:t>cản</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việc</a:t>
            </a:r>
            <a:r>
              <a:rPr lang="vi-VN" sz="2400" dirty="0">
                <a:effectLst/>
                <a:latin typeface="Times New Roman" panose="02020603050405020304" pitchFamily="18" charset="0"/>
                <a:ea typeface="Calibri" panose="020F0502020204030204" pitchFamily="34" charset="0"/>
              </a:rPr>
              <a:t> đi </a:t>
            </a:r>
            <a:r>
              <a:rPr lang="vi-VN" sz="2400" dirty="0" err="1">
                <a:effectLst/>
                <a:latin typeface="Times New Roman" panose="02020603050405020304" pitchFamily="18" charset="0"/>
                <a:ea typeface="Calibri" panose="020F0502020204030204" pitchFamily="34" charset="0"/>
              </a:rPr>
              <a:t>học</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của</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trẻ</a:t>
            </a:r>
            <a:r>
              <a:rPr lang="vi-VN" sz="24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Trẻ</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có</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thắc</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mắc</a:t>
            </a:r>
            <a:r>
              <a:rPr lang="vi-VN" sz="2400" dirty="0">
                <a:effectLst/>
                <a:latin typeface="Times New Roman" panose="02020603050405020304" pitchFamily="18" charset="0"/>
                <a:ea typeface="Calibri" panose="020F0502020204030204" pitchFamily="34" charset="0"/>
              </a:rPr>
              <a:t>, lo </a:t>
            </a:r>
            <a:r>
              <a:rPr lang="vi-VN" sz="2400" dirty="0" err="1">
                <a:effectLst/>
                <a:latin typeface="Times New Roman" panose="02020603050405020304" pitchFamily="18" charset="0"/>
                <a:ea typeface="Calibri" panose="020F0502020204030204" pitchFamily="34" charset="0"/>
              </a:rPr>
              <a:t>lắng</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muốn</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trò</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chuyện</a:t>
            </a:r>
            <a:r>
              <a:rPr lang="vi-VN" sz="2400" dirty="0">
                <a:effectLst/>
                <a:latin typeface="Times New Roman" panose="02020603050405020304" pitchFamily="18" charset="0"/>
                <a:ea typeface="Calibri" panose="020F0502020204030204" pitchFamily="34" charset="0"/>
              </a:rPr>
              <a:t> nhưng không </a:t>
            </a:r>
            <a:r>
              <a:rPr lang="vi-VN" sz="2400" dirty="0" err="1">
                <a:effectLst/>
                <a:latin typeface="Times New Roman" panose="02020603050405020304" pitchFamily="18" charset="0"/>
                <a:ea typeface="Calibri" panose="020F0502020204030204" pitchFamily="34" charset="0"/>
              </a:rPr>
              <a:t>có</a:t>
            </a:r>
            <a:r>
              <a:rPr lang="vi-VN" sz="2400" dirty="0">
                <a:effectLst/>
                <a:latin typeface="Times New Roman" panose="02020603050405020304" pitchFamily="18" charset="0"/>
                <a:ea typeface="Calibri" panose="020F0502020204030204" pitchFamily="34" charset="0"/>
              </a:rPr>
              <a:t> ai </a:t>
            </a:r>
            <a:r>
              <a:rPr lang="vi-VN" sz="2400" dirty="0" err="1">
                <a:effectLst/>
                <a:latin typeface="Times New Roman" panose="02020603050405020304" pitchFamily="18" charset="0"/>
                <a:ea typeface="Calibri" panose="020F0502020204030204" pitchFamily="34" charset="0"/>
              </a:rPr>
              <a:t>trò</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chuyện</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với</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trẻ</a:t>
            </a:r>
            <a:r>
              <a:rPr lang="vi-VN" sz="24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endParaRPr lang="vi-VN"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2074793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0C2C6-300E-45FC-B016-ABB8D695FC03}"/>
              </a:ext>
            </a:extLst>
          </p:cNvPr>
          <p:cNvSpPr>
            <a:spLocks noGrp="1"/>
          </p:cNvSpPr>
          <p:nvPr>
            <p:ph type="title"/>
          </p:nvPr>
        </p:nvSpPr>
        <p:spPr>
          <a:xfrm>
            <a:off x="2057401" y="624110"/>
            <a:ext cx="9447212" cy="726225"/>
          </a:xfrm>
        </p:spPr>
        <p:txBody>
          <a:bodyPr>
            <a:normAutofit fontScale="90000"/>
          </a:bodyPr>
          <a:lstStyle/>
          <a:p>
            <a:r>
              <a:rPr lang="vi-VN" b="1" i="1" dirty="0">
                <a:latin typeface="Times New Roman" panose="02020603050405020304" pitchFamily="18" charset="0"/>
                <a:cs typeface="Times New Roman" panose="02020603050405020304" pitchFamily="18" charset="0"/>
              </a:rPr>
              <a:t>2. </a:t>
            </a:r>
            <a:r>
              <a:rPr lang="vi-VN" b="1" i="1" dirty="0" err="1">
                <a:latin typeface="Times New Roman" panose="02020603050405020304" pitchFamily="18" charset="0"/>
                <a:cs typeface="Times New Roman" panose="02020603050405020304" pitchFamily="18" charset="0"/>
              </a:rPr>
              <a:t>Hướng</a:t>
            </a:r>
            <a:r>
              <a:rPr lang="vi-VN" b="1" i="1" dirty="0">
                <a:latin typeface="Times New Roman" panose="02020603050405020304" pitchFamily="18" charset="0"/>
                <a:cs typeface="Times New Roman" panose="02020603050405020304" pitchFamily="18" charset="0"/>
              </a:rPr>
              <a:t> </a:t>
            </a:r>
            <a:r>
              <a:rPr lang="vi-VN" b="1" i="1" dirty="0" err="1">
                <a:latin typeface="Times New Roman" panose="02020603050405020304" pitchFamily="18" charset="0"/>
                <a:cs typeface="Times New Roman" panose="02020603050405020304" pitchFamily="18" charset="0"/>
              </a:rPr>
              <a:t>dẫn</a:t>
            </a:r>
            <a:r>
              <a:rPr lang="vi-VN" b="1" i="1" dirty="0">
                <a:latin typeface="Times New Roman" panose="02020603050405020304" pitchFamily="18" charset="0"/>
                <a:cs typeface="Times New Roman" panose="02020603050405020304" pitchFamily="18" charset="0"/>
              </a:rPr>
              <a:t> </a:t>
            </a:r>
            <a:r>
              <a:rPr lang="vi-VN" b="1" i="1" dirty="0" err="1">
                <a:latin typeface="Times New Roman" panose="02020603050405020304" pitchFamily="18" charset="0"/>
                <a:cs typeface="Times New Roman" panose="02020603050405020304" pitchFamily="18" charset="0"/>
              </a:rPr>
              <a:t>trẻ</a:t>
            </a:r>
            <a:r>
              <a:rPr lang="vi-VN" b="1" i="1" dirty="0">
                <a:latin typeface="Times New Roman" panose="02020603050405020304" pitchFamily="18" charset="0"/>
                <a:cs typeface="Times New Roman" panose="02020603050405020304" pitchFamily="18" charset="0"/>
              </a:rPr>
              <a:t> </a:t>
            </a:r>
            <a:r>
              <a:rPr lang="vi-VN" b="1" i="1" dirty="0" err="1">
                <a:latin typeface="Times New Roman" panose="02020603050405020304" pitchFamily="18" charset="0"/>
                <a:cs typeface="Times New Roman" panose="02020603050405020304" pitchFamily="18" charset="0"/>
              </a:rPr>
              <a:t>cách</a:t>
            </a:r>
            <a:r>
              <a:rPr lang="vi-VN" b="1" i="1" dirty="0">
                <a:latin typeface="Times New Roman" panose="02020603050405020304" pitchFamily="18" charset="0"/>
                <a:cs typeface="Times New Roman" panose="02020603050405020304" pitchFamily="18" charset="0"/>
              </a:rPr>
              <a:t> </a:t>
            </a:r>
            <a:r>
              <a:rPr lang="vi-VN" b="1" i="1" dirty="0" err="1">
                <a:latin typeface="Times New Roman" panose="02020603050405020304" pitchFamily="18" charset="0"/>
                <a:cs typeface="Times New Roman" panose="02020603050405020304" pitchFamily="18" charset="0"/>
              </a:rPr>
              <a:t>phản</a:t>
            </a:r>
            <a:r>
              <a:rPr lang="vi-VN" b="1" i="1" dirty="0">
                <a:latin typeface="Times New Roman" panose="02020603050405020304" pitchFamily="18" charset="0"/>
                <a:cs typeface="Times New Roman" panose="02020603050405020304" pitchFamily="18" charset="0"/>
              </a:rPr>
              <a:t> </a:t>
            </a:r>
            <a:r>
              <a:rPr lang="vi-VN" b="1" i="1" dirty="0" err="1">
                <a:latin typeface="Times New Roman" panose="02020603050405020304" pitchFamily="18" charset="0"/>
                <a:cs typeface="Times New Roman" panose="02020603050405020304" pitchFamily="18" charset="0"/>
              </a:rPr>
              <a:t>ứng</a:t>
            </a:r>
            <a:r>
              <a:rPr lang="vi-VN" b="1" i="1" dirty="0">
                <a:latin typeface="Times New Roman" panose="02020603050405020304" pitchFamily="18" charset="0"/>
                <a:cs typeface="Times New Roman" panose="02020603050405020304" pitchFamily="18" charset="0"/>
              </a:rPr>
              <a:t> an </a:t>
            </a:r>
            <a:r>
              <a:rPr lang="vi-VN" b="1" i="1" dirty="0" err="1">
                <a:latin typeface="Times New Roman" panose="02020603050405020304" pitchFamily="18" charset="0"/>
                <a:cs typeface="Times New Roman" panose="02020603050405020304" pitchFamily="18" charset="0"/>
              </a:rPr>
              <a:t>toàn</a:t>
            </a:r>
            <a:r>
              <a:rPr lang="vi-VN" b="1" i="1" dirty="0">
                <a:latin typeface="Times New Roman" panose="02020603050405020304" pitchFamily="18" charset="0"/>
                <a:cs typeface="Times New Roman" panose="02020603050405020304" pitchFamily="18" charset="0"/>
              </a:rPr>
              <a:t> </a:t>
            </a:r>
            <a:br>
              <a:rPr lang="en-US" sz="3200" b="1" i="1" dirty="0">
                <a:latin typeface="Times New Roman" panose="02020603050405020304" pitchFamily="18" charset="0"/>
                <a:cs typeface="Times New Roman" panose="02020603050405020304" pitchFamily="18" charset="0"/>
              </a:rPr>
            </a:b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9289F89-C2C4-437F-8CE0-D336549069D5}"/>
              </a:ext>
            </a:extLst>
          </p:cNvPr>
          <p:cNvSpPr>
            <a:spLocks noGrp="1"/>
          </p:cNvSpPr>
          <p:nvPr>
            <p:ph idx="1"/>
          </p:nvPr>
        </p:nvSpPr>
        <p:spPr>
          <a:xfrm>
            <a:off x="1724025" y="1424763"/>
            <a:ext cx="9667876" cy="5092995"/>
          </a:xfrm>
        </p:spPr>
        <p:txBody>
          <a:bodyPr>
            <a:normAutofit/>
          </a:bodyPr>
          <a:lstStyle/>
          <a:p>
            <a:pPr marL="0" indent="0">
              <a:buNone/>
            </a:pPr>
            <a:endParaRPr lang="en-US" b="1" i="1" dirty="0">
              <a:latin typeface="Times New Roman" panose="02020603050405020304" pitchFamily="18" charset="0"/>
              <a:cs typeface="Times New Roman" panose="02020603050405020304" pitchFamily="18" charset="0"/>
            </a:endParaRPr>
          </a:p>
          <a:p>
            <a:pPr>
              <a:buFontTx/>
              <a:buChar char="-"/>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D180209B-577C-4604-AB19-41699FFDA8C6}"/>
              </a:ext>
            </a:extLst>
          </p:cNvPr>
          <p:cNvSpPr txBox="1"/>
          <p:nvPr/>
        </p:nvSpPr>
        <p:spPr>
          <a:xfrm>
            <a:off x="1830387" y="1424763"/>
            <a:ext cx="9971087" cy="4582858"/>
          </a:xfrm>
          <a:prstGeom prst="rect">
            <a:avLst/>
          </a:prstGeom>
          <a:noFill/>
        </p:spPr>
        <p:txBody>
          <a:bodyPr wrap="square">
            <a:spAutoFit/>
          </a:bodyPr>
          <a:lstStyle/>
          <a:p>
            <a:pPr algn="just">
              <a:lnSpc>
                <a:spcPct val="130000"/>
              </a:lnSpc>
              <a:spcBef>
                <a:spcPts val="600"/>
              </a:spcBef>
              <a:spcAft>
                <a:spcPts val="600"/>
              </a:spcAft>
            </a:pP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Xác</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định</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tình</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huống</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có</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vấn</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đề</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bạo</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hành</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và</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mức</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độ</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có</a:t>
            </a:r>
            <a:r>
              <a:rPr lang="vi-VN" sz="2400" dirty="0">
                <a:effectLst/>
                <a:latin typeface="Times New Roman" panose="02020603050405020304" pitchFamily="18" charset="0"/>
                <a:ea typeface="Calibri" panose="020F0502020204030204" pitchFamily="34" charset="0"/>
              </a:rPr>
              <a:t> nguy cơ/</a:t>
            </a:r>
            <a:r>
              <a:rPr lang="vi-VN" sz="2400" dirty="0" err="1">
                <a:effectLst/>
                <a:latin typeface="Times New Roman" panose="02020603050405020304" pitchFamily="18" charset="0"/>
                <a:ea typeface="Calibri" panose="020F0502020204030204" pitchFamily="34" charset="0"/>
              </a:rPr>
              <a:t>đã</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xảy</a:t>
            </a:r>
            <a:r>
              <a:rPr lang="vi-VN" sz="2400" dirty="0">
                <a:effectLst/>
                <a:latin typeface="Times New Roman" panose="02020603050405020304" pitchFamily="18" charset="0"/>
                <a:ea typeface="Calibri" panose="020F0502020204030204" pitchFamily="34" charset="0"/>
              </a:rPr>
              <a:t> ra </a:t>
            </a:r>
            <a:r>
              <a:rPr lang="vi-VN" sz="2400" dirty="0" err="1">
                <a:effectLst/>
                <a:latin typeface="Times New Roman" panose="02020603050405020304" pitchFamily="18" charset="0"/>
                <a:ea typeface="Calibri" panose="020F0502020204030204" pitchFamily="34" charset="0"/>
              </a:rPr>
              <a:t>hành</a:t>
            </a:r>
            <a:r>
              <a:rPr lang="vi-VN" sz="2400" dirty="0">
                <a:effectLst/>
                <a:latin typeface="Times New Roman" panose="02020603050405020304" pitchFamily="18" charset="0"/>
                <a:ea typeface="Calibri" panose="020F0502020204030204" pitchFamily="34" charset="0"/>
              </a:rPr>
              <a:t> vi </a:t>
            </a:r>
            <a:r>
              <a:rPr lang="vi-VN" sz="2400" dirty="0" err="1">
                <a:effectLst/>
                <a:latin typeface="Times New Roman" panose="02020603050405020304" pitchFamily="18" charset="0"/>
                <a:ea typeface="Calibri" panose="020F0502020204030204" pitchFamily="34" charset="0"/>
              </a:rPr>
              <a:t>bạo</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lực</a:t>
            </a:r>
            <a:r>
              <a:rPr lang="vi-VN" sz="24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Phản</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ứng</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để</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giữ</a:t>
            </a:r>
            <a:r>
              <a:rPr lang="vi-VN" sz="2400" dirty="0">
                <a:effectLst/>
                <a:latin typeface="Times New Roman" panose="02020603050405020304" pitchFamily="18" charset="0"/>
                <a:ea typeface="Calibri" panose="020F0502020204030204" pitchFamily="34" charset="0"/>
              </a:rPr>
              <a:t> an </a:t>
            </a:r>
            <a:r>
              <a:rPr lang="vi-VN" sz="2400" dirty="0" err="1">
                <a:effectLst/>
                <a:latin typeface="Times New Roman" panose="02020603050405020304" pitchFamily="18" charset="0"/>
                <a:ea typeface="Calibri" panose="020F0502020204030204" pitchFamily="34" charset="0"/>
              </a:rPr>
              <a:t>toàn</a:t>
            </a:r>
            <a:r>
              <a:rPr lang="vi-VN" sz="2400" dirty="0">
                <a:effectLst/>
                <a:latin typeface="Times New Roman" panose="02020603050405020304" pitchFamily="18" charset="0"/>
                <a:ea typeface="Calibri" panose="020F0502020204030204" pitchFamily="34" charset="0"/>
              </a:rPr>
              <a:t>:</a:t>
            </a:r>
          </a:p>
          <a:p>
            <a:pPr indent="457200" algn="just">
              <a:lnSpc>
                <a:spcPct val="130000"/>
              </a:lnSpc>
              <a:spcBef>
                <a:spcPts val="600"/>
              </a:spcBef>
              <a:spcAft>
                <a:spcPts val="600"/>
              </a:spcAft>
            </a:pPr>
            <a:r>
              <a:rPr lang="vi-VN" sz="2400" dirty="0">
                <a:effectLst/>
                <a:latin typeface="Times New Roman" panose="02020603050405020304" pitchFamily="18" charset="0"/>
                <a:ea typeface="Calibri" panose="020F0502020204030204" pitchFamily="34" charset="0"/>
              </a:rPr>
              <a:t>+ Khi </a:t>
            </a:r>
            <a:r>
              <a:rPr lang="vi-VN" sz="2400" dirty="0" err="1">
                <a:effectLst/>
                <a:latin typeface="Times New Roman" panose="02020603050405020304" pitchFamily="18" charset="0"/>
                <a:ea typeface="Calibri" panose="020F0502020204030204" pitchFamily="34" charset="0"/>
              </a:rPr>
              <a:t>thấy</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có</a:t>
            </a:r>
            <a:r>
              <a:rPr lang="vi-VN" sz="2400" dirty="0">
                <a:effectLst/>
                <a:latin typeface="Times New Roman" panose="02020603050405020304" pitchFamily="18" charset="0"/>
                <a:ea typeface="Calibri" panose="020F0502020204030204" pitchFamily="34" charset="0"/>
              </a:rPr>
              <a:t> nguy cơ </a:t>
            </a:r>
            <a:r>
              <a:rPr lang="vi-VN" sz="2400" dirty="0" err="1">
                <a:effectLst/>
                <a:latin typeface="Times New Roman" panose="02020603050405020304" pitchFamily="18" charset="0"/>
                <a:ea typeface="Calibri" panose="020F0502020204030204" pitchFamily="34" charset="0"/>
              </a:rPr>
              <a:t>bị</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bạo</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hành</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phải</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tìm</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cách</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tránh</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khỏi</a:t>
            </a:r>
            <a:r>
              <a:rPr lang="vi-VN" sz="2400" dirty="0">
                <a:effectLst/>
                <a:latin typeface="Times New Roman" panose="02020603050405020304" pitchFamily="18" charset="0"/>
                <a:ea typeface="Calibri" panose="020F0502020204030204" pitchFamily="34" charset="0"/>
              </a:rPr>
              <a:t> nơi nguy </a:t>
            </a:r>
            <a:r>
              <a:rPr lang="vi-VN" sz="2400" dirty="0" err="1">
                <a:effectLst/>
                <a:latin typeface="Times New Roman" panose="02020603050405020304" pitchFamily="18" charset="0"/>
                <a:ea typeface="Calibri" panose="020F0502020204030204" pitchFamily="34" charset="0"/>
              </a:rPr>
              <a:t>hiểm</a:t>
            </a:r>
            <a:r>
              <a:rPr lang="vi-VN" sz="2400" dirty="0">
                <a:effectLst/>
                <a:latin typeface="Times New Roman" panose="02020603050405020304" pitchFamily="18" charset="0"/>
                <a:ea typeface="Calibri" panose="020F0502020204030204" pitchFamily="34" charset="0"/>
              </a:rPr>
              <a:t>.</a:t>
            </a:r>
          </a:p>
          <a:p>
            <a:pPr indent="457200" algn="just">
              <a:lnSpc>
                <a:spcPct val="130000"/>
              </a:lnSpc>
              <a:spcBef>
                <a:spcPts val="600"/>
              </a:spcBef>
              <a:spcAft>
                <a:spcPts val="600"/>
              </a:spcAft>
            </a:pP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Nếu</a:t>
            </a:r>
            <a:r>
              <a:rPr lang="vi-VN" sz="2400" dirty="0">
                <a:effectLst/>
                <a:latin typeface="Times New Roman" panose="02020603050405020304" pitchFamily="18" charset="0"/>
                <a:ea typeface="Calibri" panose="020F0502020204030204" pitchFamily="34" charset="0"/>
              </a:rPr>
              <a:t> không </a:t>
            </a:r>
            <a:r>
              <a:rPr lang="vi-VN" sz="2400" dirty="0" err="1">
                <a:effectLst/>
                <a:latin typeface="Times New Roman" panose="02020603050405020304" pitchFamily="18" charset="0"/>
                <a:ea typeface="Calibri" panose="020F0502020204030204" pitchFamily="34" charset="0"/>
              </a:rPr>
              <a:t>thể</a:t>
            </a:r>
            <a:r>
              <a:rPr lang="vi-VN" sz="2400" dirty="0">
                <a:effectLst/>
                <a:latin typeface="Times New Roman" panose="02020603050405020304" pitchFamily="18" charset="0"/>
                <a:ea typeface="Calibri" panose="020F0502020204030204" pitchFamily="34" charset="0"/>
              </a:rPr>
              <a:t> ra </a:t>
            </a:r>
            <a:r>
              <a:rPr lang="vi-VN" sz="2400" dirty="0" err="1">
                <a:effectLst/>
                <a:latin typeface="Times New Roman" panose="02020603050405020304" pitchFamily="18" charset="0"/>
                <a:ea typeface="Calibri" panose="020F0502020204030204" pitchFamily="34" charset="0"/>
              </a:rPr>
              <a:t>khỏi</a:t>
            </a:r>
            <a:r>
              <a:rPr lang="vi-VN" sz="2400" dirty="0">
                <a:effectLst/>
                <a:latin typeface="Times New Roman" panose="02020603050405020304" pitchFamily="18" charset="0"/>
                <a:ea typeface="Calibri" panose="020F0502020204030204" pitchFamily="34" charset="0"/>
              </a:rPr>
              <a:t> nơi </a:t>
            </a:r>
            <a:r>
              <a:rPr lang="vi-VN" sz="2400" dirty="0" err="1">
                <a:effectLst/>
                <a:latin typeface="Times New Roman" panose="02020603050405020304" pitchFamily="18" charset="0"/>
                <a:ea typeface="Calibri" panose="020F0502020204030204" pitchFamily="34" charset="0"/>
              </a:rPr>
              <a:t>có</a:t>
            </a:r>
            <a:r>
              <a:rPr lang="vi-VN" sz="2400" dirty="0">
                <a:effectLst/>
                <a:latin typeface="Times New Roman" panose="02020603050405020304" pitchFamily="18" charset="0"/>
                <a:ea typeface="Calibri" panose="020F0502020204030204" pitchFamily="34" charset="0"/>
              </a:rPr>
              <a:t> nguy cơ </a:t>
            </a:r>
            <a:r>
              <a:rPr lang="vi-VN" sz="2400" dirty="0" err="1">
                <a:effectLst/>
                <a:latin typeface="Times New Roman" panose="02020603050405020304" pitchFamily="18" charset="0"/>
                <a:ea typeface="Calibri" panose="020F0502020204030204" pitchFamily="34" charset="0"/>
              </a:rPr>
              <a:t>bị</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bạo</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lực</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thì</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tìm</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cách</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đánh</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lạc</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hướng</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tạo</a:t>
            </a:r>
            <a:r>
              <a:rPr lang="vi-VN" sz="2400" dirty="0">
                <a:effectLst/>
                <a:latin typeface="Times New Roman" panose="02020603050405020304" pitchFamily="18" charset="0"/>
                <a:ea typeface="Calibri" panose="020F0502020204030204" pitchFamily="34" charset="0"/>
              </a:rPr>
              <a:t> ra </a:t>
            </a:r>
            <a:r>
              <a:rPr lang="vi-VN" sz="2400" dirty="0" err="1">
                <a:effectLst/>
                <a:latin typeface="Times New Roman" panose="02020603050405020304" pitchFamily="18" charset="0"/>
                <a:ea typeface="Calibri" panose="020F0502020204030204" pitchFamily="34" charset="0"/>
              </a:rPr>
              <a:t>sự</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chú</a:t>
            </a:r>
            <a:r>
              <a:rPr lang="vi-VN" sz="2400" dirty="0">
                <a:effectLst/>
                <a:latin typeface="Times New Roman" panose="02020603050405020304" pitchFamily="18" charset="0"/>
                <a:ea typeface="Calibri" panose="020F0502020204030204" pitchFamily="34" charset="0"/>
              </a:rPr>
              <a:t> ý </a:t>
            </a:r>
            <a:r>
              <a:rPr lang="vi-VN" sz="2400" dirty="0" err="1">
                <a:effectLst/>
                <a:latin typeface="Times New Roman" panose="02020603050405020304" pitchFamily="18" charset="0"/>
                <a:ea typeface="Calibri" panose="020F0502020204030204" pitchFamily="34" charset="0"/>
              </a:rPr>
              <a:t>đến</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vấn</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đề</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khác</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bằng</a:t>
            </a:r>
            <a:r>
              <a:rPr lang="vi-VN" sz="2400" dirty="0">
                <a:effectLst/>
                <a:latin typeface="Times New Roman" panose="02020603050405020304" pitchFamily="18" charset="0"/>
                <a:ea typeface="Calibri" panose="020F0502020204030204" pitchFamily="34" charset="0"/>
              </a:rPr>
              <a:t> âm thanh </a:t>
            </a:r>
            <a:r>
              <a:rPr lang="vi-VN" sz="2400" dirty="0" err="1">
                <a:effectLst/>
                <a:latin typeface="Times New Roman" panose="02020603050405020304" pitchFamily="18" charset="0"/>
                <a:ea typeface="Calibri" panose="020F0502020204030204" pitchFamily="34" charset="0"/>
              </a:rPr>
              <a:t>hoặc</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hành</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động</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nét</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mặt</a:t>
            </a:r>
            <a:r>
              <a:rPr lang="vi-VN" sz="2400" dirty="0">
                <a:effectLst/>
                <a:latin typeface="Times New Roman" panose="02020603050405020304" pitchFamily="18" charset="0"/>
                <a:ea typeface="Calibri" panose="020F0502020204030204" pitchFamily="34" charset="0"/>
              </a:rPr>
              <a:t>.</a:t>
            </a:r>
          </a:p>
          <a:p>
            <a:pPr indent="457200" algn="just">
              <a:lnSpc>
                <a:spcPct val="130000"/>
              </a:lnSpc>
              <a:spcBef>
                <a:spcPts val="600"/>
              </a:spcBef>
              <a:spcAft>
                <a:spcPts val="600"/>
              </a:spcAft>
            </a:pP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Kể</a:t>
            </a:r>
            <a:r>
              <a:rPr lang="vi-VN" sz="2400" dirty="0">
                <a:effectLst/>
                <a:latin typeface="Times New Roman" panose="02020603050405020304" pitchFamily="18" charset="0"/>
                <a:ea typeface="Calibri" panose="020F0502020204030204" pitchFamily="34" charset="0"/>
              </a:rPr>
              <a:t> cho </a:t>
            </a:r>
            <a:r>
              <a:rPr lang="vi-VN" sz="2400" dirty="0" err="1">
                <a:effectLst/>
                <a:latin typeface="Times New Roman" panose="02020603050405020304" pitchFamily="18" charset="0"/>
                <a:ea typeface="Calibri" panose="020F0502020204030204" pitchFamily="34" charset="0"/>
              </a:rPr>
              <a:t>người</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lớn</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mà</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trẻ</a:t>
            </a:r>
            <a:r>
              <a:rPr lang="vi-VN" sz="2400" dirty="0">
                <a:effectLst/>
                <a:latin typeface="Times New Roman" panose="02020603050405020304" pitchFamily="18" charset="0"/>
                <a:ea typeface="Calibri" panose="020F0502020204030204" pitchFamily="34" charset="0"/>
              </a:rPr>
              <a:t> tin </a:t>
            </a:r>
            <a:r>
              <a:rPr lang="vi-VN" sz="2400" dirty="0" err="1">
                <a:effectLst/>
                <a:latin typeface="Times New Roman" panose="02020603050405020304" pitchFamily="18" charset="0"/>
                <a:ea typeface="Calibri" panose="020F0502020204030204" pitchFamily="34" charset="0"/>
              </a:rPr>
              <a:t>cậy</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về</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sự</a:t>
            </a:r>
            <a:r>
              <a:rPr lang="vi-VN" sz="2400" dirty="0">
                <a:effectLst/>
                <a:latin typeface="Times New Roman" panose="02020603050405020304" pitchFamily="18" charset="0"/>
                <a:ea typeface="Calibri" panose="020F0502020204030204" pitchFamily="34" charset="0"/>
              </a:rPr>
              <a:t> </a:t>
            </a:r>
            <a:r>
              <a:rPr lang="vi-VN" sz="2400" dirty="0" err="1">
                <a:effectLst/>
                <a:latin typeface="Times New Roman" panose="02020603050405020304" pitchFamily="18" charset="0"/>
                <a:ea typeface="Calibri" panose="020F0502020204030204" pitchFamily="34" charset="0"/>
              </a:rPr>
              <a:t>việc</a:t>
            </a:r>
            <a:r>
              <a:rPr lang="vi-VN" sz="2400" dirty="0">
                <a:effectLst/>
                <a:latin typeface="Times New Roman" panose="02020603050405020304" pitchFamily="18" charset="0"/>
                <a:ea typeface="Calibri" panose="020F0502020204030204" pitchFamily="34" charset="0"/>
              </a:rPr>
              <a:t>.</a:t>
            </a:r>
          </a:p>
          <a:p>
            <a:pPr algn="just">
              <a:lnSpc>
                <a:spcPct val="130000"/>
              </a:lnSpc>
              <a:spcBef>
                <a:spcPts val="600"/>
              </a:spcBef>
              <a:spcAft>
                <a:spcPts val="600"/>
              </a:spcAft>
            </a:pPr>
            <a:endParaRPr lang="vi-VN"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5609382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0C2C6-300E-45FC-B016-ABB8D695FC03}"/>
              </a:ext>
            </a:extLst>
          </p:cNvPr>
          <p:cNvSpPr>
            <a:spLocks noGrp="1"/>
          </p:cNvSpPr>
          <p:nvPr>
            <p:ph type="title"/>
          </p:nvPr>
        </p:nvSpPr>
        <p:spPr>
          <a:xfrm>
            <a:off x="1628775" y="571500"/>
            <a:ext cx="9875838" cy="778835"/>
          </a:xfrm>
        </p:spPr>
        <p:txBody>
          <a:bodyPr>
            <a:normAutofit fontScale="90000"/>
          </a:bodyPr>
          <a:lstStyle/>
          <a:p>
            <a:r>
              <a:rPr lang="vi-VN" sz="3100" dirty="0">
                <a:latin typeface="Times New Roman" panose="02020603050405020304" pitchFamily="18" charset="0"/>
                <a:cs typeface="Times New Roman" panose="02020603050405020304" pitchFamily="18" charset="0"/>
              </a:rPr>
              <a:t> 3. </a:t>
            </a:r>
            <a:r>
              <a:rPr lang="vi-VN" sz="3300" b="1" i="1" dirty="0" err="1">
                <a:latin typeface="Times New Roman" panose="02020603050405020304" pitchFamily="18" charset="0"/>
                <a:cs typeface="Times New Roman" panose="02020603050405020304" pitchFamily="18" charset="0"/>
              </a:rPr>
              <a:t>Hướng</a:t>
            </a:r>
            <a:r>
              <a:rPr lang="vi-VN" sz="3300" b="1" i="1" dirty="0">
                <a:latin typeface="Times New Roman" panose="02020603050405020304" pitchFamily="18" charset="0"/>
                <a:cs typeface="Times New Roman" panose="02020603050405020304" pitchFamily="18" charset="0"/>
              </a:rPr>
              <a:t> </a:t>
            </a:r>
            <a:r>
              <a:rPr lang="vi-VN" sz="3300" b="1" i="1" dirty="0" err="1">
                <a:latin typeface="Times New Roman" panose="02020603050405020304" pitchFamily="18" charset="0"/>
                <a:cs typeface="Times New Roman" panose="02020603050405020304" pitchFamily="18" charset="0"/>
              </a:rPr>
              <a:t>dẫn</a:t>
            </a:r>
            <a:r>
              <a:rPr lang="vi-VN" sz="3300" b="1" i="1" dirty="0">
                <a:latin typeface="Times New Roman" panose="02020603050405020304" pitchFamily="18" charset="0"/>
                <a:cs typeface="Times New Roman" panose="02020603050405020304" pitchFamily="18" charset="0"/>
              </a:rPr>
              <a:t> </a:t>
            </a:r>
            <a:r>
              <a:rPr lang="vi-VN" sz="3300" b="1" i="1" dirty="0" err="1">
                <a:latin typeface="Times New Roman" panose="02020603050405020304" pitchFamily="18" charset="0"/>
                <a:cs typeface="Times New Roman" panose="02020603050405020304" pitchFamily="18" charset="0"/>
              </a:rPr>
              <a:t>trẻ</a:t>
            </a:r>
            <a:r>
              <a:rPr lang="vi-VN" sz="3300" b="1" i="1" dirty="0">
                <a:latin typeface="Times New Roman" panose="02020603050405020304" pitchFamily="18" charset="0"/>
                <a:cs typeface="Times New Roman" panose="02020603050405020304" pitchFamily="18" charset="0"/>
              </a:rPr>
              <a:t> </a:t>
            </a:r>
            <a:r>
              <a:rPr lang="vi-VN" sz="3300" b="1" i="1" dirty="0" err="1">
                <a:latin typeface="Times New Roman" panose="02020603050405020304" pitchFamily="18" charset="0"/>
                <a:cs typeface="Times New Roman" panose="02020603050405020304" pitchFamily="18" charset="0"/>
              </a:rPr>
              <a:t>tự</a:t>
            </a:r>
            <a:r>
              <a:rPr lang="vi-VN" sz="3300" b="1" i="1" dirty="0">
                <a:latin typeface="Times New Roman" panose="02020603050405020304" pitchFamily="18" charset="0"/>
                <a:cs typeface="Times New Roman" panose="02020603050405020304" pitchFamily="18" charset="0"/>
              </a:rPr>
              <a:t> </a:t>
            </a:r>
            <a:r>
              <a:rPr lang="vi-VN" sz="3300" b="1" i="1" dirty="0" err="1">
                <a:latin typeface="Times New Roman" panose="02020603050405020304" pitchFamily="18" charset="0"/>
                <a:cs typeface="Times New Roman" panose="02020603050405020304" pitchFamily="18" charset="0"/>
              </a:rPr>
              <a:t>bảo</a:t>
            </a:r>
            <a:r>
              <a:rPr lang="vi-VN" sz="3300" b="1" i="1" dirty="0">
                <a:latin typeface="Times New Roman" panose="02020603050405020304" pitchFamily="18" charset="0"/>
                <a:cs typeface="Times New Roman" panose="02020603050405020304" pitchFamily="18" charset="0"/>
              </a:rPr>
              <a:t> </a:t>
            </a:r>
            <a:r>
              <a:rPr lang="vi-VN" sz="3300" b="1" i="1" dirty="0" err="1">
                <a:latin typeface="Times New Roman" panose="02020603050405020304" pitchFamily="18" charset="0"/>
                <a:cs typeface="Times New Roman" panose="02020603050405020304" pitchFamily="18" charset="0"/>
              </a:rPr>
              <a:t>vệ</a:t>
            </a:r>
            <a:r>
              <a:rPr lang="vi-VN" sz="3300" b="1" i="1" dirty="0">
                <a:latin typeface="Times New Roman" panose="02020603050405020304" pitchFamily="18" charset="0"/>
                <a:cs typeface="Times New Roman" panose="02020603050405020304" pitchFamily="18" charset="0"/>
              </a:rPr>
              <a:t> </a:t>
            </a:r>
            <a:r>
              <a:rPr lang="vi-VN" sz="3300" b="1" i="1" dirty="0" err="1">
                <a:latin typeface="Times New Roman" panose="02020603050405020304" pitchFamily="18" charset="0"/>
                <a:cs typeface="Times New Roman" panose="02020603050405020304" pitchFamily="18" charset="0"/>
              </a:rPr>
              <a:t>bản</a:t>
            </a:r>
            <a:r>
              <a:rPr lang="vi-VN" sz="3300" b="1" i="1" dirty="0">
                <a:latin typeface="Times New Roman" panose="02020603050405020304" pitchFamily="18" charset="0"/>
                <a:cs typeface="Times New Roman" panose="02020603050405020304" pitchFamily="18" charset="0"/>
              </a:rPr>
              <a:t> thân </a:t>
            </a:r>
            <a:r>
              <a:rPr lang="vi-VN" sz="3300" b="1" i="1" dirty="0" err="1">
                <a:latin typeface="Times New Roman" panose="02020603050405020304" pitchFamily="18" charset="0"/>
                <a:cs typeface="Times New Roman" panose="02020603050405020304" pitchFamily="18" charset="0"/>
              </a:rPr>
              <a:t>và</a:t>
            </a:r>
            <a:r>
              <a:rPr lang="vi-VN" sz="3300" b="1" i="1" dirty="0">
                <a:latin typeface="Times New Roman" panose="02020603050405020304" pitchFamily="18" charset="0"/>
                <a:cs typeface="Times New Roman" panose="02020603050405020304" pitchFamily="18" charset="0"/>
              </a:rPr>
              <a:t> </a:t>
            </a:r>
            <a:r>
              <a:rPr lang="vi-VN" sz="3300" b="1" i="1" dirty="0" err="1">
                <a:latin typeface="Times New Roman" panose="02020603050405020304" pitchFamily="18" charset="0"/>
                <a:cs typeface="Times New Roman" panose="02020603050405020304" pitchFamily="18" charset="0"/>
              </a:rPr>
              <a:t>phòng</a:t>
            </a:r>
            <a:r>
              <a:rPr lang="vi-VN" sz="3300" b="1" i="1" dirty="0">
                <a:latin typeface="Times New Roman" panose="02020603050405020304" pitchFamily="18" charset="0"/>
                <a:cs typeface="Times New Roman" panose="02020603050405020304" pitchFamily="18" charset="0"/>
              </a:rPr>
              <a:t>, </a:t>
            </a:r>
            <a:r>
              <a:rPr lang="vi-VN" sz="3300" b="1" i="1" dirty="0" err="1">
                <a:latin typeface="Times New Roman" panose="02020603050405020304" pitchFamily="18" charset="0"/>
                <a:cs typeface="Times New Roman" panose="02020603050405020304" pitchFamily="18" charset="0"/>
              </a:rPr>
              <a:t>chống</a:t>
            </a:r>
            <a:r>
              <a:rPr lang="vi-VN" sz="3300" b="1" i="1" dirty="0">
                <a:latin typeface="Times New Roman" panose="02020603050405020304" pitchFamily="18" charset="0"/>
                <a:cs typeface="Times New Roman" panose="02020603050405020304" pitchFamily="18" charset="0"/>
              </a:rPr>
              <a:t> xâm </a:t>
            </a:r>
            <a:r>
              <a:rPr lang="vi-VN" sz="3300" b="1" i="1" dirty="0" err="1">
                <a:latin typeface="Times New Roman" panose="02020603050405020304" pitchFamily="18" charset="0"/>
                <a:cs typeface="Times New Roman" panose="02020603050405020304" pitchFamily="18" charset="0"/>
              </a:rPr>
              <a:t>hại</a:t>
            </a:r>
            <a:br>
              <a:rPr lang="en-US" sz="3200" b="1" i="1" dirty="0">
                <a:latin typeface="Times New Roman" panose="02020603050405020304" pitchFamily="18" charset="0"/>
                <a:cs typeface="Times New Roman" panose="02020603050405020304" pitchFamily="18" charset="0"/>
              </a:rPr>
            </a:b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9289F89-C2C4-437F-8CE0-D336549069D5}"/>
              </a:ext>
            </a:extLst>
          </p:cNvPr>
          <p:cNvSpPr>
            <a:spLocks noGrp="1"/>
          </p:cNvSpPr>
          <p:nvPr>
            <p:ph idx="1"/>
          </p:nvPr>
        </p:nvSpPr>
        <p:spPr>
          <a:xfrm>
            <a:off x="1724025" y="1424763"/>
            <a:ext cx="9667876" cy="5092995"/>
          </a:xfrm>
        </p:spPr>
        <p:txBody>
          <a:bodyPr>
            <a:normAutofit/>
          </a:bodyPr>
          <a:lstStyle/>
          <a:p>
            <a:pPr marL="0" indent="0">
              <a:buNone/>
            </a:pPr>
            <a:endParaRPr lang="en-US" b="1" i="1" dirty="0">
              <a:latin typeface="Times New Roman" panose="02020603050405020304" pitchFamily="18" charset="0"/>
              <a:cs typeface="Times New Roman" panose="02020603050405020304" pitchFamily="18" charset="0"/>
            </a:endParaRPr>
          </a:p>
          <a:p>
            <a:pPr>
              <a:buFontTx/>
              <a:buChar char="-"/>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D180209B-577C-4604-AB19-41699FFDA8C6}"/>
              </a:ext>
            </a:extLst>
          </p:cNvPr>
          <p:cNvSpPr txBox="1"/>
          <p:nvPr/>
        </p:nvSpPr>
        <p:spPr>
          <a:xfrm>
            <a:off x="1830388" y="1424763"/>
            <a:ext cx="9447212" cy="5847819"/>
          </a:xfrm>
          <a:prstGeom prst="rect">
            <a:avLst/>
          </a:prstGeom>
          <a:noFill/>
        </p:spPr>
        <p:txBody>
          <a:bodyPr wrap="square">
            <a:spAutoFit/>
          </a:bodyPr>
          <a:lstStyle/>
          <a:p>
            <a:pPr marL="0" indent="0" algn="just">
              <a:lnSpc>
                <a:spcPct val="120000"/>
              </a:lnSpc>
              <a:buNone/>
            </a:pPr>
            <a:r>
              <a:rPr lang="vi-VN"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Giúp</a:t>
            </a:r>
            <a:r>
              <a:rPr lang="en-US" sz="2400" dirty="0">
                <a:latin typeface="Times New Roman" panose="02020603050405020304" pitchFamily="18" charset="0"/>
                <a:cs typeface="Times New Roman" panose="02020603050405020304" pitchFamily="18" charset="0"/>
              </a:rPr>
              <a:t> t</a:t>
            </a:r>
            <a:r>
              <a:rPr lang="vi-VN" sz="2400" dirty="0" err="1">
                <a:latin typeface="Times New Roman" panose="02020603050405020304" pitchFamily="18" charset="0"/>
                <a:cs typeface="Times New Roman" panose="02020603050405020304" pitchFamily="18" charset="0"/>
              </a:rPr>
              <a:t>rẻ</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hiểu</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về</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bản</a:t>
            </a:r>
            <a:r>
              <a:rPr lang="vi-VN" sz="2400" dirty="0">
                <a:latin typeface="Times New Roman" panose="02020603050405020304" pitchFamily="18" charset="0"/>
                <a:cs typeface="Times New Roman" panose="02020603050405020304" pitchFamily="18" charset="0"/>
              </a:rPr>
              <a:t> thân </a:t>
            </a:r>
            <a:r>
              <a:rPr lang="vi-VN" sz="2400" dirty="0" err="1">
                <a:latin typeface="Times New Roman" panose="02020603050405020304" pitchFamily="18" charset="0"/>
                <a:cs typeface="Times New Roman" panose="02020603050405020304" pitchFamily="18" charset="0"/>
              </a:rPr>
              <a:t>và</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nhận</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biết</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được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các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biểu</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hiện</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cảm</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xúc</a:t>
            </a:r>
            <a:r>
              <a:rPr lang="vi-VN"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lgn="just">
              <a:lnSpc>
                <a:spcPct val="120000"/>
              </a:lnSpc>
              <a:buNone/>
            </a:pP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Dạy</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trẻ</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tự</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phòng</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vệ</a:t>
            </a:r>
            <a:r>
              <a:rPr lang="vi-VN" sz="2400" dirty="0">
                <a:latin typeface="Times New Roman" panose="02020603050405020304" pitchFamily="18" charset="0"/>
                <a:cs typeface="Times New Roman" panose="02020603050405020304" pitchFamily="18" charset="0"/>
              </a:rPr>
              <a:t> thông qua </a:t>
            </a:r>
            <a:r>
              <a:rPr lang="vi-VN" sz="2400" dirty="0" err="1">
                <a:latin typeface="Times New Roman" panose="02020603050405020304" pitchFamily="18" charset="0"/>
                <a:cs typeface="Times New Roman" panose="02020603050405020304" pitchFamily="18" charset="0"/>
              </a:rPr>
              <a:t>hiểu</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các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hành</a:t>
            </a:r>
            <a:r>
              <a:rPr lang="vi-VN" sz="2400" dirty="0">
                <a:latin typeface="Times New Roman" panose="02020603050405020304" pitchFamily="18" charset="0"/>
                <a:cs typeface="Times New Roman" panose="02020603050405020304" pitchFamily="18" charset="0"/>
              </a:rPr>
              <a:t> vi </a:t>
            </a:r>
            <a:r>
              <a:rPr lang="vi-VN" sz="2400" dirty="0" err="1">
                <a:latin typeface="Times New Roman" panose="02020603050405020304" pitchFamily="18" charset="0"/>
                <a:cs typeface="Times New Roman" panose="02020603050405020304" pitchFamily="18" charset="0"/>
              </a:rPr>
              <a:t>bị</a:t>
            </a:r>
            <a:r>
              <a:rPr lang="vi-VN" sz="2400" dirty="0">
                <a:latin typeface="Times New Roman" panose="02020603050405020304" pitchFamily="18" charset="0"/>
                <a:cs typeface="Times New Roman" panose="02020603050405020304" pitchFamily="18" charset="0"/>
              </a:rPr>
              <a:t> coi </a:t>
            </a:r>
            <a:r>
              <a:rPr lang="vi-VN" sz="2400" dirty="0" err="1">
                <a:latin typeface="Times New Roman" panose="02020603050405020304" pitchFamily="18" charset="0"/>
                <a:cs typeface="Times New Roman" panose="02020603050405020304" pitchFamily="18" charset="0"/>
              </a:rPr>
              <a:t>là</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bạo</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lực</a:t>
            </a:r>
            <a:r>
              <a:rPr lang="vi-VN" sz="2400" dirty="0">
                <a:latin typeface="Times New Roman" panose="02020603050405020304" pitchFamily="18" charset="0"/>
                <a:cs typeface="Times New Roman" panose="02020603050405020304" pitchFamily="18" charset="0"/>
              </a:rPr>
              <a:t>, xâm </a:t>
            </a:r>
            <a:r>
              <a:rPr lang="vi-VN" sz="2400" dirty="0" err="1">
                <a:latin typeface="Times New Roman" panose="02020603050405020304" pitchFamily="18" charset="0"/>
                <a:cs typeface="Times New Roman" panose="02020603050405020304" pitchFamily="18" charset="0"/>
              </a:rPr>
              <a:t>hại</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và</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các</a:t>
            </a:r>
            <a:r>
              <a:rPr lang="vi-VN" sz="2400" dirty="0">
                <a:latin typeface="Times New Roman" panose="02020603050405020304" pitchFamily="18" charset="0"/>
                <a:cs typeface="Times New Roman" panose="02020603050405020304" pitchFamily="18" charset="0"/>
              </a:rPr>
              <a:t> quy </a:t>
            </a:r>
            <a:r>
              <a:rPr lang="vi-VN" sz="2400" dirty="0" err="1">
                <a:latin typeface="Times New Roman" panose="02020603050405020304" pitchFamily="18" charset="0"/>
                <a:cs typeface="Times New Roman" panose="02020603050405020304" pitchFamily="18" charset="0"/>
              </a:rPr>
              <a:t>tắc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kĩ</a:t>
            </a:r>
            <a:r>
              <a:rPr lang="vi-VN" sz="2400" dirty="0">
                <a:latin typeface="Times New Roman" panose="02020603050405020304" pitchFamily="18" charset="0"/>
                <a:cs typeface="Times New Roman" panose="02020603050405020304" pitchFamily="18" charset="0"/>
              </a:rPr>
              <a:t> năng </a:t>
            </a:r>
            <a:r>
              <a:rPr lang="vi-VN" sz="2400" dirty="0" err="1">
                <a:latin typeface="Times New Roman" panose="02020603050405020304" pitchFamily="18" charset="0"/>
                <a:cs typeface="Times New Roman" panose="02020603050405020304" pitchFamily="18" charset="0"/>
              </a:rPr>
              <a:t>tự</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bảo</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vệ</a:t>
            </a:r>
            <a:r>
              <a:rPr lang="vi-VN" sz="2400" dirty="0">
                <a:latin typeface="Times New Roman" panose="02020603050405020304" pitchFamily="18" charset="0"/>
                <a:cs typeface="Times New Roman" panose="02020603050405020304" pitchFamily="18" charset="0"/>
              </a:rPr>
              <a:t> khi </a:t>
            </a:r>
            <a:r>
              <a:rPr lang="vi-VN" sz="2400" dirty="0" err="1">
                <a:latin typeface="Times New Roman" panose="02020603050405020304" pitchFamily="18" charset="0"/>
                <a:cs typeface="Times New Roman" panose="02020603050405020304" pitchFamily="18" charset="0"/>
              </a:rPr>
              <a:t>bị</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bạo</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hành</a:t>
            </a:r>
            <a:r>
              <a:rPr lang="vi-VN" sz="2400" dirty="0">
                <a:latin typeface="Times New Roman" panose="02020603050405020304" pitchFamily="18" charset="0"/>
                <a:cs typeface="Times New Roman" panose="02020603050405020304" pitchFamily="18" charset="0"/>
              </a:rPr>
              <a:t>, xâm </a:t>
            </a:r>
            <a:r>
              <a:rPr lang="vi-VN" sz="2400" dirty="0" err="1">
                <a:latin typeface="Times New Roman" panose="02020603050405020304" pitchFamily="18" charset="0"/>
                <a:cs typeface="Times New Roman" panose="02020603050405020304" pitchFamily="18" charset="0"/>
              </a:rPr>
              <a:t>hại</a:t>
            </a:r>
            <a:r>
              <a:rPr lang="vi-VN"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lgn="just">
              <a:lnSpc>
                <a:spcPct val="120000"/>
              </a:lnSpc>
              <a:buNone/>
            </a:pP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Giáo</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dục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giới</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tính</a:t>
            </a:r>
            <a:r>
              <a:rPr lang="vi-VN" sz="2400" dirty="0">
                <a:latin typeface="Times New Roman" panose="02020603050405020304" pitchFamily="18" charset="0"/>
                <a:cs typeface="Times New Roman" panose="02020603050405020304" pitchFamily="18" charset="0"/>
              </a:rPr>
              <a:t> cho </a:t>
            </a:r>
            <a:r>
              <a:rPr lang="vi-VN" sz="2400" dirty="0" err="1">
                <a:latin typeface="Times New Roman" panose="02020603050405020304" pitchFamily="18" charset="0"/>
                <a:cs typeface="Times New Roman" panose="02020603050405020304" pitchFamily="18" charset="0"/>
              </a:rPr>
              <a:t>trẻ</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Trẻ</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biết</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được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giới</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tính</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của</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mình</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và</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hiểu</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được</a:t>
            </a:r>
            <a:r>
              <a:rPr lang="vi-VN" sz="2400" dirty="0">
                <a:latin typeface="Times New Roman" panose="02020603050405020304" pitchFamily="18" charset="0"/>
                <a:cs typeface="Times New Roman" panose="02020603050405020304" pitchFamily="18" charset="0"/>
              </a:rPr>
              <a:t> quy </a:t>
            </a:r>
            <a:r>
              <a:rPr lang="vi-VN" sz="2400" dirty="0" err="1">
                <a:latin typeface="Times New Roman" panose="02020603050405020304" pitchFamily="18" charset="0"/>
                <a:cs typeface="Times New Roman" panose="02020603050405020304" pitchFamily="18" charset="0"/>
              </a:rPr>
              <a:t>tắc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đồ</a:t>
            </a:r>
            <a:r>
              <a:rPr lang="vi-VN" sz="2400" dirty="0">
                <a:latin typeface="Times New Roman" panose="02020603050405020304" pitchFamily="18" charset="0"/>
                <a:cs typeface="Times New Roman" panose="02020603050405020304" pitchFamily="18" charset="0"/>
              </a:rPr>
              <a:t> bơi/</a:t>
            </a:r>
            <a:r>
              <a:rPr lang="vi-VN" sz="2400" dirty="0" err="1">
                <a:latin typeface="Times New Roman" panose="02020603050405020304" pitchFamily="18" charset="0"/>
                <a:cs typeface="Times New Roman" panose="02020603050405020304" pitchFamily="18" charset="0"/>
              </a:rPr>
              <a:t>đồ</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lót</a:t>
            </a:r>
            <a:r>
              <a:rPr lang="vi-VN" sz="2400" dirty="0">
                <a:latin typeface="Times New Roman" panose="02020603050405020304" pitchFamily="18" charset="0"/>
                <a:cs typeface="Times New Roman" panose="02020603050405020304" pitchFamily="18" charset="0"/>
              </a:rPr>
              <a:t>”, quy </a:t>
            </a:r>
            <a:r>
              <a:rPr lang="vi-VN" sz="2400" dirty="0" err="1">
                <a:latin typeface="Times New Roman" panose="02020603050405020304" pitchFamily="18" charset="0"/>
                <a:cs typeface="Times New Roman" panose="02020603050405020304" pitchFamily="18" charset="0"/>
              </a:rPr>
              <a:t>tắc</a:t>
            </a:r>
            <a:r>
              <a:rPr lang="vi-VN" sz="2400" dirty="0">
                <a:latin typeface="Times New Roman" panose="02020603050405020304" pitchFamily="18" charset="0"/>
                <a:cs typeface="Times New Roman" panose="02020603050405020304" pitchFamily="18" charset="0"/>
              </a:rPr>
              <a:t> “5 </a:t>
            </a:r>
            <a:r>
              <a:rPr lang="vi-VN" sz="2400" dirty="0" err="1">
                <a:latin typeface="Times New Roman" panose="02020603050405020304" pitchFamily="18" charset="0"/>
                <a:cs typeface="Times New Roman" panose="02020603050405020304" pitchFamily="18" charset="0"/>
              </a:rPr>
              <a:t>ngón</a:t>
            </a:r>
            <a:r>
              <a:rPr lang="vi-VN" sz="2400" dirty="0">
                <a:latin typeface="Times New Roman" panose="02020603050405020304" pitchFamily="18" charset="0"/>
                <a:cs typeface="Times New Roman" panose="02020603050405020304" pitchFamily="18" charset="0"/>
              </a:rPr>
              <a:t> tay”, quy </a:t>
            </a:r>
            <a:r>
              <a:rPr lang="vi-VN" sz="2400" dirty="0" err="1">
                <a:latin typeface="Times New Roman" panose="02020603050405020304" pitchFamily="18" charset="0"/>
                <a:cs typeface="Times New Roman" panose="02020603050405020304" pitchFamily="18" charset="0"/>
              </a:rPr>
              <a:t>tắc</a:t>
            </a:r>
            <a:r>
              <a:rPr lang="vi-VN"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4</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vòng</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tròn</a:t>
            </a:r>
            <a:r>
              <a:rPr lang="vi-VN"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lgn="just">
              <a:lnSpc>
                <a:spcPct val="120000"/>
              </a:lnSpc>
              <a:buNone/>
            </a:pP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Giáo</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dục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kĩ</a:t>
            </a:r>
            <a:r>
              <a:rPr lang="vi-VN" sz="2400" dirty="0">
                <a:latin typeface="Times New Roman" panose="02020603050405020304" pitchFamily="18" charset="0"/>
                <a:cs typeface="Times New Roman" panose="02020603050405020304" pitchFamily="18" charset="0"/>
              </a:rPr>
              <a:t> năng </a:t>
            </a:r>
            <a:r>
              <a:rPr lang="vi-VN" sz="2400" dirty="0" err="1">
                <a:latin typeface="Times New Roman" panose="02020603050405020304" pitchFamily="18" charset="0"/>
                <a:cs typeface="Times New Roman" panose="02020603050405020304" pitchFamily="18" charset="0"/>
              </a:rPr>
              <a:t>sống</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kĩ</a:t>
            </a:r>
            <a:r>
              <a:rPr lang="vi-VN" sz="2400" dirty="0">
                <a:latin typeface="Times New Roman" panose="02020603050405020304" pitchFamily="18" charset="0"/>
                <a:cs typeface="Times New Roman" panose="02020603050405020304" pitchFamily="18" charset="0"/>
              </a:rPr>
              <a:t> năng an </a:t>
            </a:r>
            <a:r>
              <a:rPr lang="vi-VN" sz="2400" dirty="0" err="1">
                <a:latin typeface="Times New Roman" panose="02020603050405020304" pitchFamily="18" charset="0"/>
                <a:cs typeface="Times New Roman" panose="02020603050405020304" pitchFamily="18" charset="0"/>
              </a:rPr>
              <a:t>toàn</a:t>
            </a:r>
            <a:r>
              <a:rPr lang="vi-VN" sz="2400" dirty="0">
                <a:latin typeface="Times New Roman" panose="02020603050405020304" pitchFamily="18" charset="0"/>
                <a:cs typeface="Times New Roman" panose="02020603050405020304" pitchFamily="18" charset="0"/>
              </a:rPr>
              <a:t> khi chơi; </a:t>
            </a:r>
            <a:r>
              <a:rPr lang="vi-VN" sz="2400" dirty="0" err="1">
                <a:latin typeface="Times New Roman" panose="02020603050405020304" pitchFamily="18" charset="0"/>
                <a:cs typeface="Times New Roman" panose="02020603050405020304" pitchFamily="18" charset="0"/>
              </a:rPr>
              <a:t>kĩ</a:t>
            </a:r>
            <a:r>
              <a:rPr lang="vi-VN" sz="2400" dirty="0">
                <a:latin typeface="Times New Roman" panose="02020603050405020304" pitchFamily="18" charset="0"/>
                <a:cs typeface="Times New Roman" panose="02020603050405020304" pitchFamily="18" charset="0"/>
              </a:rPr>
              <a:t> năng </a:t>
            </a:r>
            <a:r>
              <a:rPr lang="vi-VN" sz="2400" dirty="0" err="1">
                <a:latin typeface="Times New Roman" panose="02020603050405020304" pitchFamily="18" charset="0"/>
                <a:cs typeface="Times New Roman" panose="02020603050405020304" pitchFamily="18" charset="0"/>
              </a:rPr>
              <a:t>xử</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lí</a:t>
            </a:r>
            <a:r>
              <a:rPr lang="vi-VN" sz="2400" dirty="0">
                <a:latin typeface="Times New Roman" panose="02020603050405020304" pitchFamily="18" charset="0"/>
                <a:cs typeface="Times New Roman" panose="02020603050405020304" pitchFamily="18" charset="0"/>
              </a:rPr>
              <a:t> khi đi </a:t>
            </a:r>
            <a:r>
              <a:rPr lang="vi-VN" sz="2400" dirty="0" err="1">
                <a:latin typeface="Times New Roman" panose="02020603050405020304" pitchFamily="18" charset="0"/>
                <a:cs typeface="Times New Roman" panose="02020603050405020304" pitchFamily="18" charset="0"/>
              </a:rPr>
              <a:t>lạc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biết</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gọi</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các</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số</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điện</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thoại</a:t>
            </a:r>
            <a:r>
              <a:rPr lang="vi-VN" sz="2400" dirty="0">
                <a:latin typeface="Times New Roman" panose="02020603050405020304" pitchFamily="18" charset="0"/>
                <a:cs typeface="Times New Roman" panose="02020603050405020304" pitchFamily="18" charset="0"/>
              </a:rPr>
              <a:t> trong </a:t>
            </a:r>
            <a:r>
              <a:rPr lang="vi-VN" sz="2400" dirty="0" err="1">
                <a:latin typeface="Times New Roman" panose="02020603050405020304" pitchFamily="18" charset="0"/>
                <a:cs typeface="Times New Roman" panose="02020603050405020304" pitchFamily="18" charset="0"/>
              </a:rPr>
              <a:t>trường</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hợp</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khẩn</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cấp</a:t>
            </a:r>
            <a:r>
              <a:rPr lang="vi-VN" sz="2400" dirty="0">
                <a:latin typeface="Times New Roman" panose="02020603050405020304" pitchFamily="18" charset="0"/>
                <a:cs typeface="Times New Roman" panose="02020603050405020304" pitchFamily="18" charset="0"/>
              </a:rPr>
              <a:t>: 111 – </a:t>
            </a:r>
            <a:r>
              <a:rPr lang="vi-VN" sz="2400" dirty="0" err="1">
                <a:latin typeface="Times New Roman" panose="02020603050405020304" pitchFamily="18" charset="0"/>
                <a:cs typeface="Times New Roman" panose="02020603050405020304" pitchFamily="18" charset="0"/>
              </a:rPr>
              <a:t>tổng</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đài</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quốc</a:t>
            </a:r>
            <a:r>
              <a:rPr lang="vi-VN" sz="2400" dirty="0">
                <a:latin typeface="Times New Roman" panose="02020603050405020304" pitchFamily="18" charset="0"/>
                <a:cs typeface="Times New Roman" panose="02020603050405020304" pitchFamily="18" charset="0"/>
              </a:rPr>
              <a:t> gia </a:t>
            </a:r>
            <a:r>
              <a:rPr lang="vi-VN" sz="2400" dirty="0" err="1">
                <a:latin typeface="Times New Roman" panose="02020603050405020304" pitchFamily="18" charset="0"/>
                <a:cs typeface="Times New Roman" panose="02020603050405020304" pitchFamily="18" charset="0"/>
              </a:rPr>
              <a:t>bảo</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vệ</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trẻ</a:t>
            </a:r>
            <a:r>
              <a:rPr lang="vi-VN" sz="2400" dirty="0">
                <a:latin typeface="Times New Roman" panose="02020603050405020304" pitchFamily="18" charset="0"/>
                <a:cs typeface="Times New Roman" panose="02020603050405020304" pitchFamily="18" charset="0"/>
              </a:rPr>
              <a:t> em; 113 – </a:t>
            </a:r>
            <a:r>
              <a:rPr lang="vi-VN" sz="2400" dirty="0" err="1">
                <a:latin typeface="Times New Roman" panose="02020603050405020304" pitchFamily="18" charset="0"/>
                <a:cs typeface="Times New Roman" panose="02020603050405020304" pitchFamily="18" charset="0"/>
              </a:rPr>
              <a:t>tổng</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đài</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nhận</a:t>
            </a:r>
            <a:r>
              <a:rPr lang="vi-VN" sz="2400" dirty="0">
                <a:latin typeface="Times New Roman" panose="02020603050405020304" pitchFamily="18" charset="0"/>
                <a:cs typeface="Times New Roman" panose="02020603050405020304" pitchFamily="18" charset="0"/>
              </a:rPr>
              <a:t> tin </a:t>
            </a:r>
            <a:r>
              <a:rPr lang="vi-VN" sz="2400" dirty="0" err="1">
                <a:latin typeface="Times New Roman" panose="02020603050405020304" pitchFamily="18" charset="0"/>
                <a:cs typeface="Times New Roman" panose="02020603050405020304" pitchFamily="18" charset="0"/>
              </a:rPr>
              <a:t>báo</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về</a:t>
            </a:r>
            <a:r>
              <a:rPr lang="vi-VN" sz="2400" dirty="0">
                <a:latin typeface="Times New Roman" panose="02020603050405020304" pitchFamily="18" charset="0"/>
                <a:cs typeface="Times New Roman" panose="02020603050405020304" pitchFamily="18" charset="0"/>
              </a:rPr>
              <a:t> an ninh, </a:t>
            </a:r>
            <a:r>
              <a:rPr lang="vi-VN" sz="2400" dirty="0" err="1">
                <a:latin typeface="Times New Roman" panose="02020603050405020304" pitchFamily="18" charset="0"/>
                <a:cs typeface="Times New Roman" panose="02020603050405020304" pitchFamily="18" charset="0"/>
              </a:rPr>
              <a:t>trật</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tự</a:t>
            </a:r>
            <a:r>
              <a:rPr lang="vi-VN" sz="2400" dirty="0">
                <a:latin typeface="Times New Roman" panose="02020603050405020304" pitchFamily="18" charset="0"/>
                <a:cs typeface="Times New Roman" panose="02020603050405020304" pitchFamily="18" charset="0"/>
              </a:rPr>
              <a:t>; 114 – </a:t>
            </a:r>
            <a:r>
              <a:rPr lang="vi-VN" sz="2400" dirty="0" err="1">
                <a:latin typeface="Times New Roman" panose="02020603050405020304" pitchFamily="18" charset="0"/>
                <a:cs typeface="Times New Roman" panose="02020603050405020304" pitchFamily="18" charset="0"/>
              </a:rPr>
              <a:t>tổng</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đài</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nhận</a:t>
            </a:r>
            <a:r>
              <a:rPr lang="vi-VN" sz="2400" dirty="0">
                <a:latin typeface="Times New Roman" panose="02020603050405020304" pitchFamily="18" charset="0"/>
                <a:cs typeface="Times New Roman" panose="02020603050405020304" pitchFamily="18" charset="0"/>
              </a:rPr>
              <a:t> tin </a:t>
            </a:r>
            <a:r>
              <a:rPr lang="vi-VN" sz="2400" dirty="0" err="1">
                <a:latin typeface="Times New Roman" panose="02020603050405020304" pitchFamily="18" charset="0"/>
                <a:cs typeface="Times New Roman" panose="02020603050405020304" pitchFamily="18" charset="0"/>
              </a:rPr>
              <a:t>báo</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về</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cháy</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cứu</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hộ</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cứu</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nạn</a:t>
            </a:r>
            <a:r>
              <a:rPr lang="vi-VN" sz="2400" dirty="0">
                <a:latin typeface="Times New Roman" panose="02020603050405020304" pitchFamily="18" charset="0"/>
                <a:cs typeface="Times New Roman" panose="02020603050405020304" pitchFamily="18" charset="0"/>
              </a:rPr>
              <a:t>; 115 – </a:t>
            </a:r>
            <a:r>
              <a:rPr lang="vi-VN" sz="2400" dirty="0" err="1">
                <a:latin typeface="Times New Roman" panose="02020603050405020304" pitchFamily="18" charset="0"/>
                <a:cs typeface="Times New Roman" panose="02020603050405020304" pitchFamily="18" charset="0"/>
              </a:rPr>
              <a:t>tổng</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đài</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nhận</a:t>
            </a:r>
            <a:r>
              <a:rPr lang="vi-VN" sz="2400" dirty="0">
                <a:latin typeface="Times New Roman" panose="02020603050405020304" pitchFamily="18" charset="0"/>
                <a:cs typeface="Times New Roman" panose="02020603050405020304" pitchFamily="18" charset="0"/>
              </a:rPr>
              <a:t> tin </a:t>
            </a:r>
            <a:r>
              <a:rPr lang="vi-VN" sz="2400" dirty="0" err="1">
                <a:latin typeface="Times New Roman" panose="02020603050405020304" pitchFamily="18" charset="0"/>
                <a:cs typeface="Times New Roman" panose="02020603050405020304" pitchFamily="18" charset="0"/>
              </a:rPr>
              <a:t>báo</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cấp</a:t>
            </a:r>
            <a:r>
              <a:rPr lang="vi-VN" sz="2400" dirty="0">
                <a:latin typeface="Times New Roman" panose="02020603050405020304" pitchFamily="18" charset="0"/>
                <a:cs typeface="Times New Roman" panose="02020603050405020304" pitchFamily="18" charset="0"/>
              </a:rPr>
              <a:t> </a:t>
            </a:r>
            <a:r>
              <a:rPr lang="vi-VN" sz="2400" dirty="0" err="1">
                <a:latin typeface="Times New Roman" panose="02020603050405020304" pitchFamily="18" charset="0"/>
                <a:cs typeface="Times New Roman" panose="02020603050405020304" pitchFamily="18" charset="0"/>
              </a:rPr>
              <a:t>cứu</a:t>
            </a:r>
            <a:r>
              <a:rPr lang="vi-VN" sz="2400" dirty="0">
                <a:latin typeface="Times New Roman" panose="02020603050405020304" pitchFamily="18" charset="0"/>
                <a:cs typeface="Times New Roman" panose="02020603050405020304" pitchFamily="18" charset="0"/>
              </a:rPr>
              <a:t> y </a:t>
            </a:r>
            <a:r>
              <a:rPr lang="vi-VN" sz="2400" dirty="0" err="1">
                <a:latin typeface="Times New Roman" panose="02020603050405020304" pitchFamily="18" charset="0"/>
                <a:cs typeface="Times New Roman" panose="02020603050405020304" pitchFamily="18" charset="0"/>
              </a:rPr>
              <a:t>tế</a:t>
            </a:r>
            <a:r>
              <a:rPr lang="vi-VN"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lnSpc>
                <a:spcPct val="120000"/>
              </a:lnSpc>
              <a:buNone/>
            </a:pPr>
            <a:endParaRPr lang="en-US" sz="2400" b="1" i="1" dirty="0">
              <a:latin typeface="Times New Roman" panose="02020603050405020304" pitchFamily="18" charset="0"/>
              <a:cs typeface="Times New Roman" panose="02020603050405020304" pitchFamily="18" charset="0"/>
            </a:endParaRPr>
          </a:p>
          <a:p>
            <a:pPr>
              <a:lnSpc>
                <a:spcPct val="120000"/>
              </a:lnSpc>
              <a:buFontTx/>
              <a:buChar char="-"/>
            </a:pPr>
            <a:endParaRPr lang="en-US" sz="2400" dirty="0">
              <a:latin typeface="Times New Roman" panose="02020603050405020304" pitchFamily="18" charset="0"/>
              <a:cs typeface="Times New Roman" panose="02020603050405020304" pitchFamily="18" charset="0"/>
            </a:endParaRPr>
          </a:p>
          <a:p>
            <a:pPr algn="just">
              <a:lnSpc>
                <a:spcPct val="130000"/>
              </a:lnSpc>
              <a:spcBef>
                <a:spcPts val="600"/>
              </a:spcBef>
              <a:spcAft>
                <a:spcPts val="600"/>
              </a:spcAft>
            </a:pPr>
            <a:endParaRPr lang="vi-VN"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736841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FB62D-0C6F-354A-B23A-199A1AB6BEEC}"/>
              </a:ext>
            </a:extLst>
          </p:cNvPr>
          <p:cNvSpPr>
            <a:spLocks noGrp="1"/>
          </p:cNvSpPr>
          <p:nvPr>
            <p:ph type="title"/>
          </p:nvPr>
        </p:nvSpPr>
        <p:spPr/>
        <p:txBody>
          <a:bodyPr>
            <a:normAutofit/>
          </a:bodyPr>
          <a:lstStyle/>
          <a:p>
            <a:pPr algn="ctr"/>
            <a:br>
              <a:rPr lang="vi-VN" sz="3200" b="1" dirty="0">
                <a:latin typeface="Times New Roman" panose="02020603050405020304" pitchFamily="18" charset="0"/>
                <a:cs typeface="Times New Roman" panose="02020603050405020304" pitchFamily="18" charset="0"/>
              </a:rPr>
            </a:br>
            <a:r>
              <a:rPr lang="vi-VN" sz="3200" b="1" dirty="0">
                <a:latin typeface="Times New Roman" panose="02020603050405020304" pitchFamily="18" charset="0"/>
                <a:cs typeface="Times New Roman" panose="02020603050405020304" pitchFamily="18" charset="0"/>
              </a:rPr>
              <a:t>CHIA SẺ - GIẢI ĐÁP THẮC MẮC</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82C7EA2-B215-F54A-9939-C57DC099C8A1}"/>
              </a:ext>
            </a:extLst>
          </p:cNvPr>
          <p:cNvSpPr>
            <a:spLocks noGrp="1"/>
          </p:cNvSpPr>
          <p:nvPr>
            <p:ph idx="1"/>
          </p:nvPr>
        </p:nvSpPr>
        <p:spPr>
          <a:xfrm>
            <a:off x="2589212" y="1676400"/>
            <a:ext cx="8915400" cy="4234822"/>
          </a:xfrm>
        </p:spPr>
        <p:txBody>
          <a:bodyPr>
            <a:normAutofit/>
          </a:bodyPr>
          <a:lstStyle/>
          <a:p>
            <a:pPr marL="0" indent="0" algn="ctr">
              <a:buNone/>
            </a:pPr>
            <a:endParaRPr lang="vi-VN" sz="3200" dirty="0">
              <a:latin typeface="Times New Roman" panose="02020603050405020304" pitchFamily="18" charset="0"/>
              <a:cs typeface="Times New Roman" panose="02020603050405020304" pitchFamily="18" charset="0"/>
            </a:endParaRPr>
          </a:p>
          <a:p>
            <a:pPr marL="0" indent="0" algn="ctr">
              <a:buNone/>
            </a:pP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nhóm</a:t>
            </a:r>
            <a:r>
              <a:rPr lang="en-US" sz="3200" dirty="0">
                <a:latin typeface="Times New Roman" panose="02020603050405020304" pitchFamily="18" charset="0"/>
                <a:cs typeface="Times New Roman" panose="02020603050405020304" pitchFamily="18" charset="0"/>
              </a:rPr>
              <a:t> </a:t>
            </a:r>
            <a:r>
              <a:rPr lang="vi-VN" sz="3200" dirty="0" err="1">
                <a:latin typeface="Times New Roman" panose="02020603050405020304" pitchFamily="18" charset="0"/>
                <a:cs typeface="Times New Roman" panose="02020603050405020304" pitchFamily="18" charset="0"/>
              </a:rPr>
              <a:t>thảo</a:t>
            </a:r>
            <a:r>
              <a:rPr lang="vi-VN" sz="3200" dirty="0">
                <a:latin typeface="Times New Roman" panose="02020603050405020304" pitchFamily="18" charset="0"/>
                <a:cs typeface="Times New Roman" panose="02020603050405020304" pitchFamily="18" charset="0"/>
              </a:rPr>
              <a:t> </a:t>
            </a:r>
            <a:r>
              <a:rPr lang="vi-VN" sz="3200" dirty="0" err="1">
                <a:latin typeface="Times New Roman" panose="02020603050405020304" pitchFamily="18" charset="0"/>
                <a:cs typeface="Times New Roman" panose="02020603050405020304" pitchFamily="18" charset="0"/>
              </a:rPr>
              <a:t>luận</a:t>
            </a:r>
            <a:r>
              <a:rPr lang="vi-VN" sz="32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chia </a:t>
            </a:r>
            <a:r>
              <a:rPr lang="en-US" sz="3200" dirty="0" err="1">
                <a:latin typeface="Times New Roman" panose="02020603050405020304" pitchFamily="18" charset="0"/>
                <a:cs typeface="Times New Roman" panose="02020603050405020304" pitchFamily="18" charset="0"/>
              </a:rPr>
              <a:t>sẻ</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về</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tích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hợp</a:t>
            </a:r>
            <a:endParaRPr lang="vi-VN" sz="3200" dirty="0">
              <a:latin typeface="Times New Roman" panose="02020603050405020304" pitchFamily="18" charset="0"/>
              <a:cs typeface="Times New Roman" panose="02020603050405020304" pitchFamily="18" charset="0"/>
            </a:endParaRPr>
          </a:p>
          <a:p>
            <a:pPr marL="0" indent="0" algn="ctr">
              <a:buNone/>
            </a:pP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nội</a:t>
            </a:r>
            <a:r>
              <a:rPr lang="en-US" sz="3200" dirty="0">
                <a:latin typeface="Times New Roman" panose="02020603050405020304" pitchFamily="18" charset="0"/>
                <a:cs typeface="Times New Roman" panose="02020603050405020304" pitchFamily="18" charset="0"/>
              </a:rPr>
              <a:t> dung </a:t>
            </a:r>
            <a:r>
              <a:rPr lang="en-US" sz="3200" dirty="0" err="1">
                <a:latin typeface="Times New Roman" panose="02020603050405020304" pitchFamily="18" charset="0"/>
                <a:cs typeface="Times New Roman" panose="02020603050405020304" pitchFamily="18" charset="0"/>
              </a:rPr>
              <a:t>giáo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dục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phòng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chống</a:t>
            </a:r>
            <a:r>
              <a:rPr lang="en-US" sz="3200" dirty="0">
                <a:latin typeface="Times New Roman" panose="02020603050405020304" pitchFamily="18" charset="0"/>
                <a:cs typeface="Times New Roman" panose="02020603050405020304" pitchFamily="18" charset="0"/>
              </a:rPr>
              <a:t> </a:t>
            </a:r>
            <a:endParaRPr lang="vi-VN" sz="3200" dirty="0">
              <a:latin typeface="Times New Roman" panose="02020603050405020304" pitchFamily="18" charset="0"/>
              <a:cs typeface="Times New Roman" panose="02020603050405020304" pitchFamily="18" charset="0"/>
            </a:endParaRPr>
          </a:p>
          <a:p>
            <a:pPr marL="0" indent="0" algn="ctr">
              <a:buNone/>
            </a:pPr>
            <a:r>
              <a:rPr lang="en-US" sz="3200" dirty="0" err="1">
                <a:latin typeface="Times New Roman" panose="02020603050405020304" pitchFamily="18" charset="0"/>
                <a:cs typeface="Times New Roman" panose="02020603050405020304" pitchFamily="18" charset="0"/>
              </a:rPr>
              <a:t>bạo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hành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trẻ</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c</a:t>
            </a:r>
            <a:r>
              <a:rPr lang="vi-VN" sz="3200" dirty="0">
                <a:latin typeface="Times New Roman" panose="02020603050405020304" pitchFamily="18" charset="0"/>
                <a:cs typeface="Times New Roman" panose="02020603050405020304" pitchFamily="18" charset="0"/>
              </a:rPr>
              <a:t>ơ</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sở</a:t>
            </a:r>
            <a:r>
              <a:rPr lang="en-US" sz="3200" dirty="0">
                <a:latin typeface="Times New Roman" panose="02020603050405020304" pitchFamily="18" charset="0"/>
                <a:cs typeface="Times New Roman" panose="02020603050405020304" pitchFamily="18" charset="0"/>
              </a:rPr>
              <a:t> GDMN</a:t>
            </a:r>
          </a:p>
          <a:p>
            <a:pPr marL="0" indent="0">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25613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DA5D4-0873-4CEC-B7A4-8F9B51C011FB}"/>
              </a:ext>
            </a:extLst>
          </p:cNvPr>
          <p:cNvSpPr>
            <a:spLocks noGrp="1"/>
          </p:cNvSpPr>
          <p:nvPr>
            <p:ph type="title"/>
          </p:nvPr>
        </p:nvSpPr>
        <p:spPr>
          <a:xfrm>
            <a:off x="1800225" y="624110"/>
            <a:ext cx="9704387" cy="1280890"/>
          </a:xfrm>
        </p:spPr>
        <p:txBody>
          <a:bodyPr>
            <a:normAutofit fontScale="90000"/>
          </a:bodyPr>
          <a:lstStyle/>
          <a:p>
            <a:pPr algn="just">
              <a:lnSpc>
                <a:spcPct val="150000"/>
              </a:lnSpc>
              <a:spcAft>
                <a:spcPts val="1000"/>
              </a:spcAft>
            </a:pPr>
            <a:r>
              <a:rPr lang="vi-VN" sz="3100" b="1" i="1" dirty="0" err="1">
                <a:effectLst/>
                <a:latin typeface="Times New Roman" panose="02020603050405020304" pitchFamily="18" charset="0"/>
                <a:ea typeface="Calibri" panose="020F0502020204030204" pitchFamily="34" charset="0"/>
              </a:rPr>
              <a:t>Thảo</a:t>
            </a:r>
            <a:r>
              <a:rPr lang="vi-VN" sz="3100" b="1" i="1" dirty="0">
                <a:effectLst/>
                <a:latin typeface="Times New Roman" panose="02020603050405020304" pitchFamily="18" charset="0"/>
                <a:ea typeface="Calibri" panose="020F0502020204030204" pitchFamily="34" charset="0"/>
              </a:rPr>
              <a:t> </a:t>
            </a:r>
            <a:r>
              <a:rPr lang="vi-VN" sz="3100" b="1" i="1" dirty="0" err="1">
                <a:effectLst/>
                <a:latin typeface="Times New Roman" panose="02020603050405020304" pitchFamily="18" charset="0"/>
                <a:ea typeface="Calibri" panose="020F0502020204030204" pitchFamily="34" charset="0"/>
              </a:rPr>
              <a:t>luận</a:t>
            </a:r>
            <a:r>
              <a:rPr lang="vi-VN" sz="3100" b="1" i="1" dirty="0">
                <a:effectLst/>
                <a:latin typeface="Times New Roman" panose="02020603050405020304" pitchFamily="18" charset="0"/>
                <a:ea typeface="Calibri" panose="020F0502020204030204" pitchFamily="34" charset="0"/>
              </a:rPr>
              <a:t> </a:t>
            </a:r>
            <a:r>
              <a:rPr lang="vi-VN" sz="3100" b="1" i="1" dirty="0" err="1">
                <a:effectLst/>
                <a:latin typeface="Times New Roman" panose="02020603050405020304" pitchFamily="18" charset="0"/>
                <a:ea typeface="Calibri" panose="020F0502020204030204" pitchFamily="34" charset="0"/>
              </a:rPr>
              <a:t>về</a:t>
            </a:r>
            <a:r>
              <a:rPr lang="vi-VN" sz="3100" b="1" i="1" dirty="0">
                <a:effectLst/>
                <a:latin typeface="Times New Roman" panose="02020603050405020304" pitchFamily="18" charset="0"/>
                <a:ea typeface="Calibri" panose="020F0502020204030204" pitchFamily="34" charset="0"/>
              </a:rPr>
              <a:t> </a:t>
            </a:r>
            <a:r>
              <a:rPr lang="vi-VN" sz="3100" b="1" i="1" dirty="0" err="1">
                <a:effectLst/>
                <a:latin typeface="Times New Roman" panose="02020603050405020304" pitchFamily="18" charset="0"/>
                <a:ea typeface="Calibri" panose="020F0502020204030204" pitchFamily="34" charset="0"/>
              </a:rPr>
              <a:t>cách</a:t>
            </a:r>
            <a:r>
              <a:rPr lang="vi-VN" sz="3100" b="1" i="1" dirty="0">
                <a:effectLst/>
                <a:latin typeface="Times New Roman" panose="02020603050405020304" pitchFamily="18" charset="0"/>
                <a:ea typeface="Calibri" panose="020F0502020204030204" pitchFamily="34" charset="0"/>
              </a:rPr>
              <a:t> </a:t>
            </a:r>
            <a:r>
              <a:rPr lang="vi-VN" sz="3100" b="1" i="1" dirty="0" err="1">
                <a:effectLst/>
                <a:latin typeface="Times New Roman" panose="02020603050405020304" pitchFamily="18" charset="0"/>
                <a:ea typeface="Calibri" panose="020F0502020204030204" pitchFamily="34" charset="0"/>
              </a:rPr>
              <a:t>tổ</a:t>
            </a:r>
            <a:r>
              <a:rPr lang="vi-VN" sz="3100" b="1" i="1" dirty="0">
                <a:effectLst/>
                <a:latin typeface="Times New Roman" panose="02020603050405020304" pitchFamily="18" charset="0"/>
                <a:ea typeface="Calibri" panose="020F0502020204030204" pitchFamily="34" charset="0"/>
              </a:rPr>
              <a:t> </a:t>
            </a:r>
            <a:r>
              <a:rPr lang="vi-VN" sz="3100" b="1" i="1" dirty="0" err="1">
                <a:effectLst/>
                <a:latin typeface="Times New Roman" panose="02020603050405020304" pitchFamily="18" charset="0"/>
                <a:ea typeface="Calibri" panose="020F0502020204030204" pitchFamily="34" charset="0"/>
              </a:rPr>
              <a:t>chức</a:t>
            </a:r>
            <a:r>
              <a:rPr lang="vi-VN" sz="3100" b="1" i="1" dirty="0">
                <a:effectLst/>
                <a:latin typeface="Times New Roman" panose="02020603050405020304" pitchFamily="18" charset="0"/>
                <a:ea typeface="Calibri" panose="020F0502020204030204" pitchFamily="34" charset="0"/>
              </a:rPr>
              <a:t> </a:t>
            </a:r>
            <a:r>
              <a:rPr lang="vi-VN" sz="3100" b="1" i="1" dirty="0" err="1">
                <a:effectLst/>
                <a:latin typeface="Times New Roman" panose="02020603050405020304" pitchFamily="18" charset="0"/>
                <a:ea typeface="Calibri" panose="020F0502020204030204" pitchFamily="34" charset="0"/>
              </a:rPr>
              <a:t>hoạt</a:t>
            </a:r>
            <a:r>
              <a:rPr lang="vi-VN" sz="3100" b="1" i="1" dirty="0">
                <a:effectLst/>
                <a:latin typeface="Times New Roman" panose="02020603050405020304" pitchFamily="18" charset="0"/>
                <a:ea typeface="Calibri" panose="020F0502020204030204" pitchFamily="34" charset="0"/>
              </a:rPr>
              <a:t> </a:t>
            </a:r>
            <a:r>
              <a:rPr lang="vi-VN" sz="3100" b="1" i="1" dirty="0" err="1">
                <a:effectLst/>
                <a:latin typeface="Times New Roman" panose="02020603050405020304" pitchFamily="18" charset="0"/>
                <a:ea typeface="Calibri" panose="020F0502020204030204" pitchFamily="34" charset="0"/>
              </a:rPr>
              <a:t>động</a:t>
            </a:r>
            <a:r>
              <a:rPr lang="vi-VN" sz="3100" b="1" i="1" dirty="0">
                <a:effectLst/>
                <a:latin typeface="Times New Roman" panose="02020603050405020304" pitchFamily="18" charset="0"/>
                <a:ea typeface="Calibri" panose="020F0502020204030204" pitchFamily="34" charset="0"/>
              </a:rPr>
              <a:t> </a:t>
            </a:r>
            <a:r>
              <a:rPr lang="vi-VN" sz="3100" b="1" i="1" dirty="0" err="1">
                <a:effectLst/>
                <a:latin typeface="Times New Roman" panose="02020603050405020304" pitchFamily="18" charset="0"/>
                <a:ea typeface="Calibri" panose="020F0502020204030204" pitchFamily="34" charset="0"/>
              </a:rPr>
              <a:t>giáo</a:t>
            </a:r>
            <a:r>
              <a:rPr lang="vi-VN" sz="3100" b="1" i="1" dirty="0">
                <a:effectLst/>
                <a:latin typeface="Times New Roman" panose="02020603050405020304" pitchFamily="18" charset="0"/>
                <a:ea typeface="Calibri" panose="020F0502020204030204" pitchFamily="34" charset="0"/>
              </a:rPr>
              <a:t> </a:t>
            </a:r>
            <a:r>
              <a:rPr lang="vi-VN" sz="3100" b="1" i="1" dirty="0" err="1">
                <a:effectLst/>
                <a:latin typeface="Times New Roman" panose="02020603050405020304" pitchFamily="18" charset="0"/>
                <a:ea typeface="Calibri" panose="020F0502020204030204" pitchFamily="34" charset="0"/>
              </a:rPr>
              <a:t>dục</a:t>
            </a:r>
            <a:r>
              <a:rPr lang="vi-VN" sz="3100" b="1" i="1" dirty="0">
                <a:effectLst/>
                <a:latin typeface="Times New Roman" panose="02020603050405020304" pitchFamily="18" charset="0"/>
                <a:ea typeface="Calibri" panose="020F0502020204030204" pitchFamily="34" charset="0"/>
              </a:rPr>
              <a:t> </a:t>
            </a:r>
            <a:r>
              <a:rPr lang="vi-VN" sz="3100" b="1" i="1" dirty="0" err="1">
                <a:effectLst/>
                <a:latin typeface="Times New Roman" panose="02020603050405020304" pitchFamily="18" charset="0"/>
                <a:ea typeface="Calibri" panose="020F0502020204030204" pitchFamily="34" charset="0"/>
              </a:rPr>
              <a:t>kỹ</a:t>
            </a:r>
            <a:r>
              <a:rPr lang="vi-VN" sz="3100" b="1" i="1" dirty="0">
                <a:effectLst/>
                <a:latin typeface="Times New Roman" panose="02020603050405020304" pitchFamily="18" charset="0"/>
                <a:ea typeface="Calibri" panose="020F0502020204030204" pitchFamily="34" charset="0"/>
              </a:rPr>
              <a:t> năng </a:t>
            </a:r>
            <a:r>
              <a:rPr lang="vi-VN" sz="3100" b="1" i="1" dirty="0" err="1">
                <a:effectLst/>
                <a:latin typeface="Times New Roman" panose="02020603050405020304" pitchFamily="18" charset="0"/>
                <a:ea typeface="Calibri" panose="020F0502020204030204" pitchFamily="34" charset="0"/>
              </a:rPr>
              <a:t>phòng</a:t>
            </a:r>
            <a:r>
              <a:rPr lang="vi-VN" sz="3100" b="1" i="1" dirty="0">
                <a:effectLst/>
                <a:latin typeface="Times New Roman" panose="02020603050405020304" pitchFamily="18" charset="0"/>
                <a:ea typeface="Calibri" panose="020F0502020204030204" pitchFamily="34" charset="0"/>
              </a:rPr>
              <a:t>, </a:t>
            </a:r>
            <a:r>
              <a:rPr lang="vi-VN" sz="3100" b="1" i="1" dirty="0" err="1">
                <a:effectLst/>
                <a:latin typeface="Times New Roman" panose="02020603050405020304" pitchFamily="18" charset="0"/>
                <a:ea typeface="Calibri" panose="020F0502020204030204" pitchFamily="34" charset="0"/>
              </a:rPr>
              <a:t>chống</a:t>
            </a:r>
            <a:r>
              <a:rPr lang="vi-VN" sz="3100" b="1" i="1" dirty="0">
                <a:effectLst/>
                <a:latin typeface="Times New Roman" panose="02020603050405020304" pitchFamily="18" charset="0"/>
                <a:ea typeface="Calibri" panose="020F0502020204030204" pitchFamily="34" charset="0"/>
              </a:rPr>
              <a:t> </a:t>
            </a:r>
            <a:r>
              <a:rPr lang="vi-VN" sz="3100" b="1" i="1" dirty="0" err="1">
                <a:effectLst/>
                <a:latin typeface="Times New Roman" panose="02020603050405020304" pitchFamily="18" charset="0"/>
                <a:ea typeface="Calibri" panose="020F0502020204030204" pitchFamily="34" charset="0"/>
              </a:rPr>
              <a:t>bạo</a:t>
            </a:r>
            <a:r>
              <a:rPr lang="vi-VN" sz="3100" b="1" i="1" dirty="0">
                <a:effectLst/>
                <a:latin typeface="Times New Roman" panose="02020603050405020304" pitchFamily="18" charset="0"/>
                <a:ea typeface="Calibri" panose="020F0502020204030204" pitchFamily="34" charset="0"/>
              </a:rPr>
              <a:t> </a:t>
            </a:r>
            <a:r>
              <a:rPr lang="vi-VN" sz="3100" b="1" i="1" dirty="0" err="1">
                <a:effectLst/>
                <a:latin typeface="Times New Roman" panose="02020603050405020304" pitchFamily="18" charset="0"/>
                <a:ea typeface="Calibri" panose="020F0502020204030204" pitchFamily="34" charset="0"/>
              </a:rPr>
              <a:t>hành</a:t>
            </a:r>
            <a:r>
              <a:rPr lang="vi-VN" sz="3100" b="1" i="1" dirty="0">
                <a:effectLst/>
                <a:latin typeface="Times New Roman" panose="02020603050405020304" pitchFamily="18" charset="0"/>
                <a:ea typeface="Calibri" panose="020F0502020204030204" pitchFamily="34" charset="0"/>
              </a:rPr>
              <a:t> </a:t>
            </a:r>
            <a:r>
              <a:rPr lang="vi-VN" sz="3100" b="1" i="1" dirty="0" err="1">
                <a:effectLst/>
                <a:latin typeface="Times New Roman" panose="02020603050405020304" pitchFamily="18" charset="0"/>
                <a:ea typeface="Calibri" panose="020F0502020204030204" pitchFamily="34" charset="0"/>
              </a:rPr>
              <a:t>tại</a:t>
            </a:r>
            <a:r>
              <a:rPr lang="vi-VN" sz="3100" b="1" i="1" dirty="0">
                <a:effectLst/>
                <a:latin typeface="Times New Roman" panose="02020603050405020304" pitchFamily="18" charset="0"/>
                <a:ea typeface="Calibri" panose="020F0502020204030204" pitchFamily="34" charset="0"/>
              </a:rPr>
              <a:t> </a:t>
            </a:r>
            <a:r>
              <a:rPr lang="vi-VN" sz="3100" b="1" i="1" dirty="0" err="1">
                <a:effectLst/>
                <a:latin typeface="Times New Roman" panose="02020603050405020304" pitchFamily="18" charset="0"/>
                <a:ea typeface="Calibri" panose="020F0502020204030204" pitchFamily="34" charset="0"/>
              </a:rPr>
              <a:t>nhóm</a:t>
            </a:r>
            <a:r>
              <a:rPr lang="vi-VN" sz="3100" b="1" i="1" dirty="0">
                <a:effectLst/>
                <a:latin typeface="Times New Roman" panose="02020603050405020304" pitchFamily="18" charset="0"/>
                <a:ea typeface="Calibri" panose="020F0502020204030204" pitchFamily="34" charset="0"/>
              </a:rPr>
              <a:t>/</a:t>
            </a:r>
            <a:r>
              <a:rPr lang="vi-VN" sz="3100" b="1" i="1" dirty="0" err="1">
                <a:effectLst/>
                <a:latin typeface="Times New Roman" panose="02020603050405020304" pitchFamily="18" charset="0"/>
                <a:ea typeface="Calibri" panose="020F0502020204030204" pitchFamily="34" charset="0"/>
              </a:rPr>
              <a:t>lớp</a:t>
            </a:r>
            <a:endParaRPr lang="vi-VN" sz="3100" dirty="0">
              <a:effectLst/>
              <a:latin typeface="Times New Roman" panose="02020603050405020304" pitchFamily="18" charset="0"/>
              <a:ea typeface="Calibri" panose="020F0502020204030204" pitchFamily="34" charset="0"/>
            </a:endParaRPr>
          </a:p>
        </p:txBody>
      </p:sp>
      <p:sp>
        <p:nvSpPr>
          <p:cNvPr id="3" name="Content Placeholder 2">
            <a:extLst>
              <a:ext uri="{FF2B5EF4-FFF2-40B4-BE49-F238E27FC236}">
                <a16:creationId xmlns:a16="http://schemas.microsoft.com/office/drawing/2014/main" id="{572C36B5-3D47-4226-BE8B-AC1AB9167BA7}"/>
              </a:ext>
            </a:extLst>
          </p:cNvPr>
          <p:cNvSpPr>
            <a:spLocks noGrp="1"/>
          </p:cNvSpPr>
          <p:nvPr>
            <p:ph idx="1"/>
          </p:nvPr>
        </p:nvSpPr>
        <p:spPr>
          <a:xfrm>
            <a:off x="1757363" y="2381519"/>
            <a:ext cx="5437916" cy="4114320"/>
          </a:xfrm>
        </p:spPr>
        <p:txBody>
          <a:bodyPr>
            <a:normAutofit/>
          </a:bodyPr>
          <a:lstStyle/>
          <a:p>
            <a:pPr marL="0" indent="0" algn="just">
              <a:lnSpc>
                <a:spcPct val="150000"/>
              </a:lnSpc>
              <a:spcBef>
                <a:spcPts val="0"/>
              </a:spcBef>
              <a:buNone/>
            </a:pPr>
            <a:r>
              <a:rPr lang="vi-VN" sz="2800" dirty="0" err="1">
                <a:latin typeface="Times New Roman" panose="02020603050405020304" pitchFamily="18" charset="0"/>
                <a:ea typeface="Calibri" panose="020F0502020204030204" pitchFamily="34" charset="0"/>
              </a:rPr>
              <a:t>Đọc</a:t>
            </a:r>
            <a:r>
              <a:rPr lang="vi-VN" sz="2800" dirty="0">
                <a:latin typeface="Times New Roman" panose="02020603050405020304" pitchFamily="18" charset="0"/>
                <a:ea typeface="Calibri" panose="020F0502020204030204" pitchFamily="34" charset="0"/>
              </a:rPr>
              <a:t>, </a:t>
            </a:r>
            <a:r>
              <a:rPr lang="vi-VN" sz="2800" dirty="0" err="1">
                <a:latin typeface="Times New Roman" panose="02020603050405020304" pitchFamily="18" charset="0"/>
                <a:ea typeface="Calibri" panose="020F0502020204030204" pitchFamily="34" charset="0"/>
              </a:rPr>
              <a:t>thảo</a:t>
            </a:r>
            <a:r>
              <a:rPr lang="vi-VN" sz="2800" dirty="0">
                <a:latin typeface="Times New Roman" panose="02020603050405020304" pitchFamily="18" charset="0"/>
                <a:ea typeface="Calibri" panose="020F0502020204030204" pitchFamily="34" charset="0"/>
              </a:rPr>
              <a:t> </a:t>
            </a:r>
            <a:r>
              <a:rPr lang="vi-VN" sz="2800" dirty="0" err="1">
                <a:latin typeface="Times New Roman" panose="02020603050405020304" pitchFamily="18" charset="0"/>
                <a:ea typeface="Calibri" panose="020F0502020204030204" pitchFamily="34" charset="0"/>
              </a:rPr>
              <a:t>luận</a:t>
            </a:r>
            <a:r>
              <a:rPr lang="vi-VN" sz="2800" dirty="0">
                <a:latin typeface="Times New Roman" panose="02020603050405020304" pitchFamily="18" charset="0"/>
                <a:ea typeface="Calibri" panose="020F0502020204030204" pitchFamily="34" charset="0"/>
              </a:rPr>
              <a:t> </a:t>
            </a:r>
            <a:r>
              <a:rPr lang="vi-VN" sz="2800" dirty="0" err="1">
                <a:latin typeface="Times New Roman" panose="02020603050405020304" pitchFamily="18" charset="0"/>
                <a:ea typeface="Calibri" panose="020F0502020204030204" pitchFamily="34" charset="0"/>
              </a:rPr>
              <a:t>và</a:t>
            </a:r>
            <a:r>
              <a:rPr lang="vi-VN" sz="2800" dirty="0">
                <a:latin typeface="Times New Roman" panose="02020603050405020304" pitchFamily="18" charset="0"/>
                <a:ea typeface="Calibri" panose="020F0502020204030204" pitchFamily="34" charset="0"/>
              </a:rPr>
              <a:t> chia </a:t>
            </a:r>
            <a:r>
              <a:rPr lang="vi-VN" sz="2800" dirty="0" err="1">
                <a:latin typeface="Times New Roman" panose="02020603050405020304" pitchFamily="18" charset="0"/>
                <a:ea typeface="Calibri" panose="020F0502020204030204" pitchFamily="34" charset="0"/>
              </a:rPr>
              <a:t>sẻ</a:t>
            </a:r>
            <a:r>
              <a:rPr lang="vi-VN" sz="2800" dirty="0">
                <a:latin typeface="Times New Roman" panose="02020603050405020304" pitchFamily="18" charset="0"/>
                <a:ea typeface="Calibri" panose="020F0502020204030204" pitchFamily="34" charset="0"/>
              </a:rPr>
              <a:t> </a:t>
            </a:r>
            <a:r>
              <a:rPr lang="vi-VN" sz="2800" dirty="0" err="1">
                <a:latin typeface="Times New Roman" panose="02020603050405020304" pitchFamily="18" charset="0"/>
                <a:ea typeface="Calibri" panose="020F0502020204030204" pitchFamily="34" charset="0"/>
              </a:rPr>
              <a:t>về</a:t>
            </a:r>
            <a:r>
              <a:rPr lang="vi-VN" sz="2800" dirty="0">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cách</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tổ</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chức</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một</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số</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hoạt</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động</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giáo</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dục</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kỹ</a:t>
            </a:r>
            <a:r>
              <a:rPr lang="vi-VN" sz="2800" dirty="0">
                <a:effectLst/>
                <a:latin typeface="Times New Roman" panose="02020603050405020304" pitchFamily="18" charset="0"/>
                <a:ea typeface="Calibri" panose="020F0502020204030204" pitchFamily="34" charset="0"/>
              </a:rPr>
              <a:t> năng </a:t>
            </a:r>
            <a:r>
              <a:rPr lang="vi-VN" sz="2800" dirty="0" err="1">
                <a:effectLst/>
                <a:latin typeface="Times New Roman" panose="02020603050405020304" pitchFamily="18" charset="0"/>
                <a:ea typeface="Calibri" panose="020F0502020204030204" pitchFamily="34" charset="0"/>
              </a:rPr>
              <a:t>phòng</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chống</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bạo</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hành</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tại</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nhóm</a:t>
            </a:r>
            <a:r>
              <a:rPr lang="vi-VN" sz="2800" dirty="0">
                <a:effectLst/>
                <a:latin typeface="Times New Roman" panose="02020603050405020304" pitchFamily="18" charset="0"/>
                <a:ea typeface="Calibri" panose="020F0502020204030204" pitchFamily="34" charset="0"/>
              </a:rPr>
              <a:t>/</a:t>
            </a:r>
            <a:r>
              <a:rPr lang="vi-VN" sz="2800" dirty="0" err="1">
                <a:effectLst/>
                <a:latin typeface="Times New Roman" panose="02020603050405020304" pitchFamily="18" charset="0"/>
                <a:ea typeface="Calibri" panose="020F0502020204030204" pitchFamily="34" charset="0"/>
              </a:rPr>
              <a:t>lớp</a:t>
            </a:r>
            <a:r>
              <a:rPr lang="vi-VN"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gợi</a:t>
            </a:r>
            <a:r>
              <a:rPr lang="en-US" sz="2800" dirty="0">
                <a:effectLst/>
                <a:latin typeface="Times New Roman" panose="02020603050405020304" pitchFamily="18" charset="0"/>
                <a:ea typeface="Calibri" panose="020F0502020204030204" pitchFamily="34" charset="0"/>
              </a:rPr>
              <a:t> ý </a:t>
            </a:r>
            <a:r>
              <a:rPr lang="en-US" sz="2800" dirty="0" err="1">
                <a:effectLst/>
                <a:latin typeface="Times New Roman" panose="02020603050405020304" pitchFamily="18" charset="0"/>
                <a:ea typeface="Calibri" panose="020F0502020204030204" pitchFamily="34" charset="0"/>
              </a:rPr>
              <a:t>trong</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tài</a:t>
            </a:r>
            <a:r>
              <a:rPr lang="en-US"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liệu</a:t>
            </a:r>
            <a:r>
              <a:rPr lang="vi-VN" sz="2800" dirty="0">
                <a:effectLst/>
                <a:latin typeface="Times New Roman" panose="02020603050405020304" pitchFamily="18" charset="0"/>
                <a:ea typeface="Calibri" panose="020F0502020204030204" pitchFamily="34" charset="0"/>
              </a:rPr>
              <a:t>. </a:t>
            </a:r>
          </a:p>
          <a:p>
            <a:pPr marL="0" indent="0" algn="just">
              <a:buNone/>
            </a:pPr>
            <a:endParaRPr lang="en-US" sz="2800" dirty="0">
              <a:latin typeface="Times New Roman" panose="02020603050405020304" pitchFamily="18" charset="0"/>
              <a:cs typeface="Times New Roman" panose="02020603050405020304" pitchFamily="18" charset="0"/>
            </a:endParaRPr>
          </a:p>
        </p:txBody>
      </p:sp>
      <p:pic>
        <p:nvPicPr>
          <p:cNvPr id="5" name="Picture 2">
            <a:extLst>
              <a:ext uri="{FF2B5EF4-FFF2-40B4-BE49-F238E27FC236}">
                <a16:creationId xmlns:a16="http://schemas.microsoft.com/office/drawing/2014/main" id="{61FD1AA1-92AF-4F3F-9927-66498D29ED24}"/>
              </a:ext>
            </a:extLst>
          </p:cNvPr>
          <p:cNvPicPr>
            <a:picLocks noChangeAspect="1" noChangeArrowheads="1"/>
          </p:cNvPicPr>
          <p:nvPr/>
        </p:nvPicPr>
        <p:blipFill>
          <a:blip r:embed="rId2">
            <a:lum bright="-6000"/>
            <a:extLst>
              <a:ext uri="{28A0092B-C50C-407E-A947-70E740481C1C}">
                <a14:useLocalDpi xmlns:a14="http://schemas.microsoft.com/office/drawing/2010/main" val="0"/>
              </a:ext>
            </a:extLst>
          </a:blip>
          <a:srcRect/>
          <a:stretch>
            <a:fillRect/>
          </a:stretch>
        </p:blipFill>
        <p:spPr bwMode="auto">
          <a:xfrm>
            <a:off x="7719857" y="2381519"/>
            <a:ext cx="3311525" cy="3097213"/>
          </a:xfrm>
          <a:prstGeom prst="rect">
            <a:avLst/>
          </a:prstGeom>
          <a:noFill/>
          <a:ln>
            <a:noFill/>
          </a:ln>
          <a:effectLst/>
          <a:extLst>
            <a:ext uri="{909E8E84-426E-40DD-AFC4-6F175D3DCCD1}">
              <a14:hiddenFill xmlns:a14="http://schemas.microsoft.com/office/drawing/2010/main">
                <a:blipFill dpi="0" rotWithShape="0">
                  <a:blip>
                    <a:lum bright="-600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090875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DA5D4-0873-4CEC-B7A4-8F9B51C011FB}"/>
              </a:ext>
            </a:extLst>
          </p:cNvPr>
          <p:cNvSpPr>
            <a:spLocks noGrp="1"/>
          </p:cNvSpPr>
          <p:nvPr>
            <p:ph type="title"/>
          </p:nvPr>
        </p:nvSpPr>
        <p:spPr>
          <a:xfrm>
            <a:off x="1590675" y="233585"/>
            <a:ext cx="9704387" cy="1280890"/>
          </a:xfrm>
        </p:spPr>
        <p:txBody>
          <a:bodyPr>
            <a:normAutofit/>
          </a:bodyPr>
          <a:lstStyle/>
          <a:p>
            <a:pPr indent="0" algn="ctr">
              <a:lnSpc>
                <a:spcPct val="150000"/>
              </a:lnSpc>
              <a:spcBef>
                <a:spcPts val="0"/>
              </a:spcBef>
              <a:buNone/>
            </a:pPr>
            <a:r>
              <a:rPr lang="vi-VN" sz="3200" b="1" dirty="0" err="1">
                <a:latin typeface="Times New Roman" panose="02020603050405020304" pitchFamily="18" charset="0"/>
                <a:ea typeface="Calibri" panose="020F0502020204030204" pitchFamily="34" charset="0"/>
              </a:rPr>
              <a:t>Làm</a:t>
            </a:r>
            <a:r>
              <a:rPr lang="vi-VN" sz="3200" b="1" dirty="0">
                <a:latin typeface="Times New Roman" panose="02020603050405020304" pitchFamily="18" charset="0"/>
                <a:ea typeface="Calibri" panose="020F0502020204030204" pitchFamily="34" charset="0"/>
              </a:rPr>
              <a:t> </a:t>
            </a:r>
            <a:r>
              <a:rPr lang="vi-VN" sz="3200" b="1" dirty="0" err="1">
                <a:latin typeface="Times New Roman" panose="02020603050405020304" pitchFamily="18" charset="0"/>
                <a:ea typeface="Calibri" panose="020F0502020204030204" pitchFamily="34" charset="0"/>
              </a:rPr>
              <a:t>việc</a:t>
            </a:r>
            <a:r>
              <a:rPr lang="vi-VN" sz="3200" b="1" dirty="0">
                <a:latin typeface="Times New Roman" panose="02020603050405020304" pitchFamily="18" charset="0"/>
                <a:ea typeface="Calibri" panose="020F0502020204030204" pitchFamily="34" charset="0"/>
              </a:rPr>
              <a:t> </a:t>
            </a:r>
            <a:r>
              <a:rPr lang="vi-VN" sz="3200" b="1" dirty="0" err="1">
                <a:latin typeface="Times New Roman" panose="02020603050405020304" pitchFamily="18" charset="0"/>
                <a:ea typeface="Calibri" panose="020F0502020204030204" pitchFamily="34" charset="0"/>
              </a:rPr>
              <a:t>nhóm</a:t>
            </a:r>
            <a:endParaRPr lang="vi-VN" sz="3200" b="1" dirty="0">
              <a:latin typeface="Times New Roman" panose="02020603050405020304" pitchFamily="18" charset="0"/>
              <a:ea typeface="Calibri" panose="020F0502020204030204" pitchFamily="34" charset="0"/>
            </a:endParaRPr>
          </a:p>
        </p:txBody>
      </p:sp>
      <p:sp>
        <p:nvSpPr>
          <p:cNvPr id="3" name="Content Placeholder 2">
            <a:extLst>
              <a:ext uri="{FF2B5EF4-FFF2-40B4-BE49-F238E27FC236}">
                <a16:creationId xmlns:a16="http://schemas.microsoft.com/office/drawing/2014/main" id="{572C36B5-3D47-4226-BE8B-AC1AB9167BA7}"/>
              </a:ext>
            </a:extLst>
          </p:cNvPr>
          <p:cNvSpPr>
            <a:spLocks noGrp="1"/>
          </p:cNvSpPr>
          <p:nvPr>
            <p:ph idx="1"/>
          </p:nvPr>
        </p:nvSpPr>
        <p:spPr>
          <a:xfrm>
            <a:off x="1590675" y="1514475"/>
            <a:ext cx="10056682" cy="4961275"/>
          </a:xfrm>
        </p:spPr>
        <p:txBody>
          <a:bodyPr>
            <a:normAutofit fontScale="55000" lnSpcReduction="20000"/>
          </a:bodyPr>
          <a:lstStyle/>
          <a:p>
            <a:pPr indent="0" algn="ctr">
              <a:lnSpc>
                <a:spcPct val="120000"/>
              </a:lnSpc>
              <a:spcBef>
                <a:spcPts val="0"/>
              </a:spcBef>
              <a:buNone/>
            </a:pPr>
            <a:r>
              <a:rPr lang="vi-VN" sz="5400" b="1" i="1" dirty="0" err="1">
                <a:latin typeface="Times New Roman" panose="02020603050405020304" pitchFamily="18" charset="0"/>
                <a:ea typeface="Calibri" panose="020F0502020204030204" pitchFamily="34" charset="0"/>
              </a:rPr>
              <a:t>Chọn</a:t>
            </a:r>
            <a:r>
              <a:rPr lang="vi-VN" sz="5400" b="1" i="1" dirty="0">
                <a:latin typeface="Times New Roman" panose="02020603050405020304" pitchFamily="18" charset="0"/>
                <a:ea typeface="Calibri" panose="020F0502020204030204" pitchFamily="34" charset="0"/>
              </a:rPr>
              <a:t> 01 </a:t>
            </a:r>
            <a:r>
              <a:rPr lang="vi-VN" sz="5400" b="1" i="1" dirty="0" err="1">
                <a:latin typeface="Times New Roman" panose="02020603050405020304" pitchFamily="18" charset="0"/>
                <a:ea typeface="Calibri" panose="020F0502020204030204" pitchFamily="34" charset="0"/>
              </a:rPr>
              <a:t>nội</a:t>
            </a:r>
            <a:r>
              <a:rPr lang="vi-VN" sz="5400" b="1" i="1" dirty="0">
                <a:latin typeface="Times New Roman" panose="02020603050405020304" pitchFamily="18" charset="0"/>
                <a:ea typeface="Calibri" panose="020F0502020204030204" pitchFamily="34" charset="0"/>
              </a:rPr>
              <a:t> dung </a:t>
            </a:r>
            <a:r>
              <a:rPr lang="vi-VN" sz="5400" b="1" i="1" dirty="0" err="1">
                <a:latin typeface="Times New Roman" panose="02020603050405020304" pitchFamily="18" charset="0"/>
                <a:ea typeface="Calibri" panose="020F0502020204030204" pitchFamily="34" charset="0"/>
              </a:rPr>
              <a:t>và</a:t>
            </a:r>
            <a:r>
              <a:rPr lang="vi-VN" sz="5400" b="1" i="1" dirty="0">
                <a:latin typeface="Times New Roman" panose="02020603050405020304" pitchFamily="18" charset="0"/>
                <a:ea typeface="Calibri" panose="020F0502020204030204" pitchFamily="34" charset="0"/>
              </a:rPr>
              <a:t> </a:t>
            </a:r>
            <a:r>
              <a:rPr lang="vi-VN" sz="5400" b="1" i="1" dirty="0" err="1">
                <a:latin typeface="Times New Roman" panose="02020603050405020304" pitchFamily="18" charset="0"/>
                <a:ea typeface="Calibri" panose="020F0502020204030204" pitchFamily="34" charset="0"/>
              </a:rPr>
              <a:t>dự</a:t>
            </a:r>
            <a:r>
              <a:rPr lang="vi-VN" sz="5400" b="1" i="1" dirty="0">
                <a:latin typeface="Times New Roman" panose="02020603050405020304" pitchFamily="18" charset="0"/>
                <a:ea typeface="Calibri" panose="020F0502020204030204" pitchFamily="34" charset="0"/>
              </a:rPr>
              <a:t> </a:t>
            </a:r>
            <a:r>
              <a:rPr lang="vi-VN" sz="5400" b="1" i="1" dirty="0" err="1">
                <a:latin typeface="Times New Roman" panose="02020603050405020304" pitchFamily="18" charset="0"/>
                <a:ea typeface="Calibri" panose="020F0502020204030204" pitchFamily="34" charset="0"/>
              </a:rPr>
              <a:t>kiến</a:t>
            </a:r>
            <a:r>
              <a:rPr lang="vi-VN" sz="5400" b="1" i="1" dirty="0">
                <a:latin typeface="Times New Roman" panose="02020603050405020304" pitchFamily="18" charset="0"/>
                <a:ea typeface="Calibri" panose="020F0502020204030204" pitchFamily="34" charset="0"/>
              </a:rPr>
              <a:t> </a:t>
            </a:r>
            <a:r>
              <a:rPr lang="vi-VN" sz="5400" b="1" i="1" dirty="0" err="1">
                <a:latin typeface="Times New Roman" panose="02020603050405020304" pitchFamily="18" charset="0"/>
                <a:ea typeface="Calibri" panose="020F0502020204030204" pitchFamily="34" charset="0"/>
              </a:rPr>
              <a:t>cách</a:t>
            </a:r>
            <a:r>
              <a:rPr lang="vi-VN" sz="5400" b="1" i="1" dirty="0">
                <a:latin typeface="Times New Roman" panose="02020603050405020304" pitchFamily="18" charset="0"/>
                <a:ea typeface="Calibri" panose="020F0502020204030204" pitchFamily="34" charset="0"/>
              </a:rPr>
              <a:t> </a:t>
            </a:r>
            <a:r>
              <a:rPr lang="vi-VN" sz="5400" b="1" i="1" dirty="0" err="1">
                <a:latin typeface="Times New Roman" panose="02020603050405020304" pitchFamily="18" charset="0"/>
                <a:ea typeface="Calibri" panose="020F0502020204030204" pitchFamily="34" charset="0"/>
              </a:rPr>
              <a:t>tổ</a:t>
            </a:r>
            <a:r>
              <a:rPr lang="vi-VN" sz="5400" b="1" i="1" dirty="0">
                <a:latin typeface="Times New Roman" panose="02020603050405020304" pitchFamily="18" charset="0"/>
                <a:ea typeface="Calibri" panose="020F0502020204030204" pitchFamily="34" charset="0"/>
              </a:rPr>
              <a:t> </a:t>
            </a:r>
            <a:r>
              <a:rPr lang="vi-VN" sz="5400" b="1" i="1" dirty="0" err="1">
                <a:latin typeface="Times New Roman" panose="02020603050405020304" pitchFamily="18" charset="0"/>
                <a:ea typeface="Calibri" panose="020F0502020204030204" pitchFamily="34" charset="0"/>
              </a:rPr>
              <a:t>chức</a:t>
            </a:r>
            <a:r>
              <a:rPr lang="vi-VN" sz="5400" b="1" i="1" dirty="0">
                <a:latin typeface="Times New Roman" panose="02020603050405020304" pitchFamily="18" charset="0"/>
                <a:ea typeface="Calibri" panose="020F0502020204030204" pitchFamily="34" charset="0"/>
              </a:rPr>
              <a:t> </a:t>
            </a:r>
            <a:r>
              <a:rPr lang="vi-VN" sz="5400" b="1" i="1" dirty="0" err="1">
                <a:effectLst/>
                <a:latin typeface="Times New Roman" panose="02020603050405020304" pitchFamily="18" charset="0"/>
                <a:ea typeface="Calibri" panose="020F0502020204030204" pitchFamily="34" charset="0"/>
              </a:rPr>
              <a:t>hoạt</a:t>
            </a:r>
            <a:r>
              <a:rPr lang="vi-VN" sz="5400" b="1" i="1" dirty="0">
                <a:effectLst/>
                <a:latin typeface="Times New Roman" panose="02020603050405020304" pitchFamily="18" charset="0"/>
                <a:ea typeface="Calibri" panose="020F0502020204030204" pitchFamily="34" charset="0"/>
              </a:rPr>
              <a:t> </a:t>
            </a:r>
            <a:r>
              <a:rPr lang="vi-VN" sz="5400" b="1" i="1" dirty="0" err="1">
                <a:effectLst/>
                <a:latin typeface="Times New Roman" panose="02020603050405020304" pitchFamily="18" charset="0"/>
                <a:ea typeface="Calibri" panose="020F0502020204030204" pitchFamily="34" charset="0"/>
              </a:rPr>
              <a:t>động</a:t>
            </a:r>
            <a:r>
              <a:rPr lang="vi-VN" sz="5400" b="1" i="1" dirty="0">
                <a:effectLst/>
                <a:latin typeface="Times New Roman" panose="02020603050405020304" pitchFamily="18" charset="0"/>
                <a:ea typeface="Calibri" panose="020F0502020204030204" pitchFamily="34" charset="0"/>
              </a:rPr>
              <a:t> </a:t>
            </a:r>
            <a:r>
              <a:rPr lang="vi-VN" sz="5400" b="1" i="1" dirty="0" err="1">
                <a:effectLst/>
                <a:latin typeface="Times New Roman" panose="02020603050405020304" pitchFamily="18" charset="0"/>
                <a:ea typeface="Calibri" panose="020F0502020204030204" pitchFamily="34" charset="0"/>
              </a:rPr>
              <a:t>giáo</a:t>
            </a:r>
            <a:r>
              <a:rPr lang="vi-VN" sz="5400" b="1" i="1" dirty="0">
                <a:effectLst/>
                <a:latin typeface="Times New Roman" panose="02020603050405020304" pitchFamily="18" charset="0"/>
                <a:ea typeface="Calibri" panose="020F0502020204030204" pitchFamily="34" charset="0"/>
              </a:rPr>
              <a:t> </a:t>
            </a:r>
            <a:r>
              <a:rPr lang="vi-VN" sz="5400" b="1" i="1" dirty="0" err="1">
                <a:effectLst/>
                <a:latin typeface="Times New Roman" panose="02020603050405020304" pitchFamily="18" charset="0"/>
                <a:ea typeface="Calibri" panose="020F0502020204030204" pitchFamily="34" charset="0"/>
              </a:rPr>
              <a:t>dục</a:t>
            </a:r>
            <a:r>
              <a:rPr lang="vi-VN" sz="5400" b="1" i="1" dirty="0">
                <a:effectLst/>
                <a:latin typeface="Times New Roman" panose="02020603050405020304" pitchFamily="18" charset="0"/>
                <a:ea typeface="Calibri" panose="020F0502020204030204" pitchFamily="34" charset="0"/>
              </a:rPr>
              <a:t> </a:t>
            </a:r>
            <a:r>
              <a:rPr lang="vi-VN" sz="5400" b="1" i="1" dirty="0" err="1">
                <a:effectLst/>
                <a:latin typeface="Times New Roman" panose="02020603050405020304" pitchFamily="18" charset="0"/>
                <a:ea typeface="Calibri" panose="020F0502020204030204" pitchFamily="34" charset="0"/>
              </a:rPr>
              <a:t>trẻ</a:t>
            </a:r>
            <a:r>
              <a:rPr lang="vi-VN" sz="5400" b="1" i="1" dirty="0">
                <a:effectLst/>
                <a:latin typeface="Times New Roman" panose="02020603050405020304" pitchFamily="18" charset="0"/>
                <a:ea typeface="Calibri" panose="020F0502020204030204" pitchFamily="34" charset="0"/>
              </a:rPr>
              <a:t> </a:t>
            </a:r>
            <a:r>
              <a:rPr lang="vi-VN" sz="5400" b="1" i="1" dirty="0" err="1">
                <a:effectLst/>
                <a:latin typeface="Times New Roman" panose="02020603050405020304" pitchFamily="18" charset="0"/>
                <a:ea typeface="Calibri" panose="020F0502020204030204" pitchFamily="34" charset="0"/>
              </a:rPr>
              <a:t>kỹ</a:t>
            </a:r>
            <a:r>
              <a:rPr lang="vi-VN" sz="5400" b="1" i="1" dirty="0">
                <a:effectLst/>
                <a:latin typeface="Times New Roman" panose="02020603050405020304" pitchFamily="18" charset="0"/>
                <a:ea typeface="Calibri" panose="020F0502020204030204" pitchFamily="34" charset="0"/>
              </a:rPr>
              <a:t> năng </a:t>
            </a:r>
            <a:r>
              <a:rPr lang="vi-VN" sz="5400" b="1" i="1" dirty="0" err="1">
                <a:effectLst/>
                <a:latin typeface="Times New Roman" panose="02020603050405020304" pitchFamily="18" charset="0"/>
                <a:ea typeface="Calibri" panose="020F0502020204030204" pitchFamily="34" charset="0"/>
              </a:rPr>
              <a:t>phòng</a:t>
            </a:r>
            <a:r>
              <a:rPr lang="vi-VN" sz="5400" b="1" i="1" dirty="0">
                <a:effectLst/>
                <a:latin typeface="Times New Roman" panose="02020603050405020304" pitchFamily="18" charset="0"/>
                <a:ea typeface="Calibri" panose="020F0502020204030204" pitchFamily="34" charset="0"/>
              </a:rPr>
              <a:t>, </a:t>
            </a:r>
            <a:r>
              <a:rPr lang="vi-VN" sz="5400" b="1" i="1" dirty="0" err="1">
                <a:effectLst/>
                <a:latin typeface="Times New Roman" panose="02020603050405020304" pitchFamily="18" charset="0"/>
                <a:ea typeface="Calibri" panose="020F0502020204030204" pitchFamily="34" charset="0"/>
              </a:rPr>
              <a:t>chống</a:t>
            </a:r>
            <a:r>
              <a:rPr lang="vi-VN" sz="5400" b="1" i="1" dirty="0">
                <a:effectLst/>
                <a:latin typeface="Times New Roman" panose="02020603050405020304" pitchFamily="18" charset="0"/>
                <a:ea typeface="Calibri" panose="020F0502020204030204" pitchFamily="34" charset="0"/>
              </a:rPr>
              <a:t> </a:t>
            </a:r>
            <a:r>
              <a:rPr lang="vi-VN" sz="5400" b="1" i="1" dirty="0" err="1">
                <a:effectLst/>
                <a:latin typeface="Times New Roman" panose="02020603050405020304" pitchFamily="18" charset="0"/>
                <a:ea typeface="Calibri" panose="020F0502020204030204" pitchFamily="34" charset="0"/>
              </a:rPr>
              <a:t>bạo</a:t>
            </a:r>
            <a:r>
              <a:rPr lang="vi-VN" sz="5400" b="1" i="1" dirty="0">
                <a:effectLst/>
                <a:latin typeface="Times New Roman" panose="02020603050405020304" pitchFamily="18" charset="0"/>
                <a:ea typeface="Calibri" panose="020F0502020204030204" pitchFamily="34" charset="0"/>
              </a:rPr>
              <a:t> </a:t>
            </a:r>
            <a:r>
              <a:rPr lang="vi-VN" sz="5400" b="1" i="1" dirty="0" err="1">
                <a:effectLst/>
                <a:latin typeface="Times New Roman" panose="02020603050405020304" pitchFamily="18" charset="0"/>
                <a:ea typeface="Calibri" panose="020F0502020204030204" pitchFamily="34" charset="0"/>
              </a:rPr>
              <a:t>hành</a:t>
            </a:r>
            <a:r>
              <a:rPr lang="vi-VN" sz="5400" b="1" i="1" dirty="0">
                <a:effectLst/>
                <a:latin typeface="Times New Roman" panose="02020603050405020304" pitchFamily="18" charset="0"/>
                <a:ea typeface="Calibri" panose="020F0502020204030204" pitchFamily="34" charset="0"/>
              </a:rPr>
              <a:t> </a:t>
            </a:r>
            <a:endParaRPr lang="vi-VN" sz="5400" b="1" i="1" dirty="0">
              <a:latin typeface="Times New Roman" panose="02020603050405020304" pitchFamily="18" charset="0"/>
              <a:ea typeface="Calibri" panose="020F0502020204030204" pitchFamily="34" charset="0"/>
            </a:endParaRPr>
          </a:p>
          <a:p>
            <a:pPr indent="0" algn="just">
              <a:lnSpc>
                <a:spcPct val="170000"/>
              </a:lnSpc>
              <a:spcBef>
                <a:spcPts val="0"/>
              </a:spcBef>
              <a:buNone/>
            </a:pP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Nhận</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biết</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ứng</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phó</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với</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hành</a:t>
            </a:r>
            <a:r>
              <a:rPr lang="vi-VN" sz="5900" dirty="0">
                <a:effectLst/>
                <a:latin typeface="Times New Roman" panose="02020603050405020304" pitchFamily="18" charset="0"/>
                <a:ea typeface="Calibri" panose="020F0502020204030204" pitchFamily="34" charset="0"/>
              </a:rPr>
              <a:t> vi </a:t>
            </a:r>
            <a:r>
              <a:rPr lang="vi-VN" sz="5900" dirty="0" err="1">
                <a:effectLst/>
                <a:latin typeface="Times New Roman" panose="02020603050405020304" pitchFamily="18" charset="0"/>
                <a:ea typeface="Calibri" panose="020F0502020204030204" pitchFamily="34" charset="0"/>
              </a:rPr>
              <a:t>bạo</a:t>
            </a:r>
            <a:r>
              <a:rPr lang="vi-VN" sz="5900" dirty="0">
                <a:effectLst/>
                <a:latin typeface="Times New Roman" panose="02020603050405020304" pitchFamily="18" charset="0"/>
                <a:ea typeface="Calibri" panose="020F0502020204030204" pitchFamily="34" charset="0"/>
              </a:rPr>
              <a:t> </a:t>
            </a:r>
            <a:r>
              <a:rPr lang="vi-VN" sz="5900" dirty="0" err="1">
                <a:latin typeface="Times New Roman" panose="02020603050405020304" pitchFamily="18" charset="0"/>
                <a:ea typeface="Calibri" panose="020F0502020204030204" pitchFamily="34" charset="0"/>
              </a:rPr>
              <a:t>hành</a:t>
            </a:r>
            <a:r>
              <a:rPr lang="vi-VN" sz="5900" dirty="0">
                <a:effectLst/>
                <a:latin typeface="Times New Roman" panose="02020603050405020304" pitchFamily="18" charset="0"/>
                <a:ea typeface="Calibri" panose="020F0502020204030204" pitchFamily="34" charset="0"/>
              </a:rPr>
              <a:t> thân </a:t>
            </a:r>
            <a:r>
              <a:rPr lang="vi-VN" sz="5900" dirty="0" err="1">
                <a:effectLst/>
                <a:latin typeface="Times New Roman" panose="02020603050405020304" pitchFamily="18" charset="0"/>
                <a:ea typeface="Calibri" panose="020F0502020204030204" pitchFamily="34" charset="0"/>
              </a:rPr>
              <a:t>thể</a:t>
            </a:r>
            <a:endParaRPr lang="vi-VN" sz="5900" dirty="0">
              <a:effectLst/>
              <a:latin typeface="Times New Roman" panose="02020603050405020304" pitchFamily="18" charset="0"/>
              <a:ea typeface="Calibri" panose="020F0502020204030204" pitchFamily="34" charset="0"/>
            </a:endParaRPr>
          </a:p>
          <a:p>
            <a:pPr indent="0" algn="just">
              <a:lnSpc>
                <a:spcPct val="170000"/>
              </a:lnSpc>
              <a:spcBef>
                <a:spcPts val="0"/>
              </a:spcBef>
              <a:buNone/>
            </a:pP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Nhận</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biết</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ứng</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phó</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với</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hành</a:t>
            </a:r>
            <a:r>
              <a:rPr lang="vi-VN" sz="5900" dirty="0">
                <a:effectLst/>
                <a:latin typeface="Times New Roman" panose="02020603050405020304" pitchFamily="18" charset="0"/>
                <a:ea typeface="Calibri" panose="020F0502020204030204" pitchFamily="34" charset="0"/>
              </a:rPr>
              <a:t> vi </a:t>
            </a:r>
            <a:r>
              <a:rPr lang="vi-VN" sz="5900" dirty="0" err="1">
                <a:effectLst/>
                <a:latin typeface="Times New Roman" panose="02020603050405020304" pitchFamily="18" charset="0"/>
                <a:ea typeface="Calibri" panose="020F0502020204030204" pitchFamily="34" charset="0"/>
              </a:rPr>
              <a:t>bạo</a:t>
            </a:r>
            <a:r>
              <a:rPr lang="vi-VN" sz="5900" dirty="0">
                <a:effectLst/>
                <a:latin typeface="Times New Roman" panose="02020603050405020304" pitchFamily="18" charset="0"/>
                <a:ea typeface="Calibri" panose="020F0502020204030204" pitchFamily="34" charset="0"/>
              </a:rPr>
              <a:t> </a:t>
            </a:r>
            <a:r>
              <a:rPr lang="vi-VN" sz="5900" dirty="0" err="1">
                <a:latin typeface="Times New Roman" panose="02020603050405020304" pitchFamily="18" charset="0"/>
                <a:ea typeface="Calibri" panose="020F0502020204030204" pitchFamily="34" charset="0"/>
              </a:rPr>
              <a:t>hành</a:t>
            </a:r>
            <a:r>
              <a:rPr lang="vi-VN" sz="5900" dirty="0">
                <a:effectLst/>
                <a:latin typeface="Times New Roman" panose="02020603050405020304" pitchFamily="18" charset="0"/>
                <a:ea typeface="Calibri" panose="020F0502020204030204" pitchFamily="34" charset="0"/>
              </a:rPr>
              <a:t> tinh </a:t>
            </a:r>
            <a:r>
              <a:rPr lang="vi-VN" sz="5900" dirty="0" err="1">
                <a:effectLst/>
                <a:latin typeface="Times New Roman" panose="02020603050405020304" pitchFamily="18" charset="0"/>
                <a:ea typeface="Calibri" panose="020F0502020204030204" pitchFamily="34" charset="0"/>
              </a:rPr>
              <a:t>thần</a:t>
            </a:r>
            <a:endParaRPr lang="vi-VN" sz="5900" dirty="0">
              <a:effectLst/>
              <a:latin typeface="Times New Roman" panose="02020603050405020304" pitchFamily="18" charset="0"/>
              <a:ea typeface="Calibri" panose="020F0502020204030204" pitchFamily="34" charset="0"/>
            </a:endParaRPr>
          </a:p>
          <a:p>
            <a:pPr indent="0" algn="just">
              <a:lnSpc>
                <a:spcPct val="170000"/>
              </a:lnSpc>
              <a:spcBef>
                <a:spcPts val="0"/>
              </a:spcBef>
              <a:buNone/>
            </a:pP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Nhận</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biết</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ứng</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phó</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với</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hành</a:t>
            </a:r>
            <a:r>
              <a:rPr lang="vi-VN" sz="5900" dirty="0">
                <a:effectLst/>
                <a:latin typeface="Times New Roman" panose="02020603050405020304" pitchFamily="18" charset="0"/>
                <a:ea typeface="Calibri" panose="020F0502020204030204" pitchFamily="34" charset="0"/>
              </a:rPr>
              <a:t> vi xâm </a:t>
            </a:r>
            <a:r>
              <a:rPr lang="vi-VN" sz="5900" dirty="0" err="1">
                <a:effectLst/>
                <a:latin typeface="Times New Roman" panose="02020603050405020304" pitchFamily="18" charset="0"/>
                <a:ea typeface="Calibri" panose="020F0502020204030204" pitchFamily="34" charset="0"/>
              </a:rPr>
              <a:t>hại</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tình</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dục</a:t>
            </a:r>
            <a:endParaRPr lang="vi-VN" sz="5900" dirty="0">
              <a:effectLst/>
              <a:latin typeface="Times New Roman" panose="02020603050405020304" pitchFamily="18" charset="0"/>
              <a:ea typeface="Calibri" panose="020F0502020204030204" pitchFamily="34" charset="0"/>
            </a:endParaRPr>
          </a:p>
          <a:p>
            <a:pPr indent="0" algn="just">
              <a:lnSpc>
                <a:spcPct val="170000"/>
              </a:lnSpc>
              <a:spcBef>
                <a:spcPts val="0"/>
              </a:spcBef>
              <a:buNone/>
            </a:pP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Nhận</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biết</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và</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ứng</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phó</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với</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hành</a:t>
            </a:r>
            <a:r>
              <a:rPr lang="vi-VN" sz="5900" dirty="0">
                <a:effectLst/>
                <a:latin typeface="Times New Roman" panose="02020603050405020304" pitchFamily="18" charset="0"/>
                <a:ea typeface="Calibri" panose="020F0502020204030204" pitchFamily="34" charset="0"/>
              </a:rPr>
              <a:t> vi xao </a:t>
            </a:r>
            <a:r>
              <a:rPr lang="vi-VN" sz="5900" dirty="0" err="1">
                <a:effectLst/>
                <a:latin typeface="Times New Roman" panose="02020603050405020304" pitchFamily="18" charset="0"/>
                <a:ea typeface="Calibri" panose="020F0502020204030204" pitchFamily="34" charset="0"/>
              </a:rPr>
              <a:t>nhãng</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và</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đối</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xử</a:t>
            </a:r>
            <a:r>
              <a:rPr lang="vi-VN" sz="5900" dirty="0">
                <a:effectLst/>
                <a:latin typeface="Times New Roman" panose="02020603050405020304" pitchFamily="18" charset="0"/>
                <a:ea typeface="Calibri" panose="020F0502020204030204" pitchFamily="34" charset="0"/>
              </a:rPr>
              <a:t> </a:t>
            </a:r>
            <a:r>
              <a:rPr lang="vi-VN" sz="5900" dirty="0" err="1">
                <a:effectLst/>
                <a:latin typeface="Times New Roman" panose="02020603050405020304" pitchFamily="18" charset="0"/>
                <a:ea typeface="Calibri" panose="020F0502020204030204" pitchFamily="34" charset="0"/>
              </a:rPr>
              <a:t>thờ</a:t>
            </a:r>
            <a:r>
              <a:rPr lang="vi-VN" sz="5900" dirty="0">
                <a:effectLst/>
                <a:latin typeface="Times New Roman" panose="02020603050405020304" pitchFamily="18" charset="0"/>
                <a:ea typeface="Calibri" panose="020F0502020204030204" pitchFamily="34" charset="0"/>
              </a:rPr>
              <a:t> ơ</a:t>
            </a:r>
          </a:p>
          <a:p>
            <a:pPr algn="just"/>
            <a:endParaRPr lang="en-US" sz="5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9145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3B4CC-B174-1748-8FB7-8EEC0202D9FD}"/>
              </a:ext>
            </a:extLst>
          </p:cNvPr>
          <p:cNvSpPr>
            <a:spLocks noGrp="1"/>
          </p:cNvSpPr>
          <p:nvPr>
            <p:ph type="title"/>
          </p:nvPr>
        </p:nvSpPr>
        <p:spPr>
          <a:xfrm>
            <a:off x="2592925" y="624110"/>
            <a:ext cx="8911687" cy="768755"/>
          </a:xfrm>
        </p:spPr>
        <p:txBody>
          <a:bodyPr>
            <a:normAutofit/>
          </a:bodyPr>
          <a:lstStyle/>
          <a:p>
            <a:r>
              <a:rPr lang="vi-VN" sz="2800" b="1" dirty="0">
                <a:latin typeface="Times New Roman" panose="02020603050405020304" pitchFamily="18" charset="0"/>
                <a:cs typeface="Times New Roman" panose="02020603050405020304" pitchFamily="18" charset="0"/>
              </a:rPr>
              <a:t>2. NỘI DUNG TẬP HUẤN</a:t>
            </a:r>
            <a:endParaRPr lang="en-US"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4CCBBD3-2EAB-314F-B9F8-FF09D86DA619}"/>
              </a:ext>
            </a:extLst>
          </p:cNvPr>
          <p:cNvSpPr>
            <a:spLocks noGrp="1"/>
          </p:cNvSpPr>
          <p:nvPr>
            <p:ph idx="1"/>
          </p:nvPr>
        </p:nvSpPr>
        <p:spPr>
          <a:xfrm>
            <a:off x="1285875" y="1533525"/>
            <a:ext cx="10487025" cy="4622726"/>
          </a:xfrm>
        </p:spPr>
        <p:txBody>
          <a:bodyPr>
            <a:normAutofit/>
          </a:bodyPr>
          <a:lstStyle/>
          <a:p>
            <a:pPr marL="0" indent="0">
              <a:buNone/>
            </a:pPr>
            <a:r>
              <a:rPr lang="vi-VN" sz="3000" dirty="0">
                <a:latin typeface="Times New Roman" panose="02020603050405020304" pitchFamily="18" charset="0"/>
                <a:cs typeface="Times New Roman" panose="02020603050405020304" pitchFamily="18" charset="0"/>
              </a:rPr>
              <a:t>-  </a:t>
            </a:r>
            <a:r>
              <a:rPr lang="en-US" sz="3000" dirty="0" err="1">
                <a:effectLst/>
                <a:latin typeface="Times New Roman" panose="02020603050405020304" pitchFamily="18" charset="0"/>
                <a:ea typeface="Calibri" panose="020F0502020204030204" pitchFamily="34" charset="0"/>
              </a:rPr>
              <a:t>Giới</a:t>
            </a:r>
            <a:r>
              <a:rPr lang="en-US" sz="3000" dirty="0">
                <a:effectLst/>
                <a:latin typeface="Times New Roman" panose="02020603050405020304" pitchFamily="18" charset="0"/>
                <a:ea typeface="Calibri" panose="020F0502020204030204" pitchFamily="34" charset="0"/>
              </a:rPr>
              <a:t> </a:t>
            </a:r>
            <a:r>
              <a:rPr lang="en-US" sz="3000" dirty="0" err="1">
                <a:effectLst/>
                <a:latin typeface="Times New Roman" panose="02020603050405020304" pitchFamily="18" charset="0"/>
                <a:ea typeface="Calibri" panose="020F0502020204030204" pitchFamily="34" charset="0"/>
              </a:rPr>
              <a:t>thiệu</a:t>
            </a:r>
            <a:r>
              <a:rPr lang="en-US" sz="3000" dirty="0">
                <a:effectLst/>
                <a:latin typeface="Times New Roman" panose="02020603050405020304" pitchFamily="18" charset="0"/>
                <a:ea typeface="Calibri" panose="020F0502020204030204" pitchFamily="34" charset="0"/>
              </a:rPr>
              <a:t> </a:t>
            </a:r>
            <a:r>
              <a:rPr lang="en-US" sz="3000" dirty="0" err="1">
                <a:effectLst/>
                <a:latin typeface="Times New Roman" panose="02020603050405020304" pitchFamily="18" charset="0"/>
                <a:ea typeface="Calibri" panose="020F0502020204030204" pitchFamily="34" charset="0"/>
              </a:rPr>
              <a:t>một</a:t>
            </a:r>
            <a:r>
              <a:rPr lang="en-US" sz="3000" dirty="0">
                <a:effectLst/>
                <a:latin typeface="Times New Roman" panose="02020603050405020304" pitchFamily="18" charset="0"/>
                <a:ea typeface="Calibri" panose="020F0502020204030204" pitchFamily="34" charset="0"/>
              </a:rPr>
              <a:t> </a:t>
            </a:r>
            <a:r>
              <a:rPr lang="en-US" sz="3000" dirty="0" err="1">
                <a:effectLst/>
                <a:latin typeface="Times New Roman" panose="02020603050405020304" pitchFamily="18" charset="0"/>
                <a:ea typeface="Calibri" panose="020F0502020204030204" pitchFamily="34" charset="0"/>
              </a:rPr>
              <a:t>số</a:t>
            </a:r>
            <a:r>
              <a:rPr lang="en-US" sz="3000" dirty="0">
                <a:effectLst/>
                <a:latin typeface="Times New Roman" panose="02020603050405020304" pitchFamily="18" charset="0"/>
                <a:ea typeface="Calibri" panose="020F0502020204030204" pitchFamily="34" charset="0"/>
              </a:rPr>
              <a:t> </a:t>
            </a:r>
            <a:r>
              <a:rPr lang="en-US" sz="3000" dirty="0" err="1">
                <a:effectLst/>
                <a:latin typeface="Times New Roman" panose="02020603050405020304" pitchFamily="18" charset="0"/>
                <a:ea typeface="Calibri" panose="020F0502020204030204" pitchFamily="34" charset="0"/>
              </a:rPr>
              <a:t>văn</a:t>
            </a:r>
            <a:r>
              <a:rPr lang="en-US" sz="3000" dirty="0">
                <a:effectLst/>
                <a:latin typeface="Times New Roman" panose="02020603050405020304" pitchFamily="18" charset="0"/>
                <a:ea typeface="Calibri" panose="020F0502020204030204" pitchFamily="34" charset="0"/>
              </a:rPr>
              <a:t> </a:t>
            </a:r>
            <a:r>
              <a:rPr lang="en-US" sz="3000" dirty="0" err="1">
                <a:effectLst/>
                <a:latin typeface="Times New Roman" panose="02020603050405020304" pitchFamily="18" charset="0"/>
                <a:ea typeface="Calibri" panose="020F0502020204030204" pitchFamily="34" charset="0"/>
              </a:rPr>
              <a:t>bản</a:t>
            </a:r>
            <a:r>
              <a:rPr lang="en-US" sz="3000" dirty="0">
                <a:effectLst/>
                <a:latin typeface="Times New Roman" panose="02020603050405020304" pitchFamily="18" charset="0"/>
                <a:ea typeface="Calibri" panose="020F0502020204030204" pitchFamily="34" charset="0"/>
              </a:rPr>
              <a:t> </a:t>
            </a:r>
            <a:r>
              <a:rPr lang="en-US" sz="3000" dirty="0" err="1">
                <a:effectLst/>
                <a:latin typeface="Times New Roman" panose="02020603050405020304" pitchFamily="18" charset="0"/>
                <a:ea typeface="Calibri" panose="020F0502020204030204" pitchFamily="34" charset="0"/>
              </a:rPr>
              <a:t>quy</a:t>
            </a:r>
            <a:r>
              <a:rPr lang="en-US" sz="3000" dirty="0">
                <a:effectLst/>
                <a:latin typeface="Times New Roman" panose="02020603050405020304" pitchFamily="18" charset="0"/>
                <a:ea typeface="Calibri" panose="020F0502020204030204" pitchFamily="34" charset="0"/>
              </a:rPr>
              <a:t> </a:t>
            </a:r>
            <a:r>
              <a:rPr lang="en-US" sz="3000" dirty="0" err="1">
                <a:effectLst/>
                <a:latin typeface="Times New Roman" panose="02020603050405020304" pitchFamily="18" charset="0"/>
                <a:ea typeface="Calibri" panose="020F0502020204030204" pitchFamily="34" charset="0"/>
              </a:rPr>
              <a:t>định</a:t>
            </a:r>
            <a:r>
              <a:rPr lang="en-US" sz="3000" dirty="0">
                <a:effectLst/>
                <a:latin typeface="Times New Roman" panose="02020603050405020304" pitchFamily="18" charset="0"/>
                <a:ea typeface="Calibri" panose="020F0502020204030204" pitchFamily="34" charset="0"/>
              </a:rPr>
              <a:t> </a:t>
            </a:r>
            <a:r>
              <a:rPr lang="en-US" sz="3000" dirty="0" err="1">
                <a:effectLst/>
                <a:latin typeface="Times New Roman" panose="02020603050405020304" pitchFamily="18" charset="0"/>
                <a:ea typeface="Calibri" panose="020F0502020204030204" pitchFamily="34" charset="0"/>
              </a:rPr>
              <a:t>công</a:t>
            </a:r>
            <a:r>
              <a:rPr lang="en-US" sz="3000" dirty="0">
                <a:effectLst/>
                <a:latin typeface="Times New Roman" panose="02020603050405020304" pitchFamily="18" charset="0"/>
                <a:ea typeface="Calibri" panose="020F0502020204030204" pitchFamily="34" charset="0"/>
              </a:rPr>
              <a:t> </a:t>
            </a:r>
            <a:r>
              <a:rPr lang="en-US" sz="3000" dirty="0" err="1">
                <a:effectLst/>
                <a:latin typeface="Times New Roman" panose="02020603050405020304" pitchFamily="18" charset="0"/>
                <a:ea typeface="Calibri" panose="020F0502020204030204" pitchFamily="34" charset="0"/>
              </a:rPr>
              <a:t>tác</a:t>
            </a:r>
            <a:r>
              <a:rPr lang="en-US" sz="3000" dirty="0">
                <a:effectLst/>
                <a:latin typeface="Times New Roman" panose="02020603050405020304" pitchFamily="18" charset="0"/>
                <a:ea typeface="Calibri" panose="020F0502020204030204" pitchFamily="34" charset="0"/>
              </a:rPr>
              <a:t> </a:t>
            </a:r>
            <a:r>
              <a:rPr lang="en-US" sz="3000" dirty="0" err="1">
                <a:effectLst/>
                <a:latin typeface="Times New Roman" panose="02020603050405020304" pitchFamily="18" charset="0"/>
                <a:ea typeface="Calibri" panose="020F0502020204030204" pitchFamily="34" charset="0"/>
              </a:rPr>
              <a:t>bảo</a:t>
            </a:r>
            <a:r>
              <a:rPr lang="en-US" sz="3000" dirty="0">
                <a:effectLst/>
                <a:latin typeface="Times New Roman" panose="02020603050405020304" pitchFamily="18" charset="0"/>
                <a:ea typeface="Calibri" panose="020F0502020204030204" pitchFamily="34" charset="0"/>
              </a:rPr>
              <a:t> </a:t>
            </a:r>
            <a:r>
              <a:rPr lang="en-US" sz="3000" dirty="0" err="1">
                <a:effectLst/>
                <a:latin typeface="Times New Roman" panose="02020603050405020304" pitchFamily="18" charset="0"/>
                <a:ea typeface="Calibri" panose="020F0502020204030204" pitchFamily="34" charset="0"/>
              </a:rPr>
              <a:t>vệ</a:t>
            </a:r>
            <a:r>
              <a:rPr lang="en-US" sz="3000" dirty="0">
                <a:effectLst/>
                <a:latin typeface="Times New Roman" panose="02020603050405020304" pitchFamily="18" charset="0"/>
                <a:ea typeface="Calibri" panose="020F0502020204030204" pitchFamily="34" charset="0"/>
              </a:rPr>
              <a:t> </a:t>
            </a:r>
            <a:r>
              <a:rPr lang="en-US" sz="3000" dirty="0" err="1">
                <a:effectLst/>
                <a:latin typeface="Times New Roman" panose="02020603050405020304" pitchFamily="18" charset="0"/>
                <a:ea typeface="Calibri" panose="020F0502020204030204" pitchFamily="34" charset="0"/>
              </a:rPr>
              <a:t>trẻ</a:t>
            </a:r>
            <a:r>
              <a:rPr lang="en-US" sz="3000" dirty="0">
                <a:effectLst/>
                <a:latin typeface="Times New Roman" panose="02020603050405020304" pitchFamily="18" charset="0"/>
                <a:ea typeface="Calibri" panose="020F0502020204030204" pitchFamily="34" charset="0"/>
              </a:rPr>
              <a:t> </a:t>
            </a:r>
            <a:r>
              <a:rPr lang="en-US" sz="3000" dirty="0" err="1">
                <a:effectLst/>
                <a:latin typeface="Times New Roman" panose="02020603050405020304" pitchFamily="18" charset="0"/>
                <a:ea typeface="Calibri" panose="020F0502020204030204" pitchFamily="34" charset="0"/>
              </a:rPr>
              <a:t>em</a:t>
            </a:r>
            <a:endParaRPr lang="en-US" sz="3000" dirty="0">
              <a:effectLst/>
              <a:latin typeface="Times New Roman" panose="02020603050405020304" pitchFamily="18" charset="0"/>
              <a:ea typeface="Calibri" panose="020F0502020204030204" pitchFamily="34" charset="0"/>
            </a:endParaRPr>
          </a:p>
          <a:p>
            <a:pPr>
              <a:buFontTx/>
              <a:buChar char="-"/>
            </a:pPr>
            <a:r>
              <a:rPr lang="en-US" sz="3000" dirty="0" err="1">
                <a:effectLst/>
                <a:latin typeface="Times New Roman" panose="02020603050405020304" pitchFamily="18" charset="0"/>
                <a:ea typeface="Calibri" panose="020F0502020204030204" pitchFamily="34" charset="0"/>
              </a:rPr>
              <a:t>Các</a:t>
            </a:r>
            <a:r>
              <a:rPr lang="en-US"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cấp</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độ</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bảo</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vệ</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trẻ</a:t>
            </a:r>
            <a:r>
              <a:rPr lang="vi-VN" sz="3000" dirty="0">
                <a:effectLst/>
                <a:latin typeface="Times New Roman" panose="02020603050405020304" pitchFamily="18" charset="0"/>
                <a:ea typeface="Calibri" panose="020F0502020204030204" pitchFamily="34" charset="0"/>
              </a:rPr>
              <a:t> em </a:t>
            </a:r>
          </a:p>
          <a:p>
            <a:pPr>
              <a:buFontTx/>
              <a:buChar char="-"/>
            </a:pPr>
            <a:r>
              <a:rPr lang="vi-VN" sz="3000" dirty="0" err="1">
                <a:effectLst/>
                <a:latin typeface="Times New Roman" panose="02020603050405020304" pitchFamily="18" charset="0"/>
                <a:ea typeface="Calibri" panose="020F0502020204030204" pitchFamily="34" charset="0"/>
              </a:rPr>
              <a:t>Trách</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nhiệm</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của</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các</a:t>
            </a:r>
            <a:r>
              <a:rPr lang="vi-VN" sz="3000" dirty="0">
                <a:effectLst/>
                <a:latin typeface="Times New Roman" panose="02020603050405020304" pitchFamily="18" charset="0"/>
                <a:ea typeface="Calibri" panose="020F0502020204030204" pitchFamily="34" charset="0"/>
              </a:rPr>
              <a:t> cơ </a:t>
            </a:r>
            <a:r>
              <a:rPr lang="vi-VN" sz="3000" dirty="0" err="1">
                <a:effectLst/>
                <a:latin typeface="Times New Roman" panose="02020603050405020304" pitchFamily="18" charset="0"/>
                <a:ea typeface="Calibri" panose="020F0502020204030204" pitchFamily="34" charset="0"/>
              </a:rPr>
              <a:t>sở</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giáo</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dục</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mầm</a:t>
            </a:r>
            <a:r>
              <a:rPr lang="vi-VN" sz="3000" dirty="0">
                <a:effectLst/>
                <a:latin typeface="Times New Roman" panose="02020603050405020304" pitchFamily="18" charset="0"/>
                <a:ea typeface="Calibri" panose="020F0502020204030204" pitchFamily="34" charset="0"/>
              </a:rPr>
              <a:t> non trong </a:t>
            </a:r>
            <a:r>
              <a:rPr lang="vi-VN" sz="3000" dirty="0" err="1">
                <a:effectLst/>
                <a:latin typeface="Times New Roman" panose="02020603050405020304" pitchFamily="18" charset="0"/>
                <a:ea typeface="Calibri" panose="020F0502020204030204" pitchFamily="34" charset="0"/>
              </a:rPr>
              <a:t>phòng</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chống</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bạo</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lực</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bạo</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hành</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trẻ</a:t>
            </a:r>
            <a:endParaRPr lang="vi-VN" sz="3000" dirty="0">
              <a:effectLst/>
              <a:latin typeface="Times New Roman" panose="02020603050405020304" pitchFamily="18" charset="0"/>
              <a:ea typeface="Calibri" panose="020F0502020204030204" pitchFamily="34" charset="0"/>
            </a:endParaRPr>
          </a:p>
          <a:p>
            <a:pPr>
              <a:buFontTx/>
              <a:buChar char="-"/>
            </a:pPr>
            <a:r>
              <a:rPr lang="vi-VN" sz="3000" dirty="0" err="1">
                <a:effectLst/>
                <a:latin typeface="Times New Roman" panose="02020603050405020304" pitchFamily="18" charset="0"/>
                <a:ea typeface="Calibri" panose="020F0502020204030204" pitchFamily="34" charset="0"/>
              </a:rPr>
              <a:t>Hướng</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dẫn</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tích</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hợp</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nội</a:t>
            </a:r>
            <a:r>
              <a:rPr lang="vi-VN" sz="3000" dirty="0">
                <a:effectLst/>
                <a:latin typeface="Times New Roman" panose="02020603050405020304" pitchFamily="18" charset="0"/>
                <a:ea typeface="Calibri" panose="020F0502020204030204" pitchFamily="34" charset="0"/>
              </a:rPr>
              <a:t> dung </a:t>
            </a:r>
            <a:r>
              <a:rPr lang="vi-VN" sz="3000" dirty="0" err="1">
                <a:effectLst/>
                <a:latin typeface="Times New Roman" panose="02020603050405020304" pitchFamily="18" charset="0"/>
                <a:ea typeface="Calibri" panose="020F0502020204030204" pitchFamily="34" charset="0"/>
              </a:rPr>
              <a:t>phòng</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chống</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bạo</a:t>
            </a:r>
            <a:r>
              <a:rPr lang="vi-VN" sz="3000" dirty="0">
                <a:effectLst/>
                <a:latin typeface="Times New Roman" panose="02020603050405020304" pitchFamily="18" charset="0"/>
                <a:ea typeface="Calibri" panose="020F0502020204030204" pitchFamily="34" charset="0"/>
              </a:rPr>
              <a:t> </a:t>
            </a:r>
            <a:r>
              <a:rPr lang="vi-VN" sz="3000" dirty="0" err="1">
                <a:latin typeface="Times New Roman" panose="02020603050405020304" pitchFamily="18" charset="0"/>
                <a:ea typeface="Calibri" panose="020F0502020204030204" pitchFamily="34" charset="0"/>
              </a:rPr>
              <a:t>hành</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trẻ</a:t>
            </a:r>
            <a:r>
              <a:rPr lang="vi-VN" sz="3000" dirty="0">
                <a:effectLst/>
                <a:latin typeface="Times New Roman" panose="02020603050405020304" pitchFamily="18" charset="0"/>
                <a:ea typeface="Calibri" panose="020F0502020204030204" pitchFamily="34" charset="0"/>
              </a:rPr>
              <a:t> em </a:t>
            </a:r>
            <a:r>
              <a:rPr lang="vi-VN" sz="3000" dirty="0" err="1">
                <a:effectLst/>
                <a:latin typeface="Times New Roman" panose="02020603050405020304" pitchFamily="18" charset="0"/>
                <a:ea typeface="Calibri" panose="020F0502020204030204" pitchFamily="34" charset="0"/>
              </a:rPr>
              <a:t>vào</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hoạt</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động</a:t>
            </a:r>
            <a:r>
              <a:rPr lang="vi-VN" sz="3000" dirty="0">
                <a:effectLst/>
                <a:latin typeface="Times New Roman" panose="02020603050405020304" pitchFamily="18" charset="0"/>
                <a:ea typeface="Calibri" panose="020F0502020204030204" pitchFamily="34" charset="0"/>
              </a:rPr>
              <a:t> chăm </a:t>
            </a:r>
            <a:r>
              <a:rPr lang="vi-VN" sz="3000" dirty="0" err="1">
                <a:effectLst/>
                <a:latin typeface="Times New Roman" panose="02020603050405020304" pitchFamily="18" charset="0"/>
                <a:ea typeface="Calibri" panose="020F0502020204030204" pitchFamily="34" charset="0"/>
              </a:rPr>
              <a:t>sóc</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giáo</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dục</a:t>
            </a:r>
            <a:r>
              <a:rPr lang="vi-VN" sz="3000" dirty="0">
                <a:effectLst/>
                <a:latin typeface="Times New Roman" panose="02020603050405020304" pitchFamily="18" charset="0"/>
                <a:ea typeface="Calibri" panose="020F0502020204030204" pitchFamily="34" charset="0"/>
              </a:rPr>
              <a:t> </a:t>
            </a:r>
            <a:r>
              <a:rPr lang="vi-VN" sz="3000" dirty="0" err="1">
                <a:effectLst/>
                <a:latin typeface="Times New Roman" panose="02020603050405020304" pitchFamily="18" charset="0"/>
                <a:ea typeface="Calibri" panose="020F0502020204030204" pitchFamily="34" charset="0"/>
              </a:rPr>
              <a:t>trẻ</a:t>
            </a:r>
            <a:endParaRPr lang="vi-VN" sz="3000" dirty="0">
              <a:effectLst/>
              <a:latin typeface="Times New Roman" panose="02020603050405020304" pitchFamily="18" charset="0"/>
              <a:ea typeface="Calibri" panose="020F0502020204030204" pitchFamily="34" charset="0"/>
            </a:endParaRPr>
          </a:p>
          <a:p>
            <a:pPr>
              <a:buFontTx/>
              <a:buChar char="-"/>
            </a:pPr>
            <a:r>
              <a:rPr lang="vi-VN" sz="2800" dirty="0" err="1">
                <a:effectLst/>
                <a:latin typeface="Times New Roman" panose="02020603050405020304" pitchFamily="18" charset="0"/>
                <a:ea typeface="Calibri" panose="020F0502020204030204" pitchFamily="34" charset="0"/>
              </a:rPr>
              <a:t>Thảo</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luận</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về</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cách</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tổ</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chức</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hoạt</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động</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giáo</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dục</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kỹ</a:t>
            </a:r>
            <a:r>
              <a:rPr lang="vi-VN" sz="2800" dirty="0">
                <a:effectLst/>
                <a:latin typeface="Times New Roman" panose="02020603050405020304" pitchFamily="18" charset="0"/>
                <a:ea typeface="Calibri" panose="020F0502020204030204" pitchFamily="34" charset="0"/>
              </a:rPr>
              <a:t> năng </a:t>
            </a:r>
            <a:r>
              <a:rPr lang="vi-VN" sz="2800" dirty="0" err="1">
                <a:effectLst/>
                <a:latin typeface="Times New Roman" panose="02020603050405020304" pitchFamily="18" charset="0"/>
                <a:ea typeface="Calibri" panose="020F0502020204030204" pitchFamily="34" charset="0"/>
              </a:rPr>
              <a:t>phòng</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chống</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bạo</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hành</a:t>
            </a:r>
            <a:r>
              <a:rPr lang="vi-VN" sz="2800" dirty="0">
                <a:effectLst/>
                <a:latin typeface="Times New Roman" panose="02020603050405020304" pitchFamily="18" charset="0"/>
                <a:ea typeface="Calibri" panose="020F0502020204030204" pitchFamily="34" charset="0"/>
              </a:rPr>
              <a:t> cho </a:t>
            </a:r>
            <a:r>
              <a:rPr lang="vi-VN" sz="2800" dirty="0" err="1">
                <a:effectLst/>
                <a:latin typeface="Times New Roman" panose="02020603050405020304" pitchFamily="18" charset="0"/>
                <a:ea typeface="Calibri" panose="020F0502020204030204" pitchFamily="34" charset="0"/>
              </a:rPr>
              <a:t>trẻ</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tại</a:t>
            </a:r>
            <a:r>
              <a:rPr lang="vi-VN" sz="2800" dirty="0">
                <a:effectLst/>
                <a:latin typeface="Times New Roman" panose="02020603050405020304" pitchFamily="18" charset="0"/>
                <a:ea typeface="Calibri" panose="020F0502020204030204" pitchFamily="34" charset="0"/>
              </a:rPr>
              <a:t> </a:t>
            </a:r>
            <a:r>
              <a:rPr lang="vi-VN" sz="2800" dirty="0" err="1">
                <a:effectLst/>
                <a:latin typeface="Times New Roman" panose="02020603050405020304" pitchFamily="18" charset="0"/>
                <a:ea typeface="Calibri" panose="020F0502020204030204" pitchFamily="34" charset="0"/>
              </a:rPr>
              <a:t>nhóm</a:t>
            </a:r>
            <a:r>
              <a:rPr lang="vi-VN" sz="2800" dirty="0">
                <a:effectLst/>
                <a:latin typeface="Times New Roman" panose="02020603050405020304" pitchFamily="18" charset="0"/>
                <a:ea typeface="Calibri" panose="020F0502020204030204" pitchFamily="34" charset="0"/>
              </a:rPr>
              <a:t>/</a:t>
            </a:r>
            <a:r>
              <a:rPr lang="vi-VN" sz="2800" dirty="0" err="1">
                <a:effectLst/>
                <a:latin typeface="Times New Roman" panose="02020603050405020304" pitchFamily="18" charset="0"/>
                <a:ea typeface="Calibri" panose="020F0502020204030204" pitchFamily="34" charset="0"/>
              </a:rPr>
              <a:t>lớp</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12694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Number Placeholder 1">
            <a:extLst>
              <a:ext uri="{FF2B5EF4-FFF2-40B4-BE49-F238E27FC236}">
                <a16:creationId xmlns:a16="http://schemas.microsoft.com/office/drawing/2014/main" id="{8542B026-5D9B-4989-8FBE-DCB8FD921A63}"/>
              </a:ext>
            </a:extLst>
          </p:cNvPr>
          <p:cNvSpPr>
            <a:spLocks noGrp="1" noChangeArrowheads="1"/>
          </p:cNvSpPr>
          <p:nvPr>
            <p:ph type="sldNum" sz="quarter" idx="10"/>
          </p:nvPr>
        </p:nvSpPr>
        <p:spPr>
          <a:xfrm>
            <a:off x="8077200" y="6356351"/>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lvl1pPr>
              <a:spcBef>
                <a:spcPts val="800"/>
              </a:spcBef>
              <a:buClr>
                <a:srgbClr val="000000"/>
              </a:buClr>
              <a:buSzPct val="100000"/>
              <a:buFont typeface="Times New Roman" panose="02020603050405020304" pitchFamily="18" charset="0"/>
              <a:defRPr sz="3200">
                <a:solidFill>
                  <a:srgbClr val="000000"/>
                </a:solidFill>
                <a:latin typeface="Arial" panose="020B0604020202020204" pitchFamily="34" charset="0"/>
                <a:ea typeface="Microsoft YaHei" panose="020B0503020204020204" pitchFamily="34" charset="-122"/>
              </a:defRPr>
            </a:lvl1pPr>
            <a:lvl2pPr marL="457200">
              <a:spcBef>
                <a:spcPts val="700"/>
              </a:spcBef>
              <a:buClr>
                <a:srgbClr val="000000"/>
              </a:buClr>
              <a:buSzPct val="100000"/>
              <a:buFont typeface="Times New Roman" panose="02020603050405020304" pitchFamily="18" charset="0"/>
              <a:defRPr sz="2800">
                <a:solidFill>
                  <a:srgbClr val="000000"/>
                </a:solidFill>
                <a:latin typeface="Arial" panose="020B0604020202020204" pitchFamily="34" charset="0"/>
                <a:ea typeface="Microsoft YaHei" panose="020B0503020204020204" pitchFamily="34" charset="-122"/>
              </a:defRPr>
            </a:lvl2pPr>
            <a:lvl3pPr marL="914400">
              <a:spcBef>
                <a:spcPts val="600"/>
              </a:spcBef>
              <a:buClr>
                <a:srgbClr val="000000"/>
              </a:buClr>
              <a:buSzPct val="100000"/>
              <a:buFont typeface="Times New Roman" panose="02020603050405020304" pitchFamily="18" charset="0"/>
              <a:defRPr sz="2400">
                <a:solidFill>
                  <a:srgbClr val="000000"/>
                </a:solidFill>
                <a:latin typeface="Arial" panose="020B0604020202020204" pitchFamily="34" charset="0"/>
                <a:ea typeface="Microsoft YaHei" panose="020B0503020204020204" pitchFamily="34" charset="-122"/>
              </a:defRPr>
            </a:lvl3pPr>
            <a:lvl4pPr marL="1371600">
              <a:spcBef>
                <a:spcPts val="50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Microsoft YaHei" panose="020B0503020204020204" pitchFamily="34" charset="-122"/>
              </a:defRPr>
            </a:lvl4pPr>
            <a:lvl5pPr marL="1828800">
              <a:spcBef>
                <a:spcPts val="500"/>
              </a:spcBef>
              <a:buClr>
                <a:srgbClr val="000000"/>
              </a:buClr>
              <a:buSzPct val="100000"/>
              <a:buFont typeface="Times New Roman" panose="02020603050405020304" pitchFamily="18" charset="0"/>
              <a:defRPr sz="2000">
                <a:solidFill>
                  <a:srgbClr val="000000"/>
                </a:solidFill>
                <a:latin typeface="Arial" panose="020B0604020202020204" pitchFamily="34" charset="0"/>
                <a:ea typeface="Microsoft YaHei" panose="020B0503020204020204" pitchFamily="34" charset="-122"/>
              </a:defRPr>
            </a:lvl5pPr>
            <a:lvl6pPr indent="-228600" defTabSz="449263"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Arial" panose="020B0604020202020204" pitchFamily="34" charset="0"/>
                <a:ea typeface="Microsoft YaHei" panose="020B0503020204020204" pitchFamily="34" charset="-122"/>
              </a:defRPr>
            </a:lvl6pPr>
            <a:lvl7pPr indent="-228600" defTabSz="449263"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Arial" panose="020B0604020202020204" pitchFamily="34" charset="0"/>
                <a:ea typeface="Microsoft YaHei" panose="020B0503020204020204" pitchFamily="34" charset="-122"/>
              </a:defRPr>
            </a:lvl7pPr>
            <a:lvl8pPr indent="-228600" defTabSz="449263"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Arial" panose="020B0604020202020204" pitchFamily="34" charset="0"/>
                <a:ea typeface="Microsoft YaHei" panose="020B0503020204020204" pitchFamily="34" charset="-122"/>
              </a:defRPr>
            </a:lvl8pPr>
            <a:lvl9pPr indent="-228600" defTabSz="449263"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Arial" panose="020B0604020202020204" pitchFamily="34" charset="0"/>
                <a:ea typeface="Microsoft YaHei" panose="020B0503020204020204" pitchFamily="34" charset="-122"/>
              </a:defRPr>
            </a:lvl9pPr>
          </a:lstStyle>
          <a:p>
            <a:pPr algn="r">
              <a:spcBef>
                <a:spcPct val="0"/>
              </a:spcBef>
              <a:buClrTx/>
              <a:buSzTx/>
              <a:buFontTx/>
              <a:buNone/>
              <a:tabLst/>
            </a:pPr>
            <a:fld id="{6F09AD9E-E7B0-40CA-B090-99192853F597}" type="slidenum">
              <a:rPr lang="en-US" altLang="en-US" sz="1200">
                <a:solidFill>
                  <a:srgbClr val="898989"/>
                </a:solidFill>
                <a:latin typeface="Calibri" panose="020F0502020204030204" pitchFamily="34" charset="0"/>
                <a:ea typeface="SimSun" panose="02010600030101010101" pitchFamily="2" charset="-122"/>
              </a:rPr>
              <a:pPr algn="r">
                <a:spcBef>
                  <a:spcPct val="0"/>
                </a:spcBef>
                <a:buClrTx/>
                <a:buSzTx/>
                <a:buFontTx/>
                <a:buNone/>
                <a:tabLst/>
              </a:pPr>
              <a:t>30</a:t>
            </a:fld>
            <a:endParaRPr lang="en-US" altLang="en-US" sz="1200" dirty="0">
              <a:solidFill>
                <a:srgbClr val="898989"/>
              </a:solidFill>
              <a:latin typeface="Calibri" panose="020F0502020204030204" pitchFamily="34" charset="0"/>
              <a:ea typeface="SimSun" panose="02010600030101010101" pitchFamily="2" charset="-122"/>
            </a:endParaRPr>
          </a:p>
        </p:txBody>
      </p:sp>
      <p:pic>
        <p:nvPicPr>
          <p:cNvPr id="87043" name="Picture 6" descr="Ngôn từ Việt Nam: Cám ơn hay Cảm ơn là chính thống">
            <a:extLst>
              <a:ext uri="{FF2B5EF4-FFF2-40B4-BE49-F238E27FC236}">
                <a16:creationId xmlns:a16="http://schemas.microsoft.com/office/drawing/2014/main" id="{EE0EF5DC-1052-495D-A2E7-A608C78C3A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9300" y="869429"/>
            <a:ext cx="9328254" cy="5210695"/>
          </a:xfrm>
          <a:prstGeom prst="rect">
            <a:avLst/>
          </a:prstGeo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CCBBD3-2EAB-314F-B9F8-FF09D86DA619}"/>
              </a:ext>
            </a:extLst>
          </p:cNvPr>
          <p:cNvSpPr>
            <a:spLocks noGrp="1"/>
          </p:cNvSpPr>
          <p:nvPr>
            <p:ph idx="1"/>
          </p:nvPr>
        </p:nvSpPr>
        <p:spPr>
          <a:xfrm>
            <a:off x="2838450" y="819150"/>
            <a:ext cx="7362825" cy="3667125"/>
          </a:xfrm>
        </p:spPr>
        <p:txBody>
          <a:bodyPr>
            <a:normAutofit/>
          </a:bodyPr>
          <a:lstStyle/>
          <a:p>
            <a:pPr marL="0" indent="0">
              <a:buNone/>
            </a:pPr>
            <a:endParaRPr lang="vi-VN" sz="2800" dirty="0">
              <a:effectLst/>
              <a:latin typeface="Times New Roman" panose="02020603050405020304" pitchFamily="18" charset="0"/>
              <a:ea typeface="Calibri" panose="020F0502020204030204" pitchFamily="34" charset="0"/>
            </a:endParaRPr>
          </a:p>
          <a:p>
            <a:pPr marL="0" indent="0">
              <a:buNone/>
            </a:pPr>
            <a:endParaRPr lang="vi-VN" sz="2800" dirty="0">
              <a:latin typeface="Times New Roman" panose="02020603050405020304" pitchFamily="18" charset="0"/>
              <a:ea typeface="Calibri" panose="020F0502020204030204" pitchFamily="34" charset="0"/>
            </a:endParaRPr>
          </a:p>
          <a:p>
            <a:pPr marL="0" indent="0" algn="ctr">
              <a:lnSpc>
                <a:spcPct val="150000"/>
              </a:lnSpc>
              <a:spcBef>
                <a:spcPts val="0"/>
              </a:spcBef>
              <a:buNone/>
            </a:pPr>
            <a:r>
              <a:rPr lang="en-US" sz="3200" b="1" dirty="0" err="1">
                <a:effectLst/>
                <a:latin typeface="Times New Roman" panose="02020603050405020304" pitchFamily="18" charset="0"/>
                <a:ea typeface="Calibri" panose="020F0502020204030204" pitchFamily="34" charset="0"/>
              </a:rPr>
              <a:t>Giới</a:t>
            </a:r>
            <a:r>
              <a:rPr lang="en-US" sz="3200" b="1" dirty="0">
                <a:effectLst/>
                <a:latin typeface="Times New Roman" panose="02020603050405020304" pitchFamily="18" charset="0"/>
                <a:ea typeface="Calibri" panose="020F0502020204030204" pitchFamily="34" charset="0"/>
              </a:rPr>
              <a:t> </a:t>
            </a:r>
            <a:r>
              <a:rPr lang="en-US" sz="3200" b="1" dirty="0" err="1">
                <a:effectLst/>
                <a:latin typeface="Times New Roman" panose="02020603050405020304" pitchFamily="18" charset="0"/>
                <a:ea typeface="Calibri" panose="020F0502020204030204" pitchFamily="34" charset="0"/>
              </a:rPr>
              <a:t>thiệu</a:t>
            </a:r>
            <a:r>
              <a:rPr lang="en-US" sz="3200" b="1" dirty="0">
                <a:effectLst/>
                <a:latin typeface="Times New Roman" panose="02020603050405020304" pitchFamily="18" charset="0"/>
                <a:ea typeface="Calibri" panose="020F0502020204030204" pitchFamily="34" charset="0"/>
              </a:rPr>
              <a:t> </a:t>
            </a:r>
            <a:r>
              <a:rPr lang="en-US" sz="3200" b="1" dirty="0" err="1">
                <a:effectLst/>
                <a:latin typeface="Times New Roman" panose="02020603050405020304" pitchFamily="18" charset="0"/>
                <a:ea typeface="Calibri" panose="020F0502020204030204" pitchFamily="34" charset="0"/>
              </a:rPr>
              <a:t>một</a:t>
            </a:r>
            <a:r>
              <a:rPr lang="en-US" sz="3200" b="1" dirty="0">
                <a:effectLst/>
                <a:latin typeface="Times New Roman" panose="02020603050405020304" pitchFamily="18" charset="0"/>
                <a:ea typeface="Calibri" panose="020F0502020204030204" pitchFamily="34" charset="0"/>
              </a:rPr>
              <a:t> </a:t>
            </a:r>
            <a:r>
              <a:rPr lang="en-US" sz="3200" b="1" dirty="0" err="1">
                <a:effectLst/>
                <a:latin typeface="Times New Roman" panose="02020603050405020304" pitchFamily="18" charset="0"/>
                <a:ea typeface="Calibri" panose="020F0502020204030204" pitchFamily="34" charset="0"/>
              </a:rPr>
              <a:t>số</a:t>
            </a:r>
            <a:r>
              <a:rPr lang="en-US" sz="3200" b="1" dirty="0">
                <a:effectLst/>
                <a:latin typeface="Times New Roman" panose="02020603050405020304" pitchFamily="18" charset="0"/>
                <a:ea typeface="Calibri" panose="020F0502020204030204" pitchFamily="34" charset="0"/>
              </a:rPr>
              <a:t> </a:t>
            </a:r>
            <a:r>
              <a:rPr lang="en-US" sz="3200" b="1" dirty="0" err="1">
                <a:effectLst/>
                <a:latin typeface="Times New Roman" panose="02020603050405020304" pitchFamily="18" charset="0"/>
                <a:ea typeface="Calibri" panose="020F0502020204030204" pitchFamily="34" charset="0"/>
              </a:rPr>
              <a:t>văn</a:t>
            </a:r>
            <a:r>
              <a:rPr lang="en-US" sz="3200" b="1" dirty="0">
                <a:effectLst/>
                <a:latin typeface="Times New Roman" panose="02020603050405020304" pitchFamily="18" charset="0"/>
                <a:ea typeface="Calibri" panose="020F0502020204030204" pitchFamily="34" charset="0"/>
              </a:rPr>
              <a:t> </a:t>
            </a:r>
            <a:r>
              <a:rPr lang="en-US" sz="3200" b="1" dirty="0" err="1">
                <a:effectLst/>
                <a:latin typeface="Times New Roman" panose="02020603050405020304" pitchFamily="18" charset="0"/>
                <a:ea typeface="Calibri" panose="020F0502020204030204" pitchFamily="34" charset="0"/>
              </a:rPr>
              <a:t>bản</a:t>
            </a:r>
            <a:r>
              <a:rPr lang="en-US" sz="3200" b="1" dirty="0">
                <a:effectLst/>
                <a:latin typeface="Times New Roman" panose="02020603050405020304" pitchFamily="18" charset="0"/>
                <a:ea typeface="Calibri" panose="020F0502020204030204" pitchFamily="34" charset="0"/>
              </a:rPr>
              <a:t> </a:t>
            </a:r>
            <a:endParaRPr lang="vi-VN" sz="3200" b="1" dirty="0">
              <a:effectLst/>
              <a:latin typeface="Times New Roman" panose="02020603050405020304" pitchFamily="18" charset="0"/>
              <a:ea typeface="Calibri" panose="020F0502020204030204" pitchFamily="34" charset="0"/>
            </a:endParaRPr>
          </a:p>
          <a:p>
            <a:pPr marL="0" indent="0" algn="ctr">
              <a:lnSpc>
                <a:spcPct val="150000"/>
              </a:lnSpc>
              <a:spcBef>
                <a:spcPts val="0"/>
              </a:spcBef>
              <a:buNone/>
            </a:pPr>
            <a:r>
              <a:rPr lang="en-US" sz="3200" b="1" dirty="0" err="1">
                <a:effectLst/>
                <a:latin typeface="Times New Roman" panose="02020603050405020304" pitchFamily="18" charset="0"/>
                <a:ea typeface="Calibri" panose="020F0502020204030204" pitchFamily="34" charset="0"/>
              </a:rPr>
              <a:t>quy</a:t>
            </a:r>
            <a:r>
              <a:rPr lang="en-US" sz="3200" b="1" dirty="0">
                <a:effectLst/>
                <a:latin typeface="Times New Roman" panose="02020603050405020304" pitchFamily="18" charset="0"/>
                <a:ea typeface="Calibri" panose="020F0502020204030204" pitchFamily="34" charset="0"/>
              </a:rPr>
              <a:t> </a:t>
            </a:r>
            <a:r>
              <a:rPr lang="en-US" sz="3200" b="1" dirty="0" err="1">
                <a:effectLst/>
                <a:latin typeface="Times New Roman" panose="02020603050405020304" pitchFamily="18" charset="0"/>
                <a:ea typeface="Calibri" panose="020F0502020204030204" pitchFamily="34" charset="0"/>
              </a:rPr>
              <a:t>định</a:t>
            </a:r>
            <a:r>
              <a:rPr lang="en-US" sz="3200" b="1" dirty="0">
                <a:effectLst/>
                <a:latin typeface="Times New Roman" panose="02020603050405020304" pitchFamily="18" charset="0"/>
                <a:ea typeface="Calibri" panose="020F0502020204030204" pitchFamily="34" charset="0"/>
              </a:rPr>
              <a:t> </a:t>
            </a:r>
            <a:r>
              <a:rPr lang="en-US" sz="3200" b="1" dirty="0" err="1">
                <a:effectLst/>
                <a:latin typeface="Times New Roman" panose="02020603050405020304" pitchFamily="18" charset="0"/>
                <a:ea typeface="Calibri" panose="020F0502020204030204" pitchFamily="34" charset="0"/>
              </a:rPr>
              <a:t>công</a:t>
            </a:r>
            <a:r>
              <a:rPr lang="en-US" sz="3200" b="1" dirty="0">
                <a:effectLst/>
                <a:latin typeface="Times New Roman" panose="02020603050405020304" pitchFamily="18" charset="0"/>
                <a:ea typeface="Calibri" panose="020F0502020204030204" pitchFamily="34" charset="0"/>
              </a:rPr>
              <a:t> </a:t>
            </a:r>
            <a:r>
              <a:rPr lang="en-US" sz="3200" b="1" dirty="0" err="1">
                <a:effectLst/>
                <a:latin typeface="Times New Roman" panose="02020603050405020304" pitchFamily="18" charset="0"/>
                <a:ea typeface="Calibri" panose="020F0502020204030204" pitchFamily="34" charset="0"/>
              </a:rPr>
              <a:t>tác</a:t>
            </a:r>
            <a:r>
              <a:rPr lang="en-US" sz="3200" b="1" dirty="0">
                <a:effectLst/>
                <a:latin typeface="Times New Roman" panose="02020603050405020304" pitchFamily="18" charset="0"/>
                <a:ea typeface="Calibri" panose="020F0502020204030204" pitchFamily="34" charset="0"/>
              </a:rPr>
              <a:t> </a:t>
            </a:r>
            <a:r>
              <a:rPr lang="en-US" sz="3200" b="1" dirty="0" err="1">
                <a:effectLst/>
                <a:latin typeface="Times New Roman" panose="02020603050405020304" pitchFamily="18" charset="0"/>
                <a:ea typeface="Calibri" panose="020F0502020204030204" pitchFamily="34" charset="0"/>
              </a:rPr>
              <a:t>bảo</a:t>
            </a:r>
            <a:r>
              <a:rPr lang="en-US" sz="3200" b="1" dirty="0">
                <a:effectLst/>
                <a:latin typeface="Times New Roman" panose="02020603050405020304" pitchFamily="18" charset="0"/>
                <a:ea typeface="Calibri" panose="020F0502020204030204" pitchFamily="34" charset="0"/>
              </a:rPr>
              <a:t> </a:t>
            </a:r>
            <a:r>
              <a:rPr lang="en-US" sz="3200" b="1" dirty="0" err="1">
                <a:effectLst/>
                <a:latin typeface="Times New Roman" panose="02020603050405020304" pitchFamily="18" charset="0"/>
                <a:ea typeface="Calibri" panose="020F0502020204030204" pitchFamily="34" charset="0"/>
              </a:rPr>
              <a:t>vệ</a:t>
            </a:r>
            <a:r>
              <a:rPr lang="en-US" sz="3200" b="1" dirty="0">
                <a:effectLst/>
                <a:latin typeface="Times New Roman" panose="02020603050405020304" pitchFamily="18" charset="0"/>
                <a:ea typeface="Calibri" panose="020F0502020204030204" pitchFamily="34" charset="0"/>
              </a:rPr>
              <a:t> </a:t>
            </a:r>
            <a:r>
              <a:rPr lang="en-US" sz="3200" b="1" dirty="0" err="1">
                <a:effectLst/>
                <a:latin typeface="Times New Roman" panose="02020603050405020304" pitchFamily="18" charset="0"/>
                <a:ea typeface="Calibri" panose="020F0502020204030204" pitchFamily="34" charset="0"/>
              </a:rPr>
              <a:t>trẻ</a:t>
            </a:r>
            <a:r>
              <a:rPr lang="en-US" sz="3200" b="1" dirty="0">
                <a:effectLst/>
                <a:latin typeface="Times New Roman" panose="02020603050405020304" pitchFamily="18" charset="0"/>
                <a:ea typeface="Calibri" panose="020F0502020204030204" pitchFamily="34" charset="0"/>
              </a:rPr>
              <a:t> </a:t>
            </a:r>
            <a:r>
              <a:rPr lang="en-US" sz="3200" b="1" dirty="0" err="1">
                <a:effectLst/>
                <a:latin typeface="Times New Roman" panose="02020603050405020304" pitchFamily="18" charset="0"/>
                <a:ea typeface="Calibri" panose="020F0502020204030204" pitchFamily="34" charset="0"/>
              </a:rPr>
              <a:t>em</a:t>
            </a:r>
            <a:endParaRPr lang="en-US" sz="3200" b="1" dirty="0">
              <a:effectLst/>
              <a:latin typeface="Times New Roman" panose="02020603050405020304" pitchFamily="18" charset="0"/>
              <a:ea typeface="Calibri" panose="020F0502020204030204" pitchFamily="34" charset="0"/>
            </a:endParaRPr>
          </a:p>
          <a:p>
            <a:pPr marL="0" indent="0">
              <a:buNone/>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6446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3B4CC-B174-1748-8FB7-8EEC0202D9FD}"/>
              </a:ext>
            </a:extLst>
          </p:cNvPr>
          <p:cNvSpPr>
            <a:spLocks noGrp="1"/>
          </p:cNvSpPr>
          <p:nvPr>
            <p:ph type="title"/>
          </p:nvPr>
        </p:nvSpPr>
        <p:spPr>
          <a:xfrm>
            <a:off x="2592925" y="624110"/>
            <a:ext cx="8911687" cy="768755"/>
          </a:xfrm>
        </p:spPr>
        <p:txBody>
          <a:bodyPr>
            <a:normAutofit/>
          </a:bodyPr>
          <a:lstStyle/>
          <a:p>
            <a:pPr algn="ctr"/>
            <a:r>
              <a:rPr lang="en-US" sz="2800" b="1" dirty="0">
                <a:latin typeface="Times New Roman" panose="02020603050405020304" pitchFamily="18" charset="0"/>
                <a:cs typeface="Times New Roman" panose="02020603050405020304" pitchFamily="18" charset="0"/>
              </a:rPr>
              <a:t>QUY ĐỊNH CỦA PHÁP LUẬT VỀ BẢO VỆ TRẺ EM</a:t>
            </a:r>
          </a:p>
        </p:txBody>
      </p:sp>
      <p:sp>
        <p:nvSpPr>
          <p:cNvPr id="3" name="Content Placeholder 2">
            <a:extLst>
              <a:ext uri="{FF2B5EF4-FFF2-40B4-BE49-F238E27FC236}">
                <a16:creationId xmlns:a16="http://schemas.microsoft.com/office/drawing/2014/main" id="{F4CCBBD3-2EAB-314F-B9F8-FF09D86DA619}"/>
              </a:ext>
            </a:extLst>
          </p:cNvPr>
          <p:cNvSpPr>
            <a:spLocks noGrp="1"/>
          </p:cNvSpPr>
          <p:nvPr>
            <p:ph idx="1"/>
          </p:nvPr>
        </p:nvSpPr>
        <p:spPr>
          <a:xfrm>
            <a:off x="2589212" y="1392865"/>
            <a:ext cx="8915400" cy="4763386"/>
          </a:xfrm>
        </p:spPr>
        <p:txBody>
          <a:bodyPr>
            <a:normAutofit/>
          </a:bodyPr>
          <a:lstStyle/>
          <a:p>
            <a:pPr algn="just"/>
            <a:r>
              <a:rPr lang="en-US" sz="2400" dirty="0" err="1">
                <a:latin typeface="Times New Roman" panose="02020603050405020304" pitchFamily="18" charset="0"/>
                <a:cs typeface="Times New Roman" panose="02020603050405020304" pitchFamily="18" charset="0"/>
              </a:rPr>
              <a:t>Luật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a:t>
            </a:r>
            <a:r>
              <a:rPr lang="en-US" sz="2400" dirty="0">
                <a:latin typeface="Times New Roman" panose="02020603050405020304" pitchFamily="18" charset="0"/>
                <a:cs typeface="Times New Roman" panose="02020603050405020304" pitchFamily="18" charset="0"/>
              </a:rPr>
              <a:t> 102/2016/QH13 </a:t>
            </a:r>
            <a:r>
              <a:rPr lang="en-US" sz="2400" dirty="0" err="1">
                <a:latin typeface="Times New Roman" panose="02020603050405020304" pitchFamily="18" charset="0"/>
                <a:cs typeface="Times New Roman" panose="02020603050405020304" pitchFamily="18" charset="0"/>
              </a:rPr>
              <a:t>ngày</a:t>
            </a:r>
            <a:r>
              <a:rPr lang="en-US" sz="2400" dirty="0">
                <a:latin typeface="Times New Roman" panose="02020603050405020304" pitchFamily="18" charset="0"/>
                <a:cs typeface="Times New Roman" panose="02020603050405020304" pitchFamily="18" charset="0"/>
              </a:rPr>
              <a:t> 05/4/2016, </a:t>
            </a:r>
            <a:r>
              <a:rPr lang="en-US" sz="2400" dirty="0" err="1">
                <a:latin typeface="Times New Roman" panose="02020603050405020304" pitchFamily="18" charset="0"/>
                <a:cs typeface="Times New Roman" panose="02020603050405020304" pitchFamily="18" charset="0"/>
              </a:rPr>
              <a:t>quy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về quyền, bổn phận của trẻ em; nguyên tắc, biện pháp bảo đảm thực hiện quyền trẻ em; trách nhiệm của cơ quan, tổ chức, cơ sở giáo dục, gia đình, cá nhân trong việc thực hiện quyền và bổn phận của trẻ em</a:t>
            </a:r>
            <a:r>
              <a:rPr lang="en-US" sz="2400" dirty="0">
                <a:latin typeface="Times New Roman" panose="02020603050405020304" pitchFamily="18" charset="0"/>
                <a:cs typeface="Times New Roman" panose="02020603050405020304" pitchFamily="18" charset="0"/>
              </a:rPr>
              <a:t>.</a:t>
            </a:r>
          </a:p>
          <a:p>
            <a:pPr algn="just"/>
            <a:r>
              <a:rPr lang="en-US" sz="2400" dirty="0" err="1">
                <a:latin typeface="Times New Roman" panose="02020603050405020304" pitchFamily="18" charset="0"/>
                <a:cs typeface="Times New Roman" panose="02020603050405020304" pitchFamily="18" charset="0"/>
              </a:rPr>
              <a:t>Nghị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a:t>
            </a:r>
            <a:r>
              <a:rPr lang="en-US" sz="2400" dirty="0">
                <a:latin typeface="Times New Roman" panose="02020603050405020304" pitchFamily="18" charset="0"/>
                <a:cs typeface="Times New Roman" panose="02020603050405020304" pitchFamily="18" charset="0"/>
              </a:rPr>
              <a:t> 56/2017/NĐ-CP </a:t>
            </a:r>
            <a:r>
              <a:rPr lang="en-US" sz="2400" dirty="0" err="1">
                <a:latin typeface="Times New Roman" panose="02020603050405020304" pitchFamily="18" charset="0"/>
                <a:cs typeface="Times New Roman" panose="02020603050405020304" pitchFamily="18" charset="0"/>
              </a:rPr>
              <a:t>ngày</a:t>
            </a:r>
            <a:r>
              <a:rPr lang="en-US" sz="2400" dirty="0">
                <a:latin typeface="Times New Roman" panose="02020603050405020304" pitchFamily="18" charset="0"/>
                <a:cs typeface="Times New Roman" panose="02020603050405020304" pitchFamily="18" charset="0"/>
              </a:rPr>
              <a:t> 09/5/2017 </a:t>
            </a:r>
            <a:r>
              <a:rPr lang="vi-VN" sz="2400" dirty="0">
                <a:latin typeface="Times New Roman" panose="02020603050405020304" pitchFamily="18" charset="0"/>
                <a:cs typeface="Times New Roman" panose="02020603050405020304" pitchFamily="18" charset="0"/>
              </a:rPr>
              <a:t>quy định chi tiết một số điều của Luật trẻ em về các nhóm trẻ em có hoàn cảnh đặc biệt và chính sách hỗ trợ; hỗ trợ, can thiệp đối với trường hợp trẻ em bị xâm hại hoặc có nguy cơ bị bạo lực, bóc lột, bỏ rơi và trẻ em có hoàn cảnh đặc biệt; trách nhiệm bảo vệ trẻ em trên môi trường mạng; chăm sóc thay thế cho trẻ em; trách nhiệm của cơ quan, tổ chức, cơ sở giáo dục, gia đình, cá nhân trong việc bảo đảm để trẻ em được tham gia vào các vấn đề về trẻ em</a:t>
            </a:r>
            <a:r>
              <a:rPr lang="en-US" sz="2400" dirty="0">
                <a:latin typeface="Times New Roman" panose="02020603050405020304" pitchFamily="18" charset="0"/>
                <a:cs typeface="Times New Roman" panose="02020603050405020304" pitchFamily="18" charset="0"/>
              </a:rPr>
              <a:t>.</a:t>
            </a:r>
          </a:p>
          <a:p>
            <a:pPr marL="0" indent="0">
              <a:buNone/>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2971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47084-1049-4F4B-ABF9-44D1F44FF1E3}"/>
              </a:ext>
            </a:extLst>
          </p:cNvPr>
          <p:cNvSpPr>
            <a:spLocks noGrp="1"/>
          </p:cNvSpPr>
          <p:nvPr>
            <p:ph type="title"/>
          </p:nvPr>
        </p:nvSpPr>
        <p:spPr>
          <a:xfrm>
            <a:off x="2592925" y="624110"/>
            <a:ext cx="8911687" cy="800653"/>
          </a:xfrm>
        </p:spPr>
        <p:txBody>
          <a:bodyPr>
            <a:normAutofit/>
          </a:bodyPr>
          <a:lstStyle/>
          <a:p>
            <a:pPr algn="ctr"/>
            <a:r>
              <a:rPr lang="en-US" sz="3200" b="1" dirty="0">
                <a:latin typeface="Times New Roman" panose="02020603050405020304" pitchFamily="18" charset="0"/>
                <a:cs typeface="Times New Roman" panose="02020603050405020304" pitchFamily="18" charset="0"/>
              </a:rPr>
              <a:t>QUY ĐỊNH VỀ MÔI TRƯỜNG GIÁO DỤC</a:t>
            </a:r>
          </a:p>
        </p:txBody>
      </p:sp>
      <p:sp>
        <p:nvSpPr>
          <p:cNvPr id="3" name="Content Placeholder 2">
            <a:extLst>
              <a:ext uri="{FF2B5EF4-FFF2-40B4-BE49-F238E27FC236}">
                <a16:creationId xmlns:a16="http://schemas.microsoft.com/office/drawing/2014/main" id="{764D1D59-CFB3-B649-A8F4-4B18795CD695}"/>
              </a:ext>
            </a:extLst>
          </p:cNvPr>
          <p:cNvSpPr>
            <a:spLocks noGrp="1"/>
          </p:cNvSpPr>
          <p:nvPr>
            <p:ph idx="1"/>
          </p:nvPr>
        </p:nvSpPr>
        <p:spPr>
          <a:xfrm>
            <a:off x="1619250" y="1509823"/>
            <a:ext cx="9885362" cy="4401399"/>
          </a:xfrm>
        </p:spPr>
        <p:txBody>
          <a:bodyPr>
            <a:normAutofit fontScale="85000" lnSpcReduction="20000"/>
          </a:bodyPr>
          <a:lstStyle/>
          <a:p>
            <a:pPr algn="just"/>
            <a:r>
              <a:rPr lang="en-US" sz="2600" b="1" dirty="0" err="1">
                <a:latin typeface="Times New Roman" panose="02020603050405020304" pitchFamily="18" charset="0"/>
                <a:cs typeface="Times New Roman" panose="02020603050405020304" pitchFamily="18" charset="0"/>
              </a:rPr>
              <a:t>Nghị</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định</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số</a:t>
            </a:r>
            <a:r>
              <a:rPr lang="en-US" sz="2600" b="1" dirty="0">
                <a:latin typeface="Times New Roman" panose="02020603050405020304" pitchFamily="18" charset="0"/>
                <a:cs typeface="Times New Roman" panose="02020603050405020304" pitchFamily="18" charset="0"/>
              </a:rPr>
              <a:t> 80/2017/NĐ-CP </a:t>
            </a:r>
            <a:r>
              <a:rPr lang="en-US" sz="2600" dirty="0" err="1">
                <a:latin typeface="Times New Roman" panose="02020603050405020304" pitchFamily="18" charset="0"/>
                <a:cs typeface="Times New Roman" panose="02020603050405020304" pitchFamily="18" charset="0"/>
              </a:rPr>
              <a:t>ngày</a:t>
            </a:r>
            <a:r>
              <a:rPr lang="en-US" sz="2600" dirty="0">
                <a:latin typeface="Times New Roman" panose="02020603050405020304" pitchFamily="18" charset="0"/>
                <a:cs typeface="Times New Roman" panose="02020603050405020304" pitchFamily="18" charset="0"/>
              </a:rPr>
              <a:t> 17/7/2017 </a:t>
            </a:r>
            <a:r>
              <a:rPr lang="vi-VN" sz="2600" dirty="0">
                <a:latin typeface="Times New Roman" panose="02020603050405020304" pitchFamily="18" charset="0"/>
                <a:cs typeface="Times New Roman" panose="02020603050405020304" pitchFamily="18" charset="0"/>
              </a:rPr>
              <a:t>quy định về môi trường giáo dục an toàn, lành mạnh, thân thiện, phòng, chống bạo lực học đường</a:t>
            </a: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áp dụng đối với cơ sở giáo dục mầm non, cơ sở giáo dục phổ thông, cơ sở giáo dục thường xuyên, cơ sở giáo dục nghề nghiệp, trường chuyên biệt, cơ sở giáo dục có vốn đầu tư nước ngoài hoặc liên kết đào tạo với nước ngoài tại Việt Nam (sau đây gọi chung là cơ sở giáo dục), lớp xóa mù chữ, lớp ngoại ngữ, lớp tin học, lớp dạy kỹ năng, lớp dạy năng khiếu, lớp dạy văn hóa, lớp dành cho trẻ em vì hoàn cảnh khó khăn hoặc có hoàn cảnh đặc biệt không được đi học ở nhà trường (sau đây gọi chung là lớp độc lập) có người học dưới 18 tuổi; các cơ quan, tổ chức và cá nhân có liên quan.</a:t>
            </a:r>
            <a:endParaRPr lang="en-US" sz="2600" dirty="0">
              <a:latin typeface="Times New Roman" panose="02020603050405020304" pitchFamily="18" charset="0"/>
              <a:cs typeface="Times New Roman" panose="02020603050405020304" pitchFamily="18" charset="0"/>
            </a:endParaRPr>
          </a:p>
          <a:p>
            <a:pPr algn="just"/>
            <a:r>
              <a:rPr lang="en-US" sz="2600" b="1" dirty="0" err="1">
                <a:latin typeface="Times New Roman" panose="02020603050405020304" pitchFamily="18" charset="0"/>
                <a:cs typeface="Times New Roman" panose="02020603050405020304" pitchFamily="18" charset="0"/>
              </a:rPr>
              <a:t>Thông</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tư</a:t>
            </a:r>
            <a:r>
              <a:rPr lang="en-US" sz="2600" b="1" dirty="0">
                <a:latin typeface="Times New Roman" panose="02020603050405020304" pitchFamily="18" charset="0"/>
                <a:cs typeface="Times New Roman" panose="02020603050405020304" pitchFamily="18" charset="0"/>
              </a:rPr>
              <a:t> </a:t>
            </a:r>
            <a:r>
              <a:rPr lang="en-US" sz="2600" b="1" dirty="0" err="1">
                <a:latin typeface="Times New Roman" panose="02020603050405020304" pitchFamily="18" charset="0"/>
                <a:cs typeface="Times New Roman" panose="02020603050405020304" pitchFamily="18" charset="0"/>
              </a:rPr>
              <a:t>số</a:t>
            </a:r>
            <a:r>
              <a:rPr lang="en-US" sz="2600" b="1" dirty="0">
                <a:latin typeface="Times New Roman" panose="02020603050405020304" pitchFamily="18" charset="0"/>
                <a:cs typeface="Times New Roman" panose="02020603050405020304" pitchFamily="18" charset="0"/>
              </a:rPr>
              <a:t> 33/2018/TT-BGDĐT </a:t>
            </a:r>
            <a:r>
              <a:rPr lang="en-US" sz="2600" dirty="0" err="1">
                <a:latin typeface="Times New Roman" panose="02020603050405020304" pitchFamily="18" charset="0"/>
                <a:cs typeface="Times New Roman" panose="02020603050405020304" pitchFamily="18" charset="0"/>
              </a:rPr>
              <a:t>ngày</a:t>
            </a:r>
            <a:r>
              <a:rPr lang="en-US" sz="2600" dirty="0">
                <a:latin typeface="Times New Roman" panose="02020603050405020304" pitchFamily="18" charset="0"/>
                <a:cs typeface="Times New Roman" panose="02020603050405020304" pitchFamily="18" charset="0"/>
              </a:rPr>
              <a:t> 26/12/2018 </a:t>
            </a:r>
            <a:r>
              <a:rPr lang="vi-VN" sz="2600" dirty="0">
                <a:latin typeface="Times New Roman" panose="02020603050405020304" pitchFamily="18" charset="0"/>
                <a:cs typeface="Times New Roman" panose="02020603050405020304" pitchFamily="18" charset="0"/>
              </a:rPr>
              <a:t>hướng dẫn về nguyên tắc, nội dung và trách nhiệm thực hiện công tác xã hội trong </a:t>
            </a:r>
            <a:r>
              <a:rPr lang="vi-VN" sz="2600" dirty="0" err="1">
                <a:latin typeface="Times New Roman" panose="02020603050405020304" pitchFamily="18" charset="0"/>
                <a:cs typeface="Times New Roman" panose="02020603050405020304" pitchFamily="18" charset="0"/>
              </a:rPr>
              <a:t>trường</a:t>
            </a:r>
            <a:r>
              <a:rPr lang="vi-VN" sz="2600" dirty="0">
                <a:latin typeface="Times New Roman" panose="02020603050405020304" pitchFamily="18" charset="0"/>
                <a:cs typeface="Times New Roman" panose="02020603050405020304" pitchFamily="18" charset="0"/>
              </a:rPr>
              <a:t> </a:t>
            </a:r>
            <a:r>
              <a:rPr lang="vi-VN" sz="2600" dirty="0" err="1">
                <a:latin typeface="Times New Roman" panose="02020603050405020304" pitchFamily="18" charset="0"/>
                <a:cs typeface="Times New Roman" panose="02020603050405020304" pitchFamily="18" charset="0"/>
              </a:rPr>
              <a:t>học</a:t>
            </a:r>
            <a:r>
              <a:rPr lang="en-US" sz="2600" dirty="0">
                <a:latin typeface="Times New Roman" panose="02020603050405020304" pitchFamily="18" charset="0"/>
                <a:cs typeface="Times New Roman" panose="02020603050405020304" pitchFamily="18" charset="0"/>
              </a:rPr>
              <a:t> á</a:t>
            </a:r>
            <a:r>
              <a:rPr lang="vi-VN" sz="2600" dirty="0">
                <a:latin typeface="Times New Roman" panose="02020603050405020304" pitchFamily="18" charset="0"/>
                <a:cs typeface="Times New Roman" panose="02020603050405020304" pitchFamily="18" charset="0"/>
              </a:rPr>
              <a:t>p dụng đối với cơ sở giáo dục mầm non, cơ sở giáo dục phổ thông, trung tâm giáo dục nghề nghiệp - giáo dục thường xuyên, trường chuyên biệt, cơ sở giáo dục có vốn đầu tư nước ngoài hoặc liên kết đào tạo với nước ngoài tại Việt Nam có người học dưới 18 tuổi (sau đây gọi chung là cơ sở giáo dục); các cơ quan, tổ chức và cá nhân có liên quan</a:t>
            </a:r>
          </a:p>
          <a:p>
            <a:pPr algn="just"/>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a:p>
            <a:pPr algn="just"/>
            <a:endParaRPr lang="vi-VN" sz="20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3701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4EF7A-5AD9-4C40-89C5-38EB3EC0C8D8}"/>
              </a:ext>
            </a:extLst>
          </p:cNvPr>
          <p:cNvSpPr>
            <a:spLocks noGrp="1"/>
          </p:cNvSpPr>
          <p:nvPr>
            <p:ph type="title"/>
          </p:nvPr>
        </p:nvSpPr>
        <p:spPr/>
        <p:txBody>
          <a:bodyPr>
            <a:normAutofit/>
          </a:bodyPr>
          <a:lstStyle/>
          <a:p>
            <a:pPr algn="ctr"/>
            <a:r>
              <a:rPr lang="en-US" sz="3200" b="1" dirty="0">
                <a:latin typeface="Times New Roman" panose="02020603050405020304" pitchFamily="18" charset="0"/>
                <a:cs typeface="Times New Roman" panose="02020603050405020304" pitchFamily="18" charset="0"/>
              </a:rPr>
              <a:t>QUY ĐỊNH PHÁP LUẬT ĐỐI VỚI HÀNH VI NGƯỢC ĐÃI TRẺ EM</a:t>
            </a:r>
          </a:p>
        </p:txBody>
      </p:sp>
      <p:sp>
        <p:nvSpPr>
          <p:cNvPr id="3" name="Content Placeholder 2">
            <a:extLst>
              <a:ext uri="{FF2B5EF4-FFF2-40B4-BE49-F238E27FC236}">
                <a16:creationId xmlns:a16="http://schemas.microsoft.com/office/drawing/2014/main" id="{539DA55F-5C01-974F-A0F4-08D94ACA6E0B}"/>
              </a:ext>
            </a:extLst>
          </p:cNvPr>
          <p:cNvSpPr>
            <a:spLocks noGrp="1"/>
          </p:cNvSpPr>
          <p:nvPr>
            <p:ph idx="1"/>
          </p:nvPr>
        </p:nvSpPr>
        <p:spPr/>
        <p:txBody>
          <a:bodyPr>
            <a:normAutofit/>
          </a:bodyPr>
          <a:lstStyle/>
          <a:p>
            <a:pPr algn="just"/>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2015, </a:t>
            </a:r>
            <a:r>
              <a:rPr lang="en-US" sz="2800" dirty="0" err="1">
                <a:latin typeface="Times New Roman" panose="02020603050405020304" pitchFamily="18" charset="0"/>
                <a:cs typeface="Times New Roman" panose="02020603050405020304" pitchFamily="18" charset="0"/>
              </a:rPr>
              <a:t>sửa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đổi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bổ</a:t>
            </a:r>
            <a:r>
              <a:rPr lang="en-US" sz="2800" dirty="0">
                <a:latin typeface="Times New Roman" panose="02020603050405020304" pitchFamily="18" charset="0"/>
                <a:cs typeface="Times New Roman" panose="02020603050405020304" pitchFamily="18" charset="0"/>
              </a:rPr>
              <a:t> sung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2017 </a:t>
            </a:r>
            <a:r>
              <a:rPr lang="en-US" sz="2800" dirty="0" err="1">
                <a:latin typeface="Times New Roman" panose="02020603050405020304" pitchFamily="18" charset="0"/>
                <a:cs typeface="Times New Roman" panose="02020603050405020304" pitchFamily="18" charset="0"/>
              </a:rPr>
              <a:t>quy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phạm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nhằm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quyền</a:t>
            </a:r>
            <a:r>
              <a:rPr lang="en-US" sz="2800" dirty="0">
                <a:latin typeface="Times New Roman" panose="02020603050405020304" pitchFamily="18" charset="0"/>
                <a:cs typeface="Times New Roman" panose="02020603050405020304" pitchFamily="18" charset="0"/>
              </a:rPr>
              <a:t> con ng</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vệ</a:t>
            </a:r>
            <a:r>
              <a:rPr lang="en-US" sz="2800" dirty="0">
                <a:latin typeface="Times New Roman" panose="02020603050405020304" pitchFamily="18" charset="0"/>
                <a:cs typeface="Times New Roman" panose="02020603050405020304" pitchFamily="18" charset="0"/>
              </a:rPr>
              <a:t> an </a:t>
            </a:r>
            <a:r>
              <a:rPr lang="en-US" sz="2800" dirty="0" err="1">
                <a:latin typeface="Times New Roman" panose="02020603050405020304" pitchFamily="18" charset="0"/>
                <a:cs typeface="Times New Roman" panose="02020603050405020304" pitchFamily="18" charset="0"/>
              </a:rPr>
              <a:t>ninh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vi </a:t>
            </a:r>
            <a:r>
              <a:rPr lang="en-US" sz="2800" dirty="0" err="1">
                <a:latin typeface="Times New Roman" panose="02020603050405020304" pitchFamily="18" charset="0"/>
                <a:cs typeface="Times New Roman" panose="02020603050405020304" pitchFamily="18" charset="0"/>
              </a:rPr>
              <a:t>tuân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luật</a:t>
            </a:r>
            <a:r>
              <a:rPr lang="en-US" sz="2800" dirty="0">
                <a:latin typeface="Times New Roman" panose="02020603050405020304" pitchFamily="18" charset="0"/>
                <a:cs typeface="Times New Roman" panose="02020603050405020304" pitchFamily="18" charset="0"/>
              </a:rPr>
              <a:t>.</a:t>
            </a:r>
            <a:endParaRPr lang="en-US" b="1" dirty="0"/>
          </a:p>
          <a:p>
            <a:r>
              <a:rPr lang="vi-VN" sz="2800" dirty="0">
                <a:latin typeface="Times New Roman" panose="02020603050405020304" pitchFamily="18" charset="0"/>
                <a:cs typeface="Times New Roman" panose="02020603050405020304" pitchFamily="18" charset="0"/>
              </a:rPr>
              <a:t>Nghị định số 144/2013/NĐ-CP của Chính phủ quy định xử phạt vi phạm hành chính về bảo trợ, cứu trợ xã hội và bảo vệ, chăm sóc trẻ em. </a:t>
            </a:r>
            <a:endParaRPr lang="en-US" dirty="0"/>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2015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4EF7A-5AD9-4C40-89C5-38EB3EC0C8D8}"/>
              </a:ext>
            </a:extLst>
          </p:cNvPr>
          <p:cNvSpPr>
            <a:spLocks noGrp="1"/>
          </p:cNvSpPr>
          <p:nvPr>
            <p:ph type="title"/>
          </p:nvPr>
        </p:nvSpPr>
        <p:spPr/>
        <p:txBody>
          <a:bodyPr>
            <a:normAutofit/>
          </a:bodyPr>
          <a:lstStyle/>
          <a:p>
            <a:pPr algn="ctr"/>
            <a:r>
              <a:rPr lang="en-US" sz="3200" b="1" dirty="0" err="1">
                <a:solidFill>
                  <a:srgbClr val="222222"/>
                </a:solidFill>
                <a:effectLst/>
                <a:latin typeface="Times New Roman" panose="02020603050405020304" pitchFamily="18" charset="0"/>
                <a:ea typeface="Calibri" panose="020F0502020204030204" pitchFamily="34" charset="0"/>
              </a:rPr>
              <a:t>Khung</a:t>
            </a:r>
            <a:r>
              <a:rPr lang="en-US" sz="3200" b="1" dirty="0">
                <a:solidFill>
                  <a:srgbClr val="222222"/>
                </a:solidFill>
                <a:effectLst/>
                <a:latin typeface="Times New Roman" panose="02020603050405020304" pitchFamily="18" charset="0"/>
                <a:ea typeface="Calibri" panose="020F0502020204030204" pitchFamily="34" charset="0"/>
              </a:rPr>
              <a:t> </a:t>
            </a:r>
            <a:r>
              <a:rPr lang="en-US" sz="3200" b="1" dirty="0" err="1">
                <a:solidFill>
                  <a:srgbClr val="222222"/>
                </a:solidFill>
                <a:effectLst/>
                <a:latin typeface="Times New Roman" panose="02020603050405020304" pitchFamily="18" charset="0"/>
                <a:ea typeface="Calibri" panose="020F0502020204030204" pitchFamily="34" charset="0"/>
              </a:rPr>
              <a:t>hình</a:t>
            </a:r>
            <a:r>
              <a:rPr lang="en-US" sz="3200" b="1" dirty="0">
                <a:solidFill>
                  <a:srgbClr val="222222"/>
                </a:solidFill>
                <a:effectLst/>
                <a:latin typeface="Times New Roman" panose="02020603050405020304" pitchFamily="18" charset="0"/>
                <a:ea typeface="Calibri" panose="020F0502020204030204" pitchFamily="34" charset="0"/>
              </a:rPr>
              <a:t> </a:t>
            </a:r>
            <a:r>
              <a:rPr lang="en-US" sz="3200" b="1" dirty="0" err="1">
                <a:solidFill>
                  <a:srgbClr val="222222"/>
                </a:solidFill>
                <a:effectLst/>
                <a:latin typeface="Times New Roman" panose="02020603050405020304" pitchFamily="18" charset="0"/>
                <a:ea typeface="Calibri" panose="020F0502020204030204" pitchFamily="34" charset="0"/>
              </a:rPr>
              <a:t>phạt</a:t>
            </a:r>
            <a:r>
              <a:rPr lang="en-US" sz="3200" b="1" dirty="0">
                <a:solidFill>
                  <a:srgbClr val="222222"/>
                </a:solidFill>
                <a:effectLst/>
                <a:latin typeface="Times New Roman" panose="02020603050405020304" pitchFamily="18" charset="0"/>
                <a:ea typeface="Calibri" panose="020F0502020204030204" pitchFamily="34" charset="0"/>
              </a:rPr>
              <a:t> </a:t>
            </a:r>
            <a:r>
              <a:rPr lang="en-US" sz="3200" b="1" dirty="0" err="1">
                <a:solidFill>
                  <a:srgbClr val="222222"/>
                </a:solidFill>
                <a:effectLst/>
                <a:latin typeface="Times New Roman" panose="02020603050405020304" pitchFamily="18" charset="0"/>
                <a:ea typeface="Calibri" panose="020F0502020204030204" pitchFamily="34" charset="0"/>
              </a:rPr>
              <a:t>với</a:t>
            </a:r>
            <a:r>
              <a:rPr lang="en-US" sz="3200" b="1" dirty="0">
                <a:solidFill>
                  <a:srgbClr val="222222"/>
                </a:solidFill>
                <a:effectLst/>
                <a:latin typeface="Times New Roman" panose="02020603050405020304" pitchFamily="18" charset="0"/>
                <a:ea typeface="Calibri" panose="020F0502020204030204" pitchFamily="34" charset="0"/>
              </a:rPr>
              <a:t> </a:t>
            </a:r>
            <a:r>
              <a:rPr lang="en-US" sz="3200" b="1" dirty="0" err="1">
                <a:solidFill>
                  <a:srgbClr val="222222"/>
                </a:solidFill>
                <a:effectLst/>
                <a:latin typeface="Times New Roman" panose="02020603050405020304" pitchFamily="18" charset="0"/>
                <a:ea typeface="Calibri" panose="020F0502020204030204" pitchFamily="34" charset="0"/>
              </a:rPr>
              <a:t>người</a:t>
            </a:r>
            <a:r>
              <a:rPr lang="en-US" sz="3200" b="1" dirty="0">
                <a:solidFill>
                  <a:srgbClr val="222222"/>
                </a:solidFill>
                <a:effectLst/>
                <a:latin typeface="Times New Roman" panose="02020603050405020304" pitchFamily="18" charset="0"/>
                <a:ea typeface="Calibri" panose="020F0502020204030204" pitchFamily="34" charset="0"/>
              </a:rPr>
              <a:t> </a:t>
            </a:r>
            <a:r>
              <a:rPr lang="en-US" sz="3200" b="1" dirty="0" err="1">
                <a:solidFill>
                  <a:srgbClr val="222222"/>
                </a:solidFill>
                <a:effectLst/>
                <a:latin typeface="Times New Roman" panose="02020603050405020304" pitchFamily="18" charset="0"/>
                <a:ea typeface="Calibri" panose="020F0502020204030204" pitchFamily="34" charset="0"/>
              </a:rPr>
              <a:t>bạo</a:t>
            </a:r>
            <a:r>
              <a:rPr lang="en-US" sz="3200" b="1" dirty="0">
                <a:solidFill>
                  <a:srgbClr val="222222"/>
                </a:solidFill>
                <a:effectLst/>
                <a:latin typeface="Times New Roman" panose="02020603050405020304" pitchFamily="18" charset="0"/>
                <a:ea typeface="Calibri" panose="020F0502020204030204" pitchFamily="34" charset="0"/>
              </a:rPr>
              <a:t> </a:t>
            </a:r>
            <a:r>
              <a:rPr lang="en-US" sz="3200" b="1" dirty="0" err="1">
                <a:solidFill>
                  <a:srgbClr val="222222"/>
                </a:solidFill>
                <a:effectLst/>
                <a:latin typeface="Times New Roman" panose="02020603050405020304" pitchFamily="18" charset="0"/>
                <a:ea typeface="Calibri" panose="020F0502020204030204" pitchFamily="34" charset="0"/>
              </a:rPr>
              <a:t>hành</a:t>
            </a:r>
            <a:r>
              <a:rPr lang="en-US" sz="3200" b="1" dirty="0">
                <a:solidFill>
                  <a:srgbClr val="222222"/>
                </a:solidFill>
                <a:effectLst/>
                <a:latin typeface="Times New Roman" panose="02020603050405020304" pitchFamily="18" charset="0"/>
                <a:ea typeface="Calibri" panose="020F0502020204030204" pitchFamily="34" charset="0"/>
              </a:rPr>
              <a:t> </a:t>
            </a:r>
            <a:r>
              <a:rPr lang="en-US" sz="3200" b="1" dirty="0" err="1">
                <a:solidFill>
                  <a:srgbClr val="222222"/>
                </a:solidFill>
                <a:effectLst/>
                <a:latin typeface="Times New Roman" panose="02020603050405020304" pitchFamily="18" charset="0"/>
                <a:ea typeface="Calibri" panose="020F0502020204030204" pitchFamily="34" charset="0"/>
              </a:rPr>
              <a:t>trẻ</a:t>
            </a:r>
            <a:r>
              <a:rPr lang="en-US" sz="3200" b="1" dirty="0">
                <a:solidFill>
                  <a:srgbClr val="222222"/>
                </a:solidFill>
                <a:effectLst/>
                <a:latin typeface="Times New Roman" panose="02020603050405020304" pitchFamily="18" charset="0"/>
                <a:ea typeface="Calibri" panose="020F0502020204030204" pitchFamily="34" charset="0"/>
              </a:rPr>
              <a:t> </a:t>
            </a:r>
            <a:r>
              <a:rPr lang="en-US" sz="3200" b="1" dirty="0" err="1">
                <a:solidFill>
                  <a:srgbClr val="222222"/>
                </a:solidFill>
                <a:effectLst/>
                <a:latin typeface="Times New Roman" panose="02020603050405020304" pitchFamily="18" charset="0"/>
                <a:ea typeface="Calibri" panose="020F0502020204030204" pitchFamily="34" charset="0"/>
              </a:rPr>
              <a:t>em</a:t>
            </a:r>
            <a:r>
              <a:rPr lang="en-US" sz="3200" b="1" dirty="0">
                <a:solidFill>
                  <a:srgbClr val="222222"/>
                </a:solidFill>
                <a:effectLst/>
                <a:latin typeface="Times New Roman" panose="02020603050405020304" pitchFamily="18" charset="0"/>
                <a:ea typeface="Calibri" panose="020F0502020204030204" pitchFamily="34" charset="0"/>
              </a:rPr>
              <a:t> </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39DA55F-5C01-974F-A0F4-08D94ACA6E0B}"/>
              </a:ext>
            </a:extLst>
          </p:cNvPr>
          <p:cNvSpPr>
            <a:spLocks noGrp="1"/>
          </p:cNvSpPr>
          <p:nvPr>
            <p:ph idx="1"/>
          </p:nvPr>
        </p:nvSpPr>
        <p:spPr>
          <a:xfrm>
            <a:off x="2428575" y="1639330"/>
            <a:ext cx="8915400" cy="3777622"/>
          </a:xfrm>
        </p:spPr>
        <p:txBody>
          <a:bodyPr>
            <a:normAutofit fontScale="92500" lnSpcReduction="10000"/>
          </a:bodyPr>
          <a:lstStyle/>
          <a:p>
            <a:pPr marL="457200" algn="just">
              <a:lnSpc>
                <a:spcPct val="150000"/>
              </a:lnSpc>
              <a:spcBef>
                <a:spcPts val="1200"/>
              </a:spcBef>
              <a:spcAft>
                <a:spcPts val="300"/>
              </a:spcAft>
            </a:pPr>
            <a:r>
              <a:rPr lang="vi-VN" sz="2400" b="0" i="1" dirty="0" err="1">
                <a:solidFill>
                  <a:srgbClr val="222222"/>
                </a:solidFill>
                <a:effectLst/>
                <a:latin typeface="Times New Roman" panose="02020603050405020304" pitchFamily="18" charset="0"/>
                <a:ea typeface="Times New Roman" panose="02020603050405020304" pitchFamily="18" charset="0"/>
              </a:rPr>
              <a:t>Phạt</a:t>
            </a:r>
            <a:r>
              <a:rPr lang="vi-VN" sz="2400" b="0" i="1" dirty="0">
                <a:solidFill>
                  <a:srgbClr val="222222"/>
                </a:solidFill>
                <a:effectLst/>
                <a:latin typeface="Times New Roman" panose="02020603050405020304" pitchFamily="18" charset="0"/>
                <a:ea typeface="Times New Roman" panose="02020603050405020304" pitchFamily="18" charset="0"/>
              </a:rPr>
              <a:t> </a:t>
            </a:r>
            <a:r>
              <a:rPr lang="vi-VN" sz="2400" b="0" i="1" dirty="0" err="1">
                <a:solidFill>
                  <a:srgbClr val="222222"/>
                </a:solidFill>
                <a:effectLst/>
                <a:latin typeface="Times New Roman" panose="02020603050405020304" pitchFamily="18" charset="0"/>
                <a:ea typeface="Times New Roman" panose="02020603050405020304" pitchFamily="18" charset="0"/>
              </a:rPr>
              <a:t>hành</a:t>
            </a:r>
            <a:r>
              <a:rPr lang="vi-VN" sz="2400" b="0" i="1" dirty="0">
                <a:solidFill>
                  <a:srgbClr val="222222"/>
                </a:solidFill>
                <a:effectLst/>
                <a:latin typeface="Times New Roman" panose="02020603050405020304" pitchFamily="18" charset="0"/>
                <a:ea typeface="Times New Roman" panose="02020603050405020304" pitchFamily="18" charset="0"/>
              </a:rPr>
              <a:t> </a:t>
            </a:r>
            <a:r>
              <a:rPr lang="vi-VN" sz="2400" b="0" i="1" dirty="0" err="1">
                <a:solidFill>
                  <a:srgbClr val="222222"/>
                </a:solidFill>
                <a:effectLst/>
                <a:latin typeface="Times New Roman" panose="02020603050405020304" pitchFamily="18" charset="0"/>
                <a:ea typeface="Times New Roman" panose="02020603050405020304" pitchFamily="18" charset="0"/>
              </a:rPr>
              <a:t>chính</a:t>
            </a:r>
            <a:r>
              <a:rPr lang="vi-VN" sz="2400" b="0" i="1" dirty="0">
                <a:solidFill>
                  <a:srgbClr val="222222"/>
                </a:solidFill>
                <a:effectLst/>
                <a:latin typeface="Times New Roman" panose="02020603050405020304" pitchFamily="18" charset="0"/>
                <a:ea typeface="Times New Roman" panose="02020603050405020304" pitchFamily="18" charset="0"/>
              </a:rPr>
              <a:t>:</a:t>
            </a:r>
            <a:endParaRPr lang="vi-VN" sz="2400" b="1" i="1" dirty="0">
              <a:effectLst/>
              <a:latin typeface="Cambria" panose="02040503050406030204" pitchFamily="18" charset="0"/>
              <a:ea typeface="Times New Roman" panose="02020603050405020304" pitchFamily="18" charset="0"/>
            </a:endParaRPr>
          </a:p>
          <a:p>
            <a:pPr indent="0" algn="just">
              <a:lnSpc>
                <a:spcPct val="150000"/>
              </a:lnSpc>
              <a:buNone/>
            </a:pP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Phạt</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tiền</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từ</a:t>
            </a:r>
            <a:r>
              <a:rPr lang="vi-VN" sz="2400" dirty="0">
                <a:solidFill>
                  <a:srgbClr val="222222"/>
                </a:solidFill>
                <a:effectLst/>
                <a:latin typeface="Times New Roman" panose="02020603050405020304" pitchFamily="18" charset="0"/>
                <a:ea typeface="Times New Roman" panose="02020603050405020304" pitchFamily="18" charset="0"/>
              </a:rPr>
              <a:t> 5 - 10 </a:t>
            </a:r>
            <a:r>
              <a:rPr lang="vi-VN" sz="2400" dirty="0" err="1">
                <a:solidFill>
                  <a:srgbClr val="222222"/>
                </a:solidFill>
                <a:effectLst/>
                <a:latin typeface="Times New Roman" panose="02020603050405020304" pitchFamily="18" charset="0"/>
                <a:ea typeface="Times New Roman" panose="02020603050405020304" pitchFamily="18" charset="0"/>
              </a:rPr>
              <a:t>triệu</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đồng</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đối</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với</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các</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hành</a:t>
            </a:r>
            <a:r>
              <a:rPr lang="vi-VN" sz="2400" dirty="0">
                <a:solidFill>
                  <a:srgbClr val="222222"/>
                </a:solidFill>
                <a:effectLst/>
                <a:latin typeface="Times New Roman" panose="02020603050405020304" pitchFamily="18" charset="0"/>
                <a:ea typeface="Times New Roman" panose="02020603050405020304" pitchFamily="18" charset="0"/>
              </a:rPr>
              <a:t> vi xâm </a:t>
            </a:r>
            <a:r>
              <a:rPr lang="vi-VN" sz="2400" dirty="0" err="1">
                <a:solidFill>
                  <a:srgbClr val="222222"/>
                </a:solidFill>
                <a:effectLst/>
                <a:latin typeface="Times New Roman" panose="02020603050405020304" pitchFamily="18" charset="0"/>
                <a:ea typeface="Times New Roman" panose="02020603050405020304" pitchFamily="18" charset="0"/>
              </a:rPr>
              <a:t>phạm</a:t>
            </a:r>
            <a:r>
              <a:rPr lang="vi-VN" sz="2400" dirty="0">
                <a:solidFill>
                  <a:srgbClr val="222222"/>
                </a:solidFill>
                <a:effectLst/>
                <a:latin typeface="Times New Roman" panose="02020603050405020304" pitchFamily="18" charset="0"/>
                <a:ea typeface="Times New Roman" panose="02020603050405020304" pitchFamily="18" charset="0"/>
              </a:rPr>
              <a:t> thân </a:t>
            </a:r>
            <a:r>
              <a:rPr lang="vi-VN" sz="2400" dirty="0" err="1">
                <a:solidFill>
                  <a:srgbClr val="222222"/>
                </a:solidFill>
                <a:effectLst/>
                <a:latin typeface="Times New Roman" panose="02020603050405020304" pitchFamily="18" charset="0"/>
                <a:ea typeface="Times New Roman" panose="02020603050405020304" pitchFamily="18" charset="0"/>
              </a:rPr>
              <a:t>thể</a:t>
            </a:r>
            <a:r>
              <a:rPr lang="vi-VN" sz="2400" dirty="0">
                <a:solidFill>
                  <a:srgbClr val="222222"/>
                </a:solidFill>
                <a:effectLst/>
                <a:latin typeface="Times New Roman" panose="02020603050405020304" pitchFamily="18" charset="0"/>
                <a:ea typeface="Times New Roman" panose="02020603050405020304" pitchFamily="18" charset="0"/>
              </a:rPr>
              <a:t>, gây </a:t>
            </a:r>
            <a:r>
              <a:rPr lang="vi-VN" sz="2400" dirty="0" err="1">
                <a:solidFill>
                  <a:srgbClr val="222222"/>
                </a:solidFill>
                <a:effectLst/>
                <a:latin typeface="Times New Roman" panose="02020603050405020304" pitchFamily="18" charset="0"/>
                <a:ea typeface="Times New Roman" panose="02020603050405020304" pitchFamily="18" charset="0"/>
              </a:rPr>
              <a:t>tổn</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hại</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về</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sức</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khoẻ</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đối</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với</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trẻ</a:t>
            </a:r>
            <a:r>
              <a:rPr lang="vi-VN" sz="2400" dirty="0">
                <a:solidFill>
                  <a:srgbClr val="222222"/>
                </a:solidFill>
                <a:effectLst/>
                <a:latin typeface="Times New Roman" panose="02020603050405020304" pitchFamily="18" charset="0"/>
                <a:ea typeface="Times New Roman" panose="02020603050405020304" pitchFamily="18" charset="0"/>
              </a:rPr>
              <a:t> em. </a:t>
            </a:r>
            <a:r>
              <a:rPr lang="vi-VN" sz="2400" dirty="0" err="1">
                <a:solidFill>
                  <a:srgbClr val="222222"/>
                </a:solidFill>
                <a:effectLst/>
                <a:latin typeface="Times New Roman" panose="02020603050405020304" pitchFamily="18" charset="0"/>
                <a:ea typeface="Times New Roman" panose="02020603050405020304" pitchFamily="18" charset="0"/>
              </a:rPr>
              <a:t>Mức</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phạt</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này</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cũng</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được</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áp</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dụng</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đối</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với</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hành</a:t>
            </a:r>
            <a:r>
              <a:rPr lang="vi-VN" sz="2400" dirty="0">
                <a:solidFill>
                  <a:srgbClr val="222222"/>
                </a:solidFill>
                <a:effectLst/>
                <a:latin typeface="Times New Roman" panose="02020603050405020304" pitchFamily="18" charset="0"/>
                <a:ea typeface="Times New Roman" panose="02020603050405020304" pitchFamily="18" charset="0"/>
              </a:rPr>
              <a:t> vi </a:t>
            </a:r>
            <a:r>
              <a:rPr lang="vi-VN" sz="2400" dirty="0" err="1">
                <a:solidFill>
                  <a:srgbClr val="222222"/>
                </a:solidFill>
                <a:effectLst/>
                <a:latin typeface="Times New Roman" panose="02020603050405020304" pitchFamily="18" charset="0"/>
                <a:ea typeface="Times New Roman" panose="02020603050405020304" pitchFamily="18" charset="0"/>
              </a:rPr>
              <a:t>dùng</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các</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biện</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pháp</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trừng</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phạt</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để</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dạy</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trẻ</a:t>
            </a:r>
            <a:r>
              <a:rPr lang="vi-VN" sz="2400" dirty="0">
                <a:solidFill>
                  <a:srgbClr val="222222"/>
                </a:solidFill>
                <a:effectLst/>
                <a:latin typeface="Times New Roman" panose="02020603050405020304" pitchFamily="18" charset="0"/>
                <a:ea typeface="Times New Roman" panose="02020603050405020304" pitchFamily="18" charset="0"/>
              </a:rPr>
              <a:t> em </a:t>
            </a:r>
            <a:r>
              <a:rPr lang="vi-VN" sz="2400" dirty="0" err="1">
                <a:solidFill>
                  <a:srgbClr val="222222"/>
                </a:solidFill>
                <a:effectLst/>
                <a:latin typeface="Times New Roman" panose="02020603050405020304" pitchFamily="18" charset="0"/>
                <a:ea typeface="Times New Roman" panose="02020603050405020304" pitchFamily="18" charset="0"/>
              </a:rPr>
              <a:t>làm</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trẻ</a:t>
            </a:r>
            <a:r>
              <a:rPr lang="vi-VN" sz="2400" dirty="0">
                <a:solidFill>
                  <a:srgbClr val="222222"/>
                </a:solidFill>
                <a:effectLst/>
                <a:latin typeface="Times New Roman" panose="02020603050405020304" pitchFamily="18" charset="0"/>
                <a:ea typeface="Times New Roman" panose="02020603050405020304" pitchFamily="18" charset="0"/>
              </a:rPr>
              <a:t> em </a:t>
            </a:r>
            <a:r>
              <a:rPr lang="vi-VN" sz="2400" dirty="0" err="1">
                <a:solidFill>
                  <a:srgbClr val="222222"/>
                </a:solidFill>
                <a:effectLst/>
                <a:latin typeface="Times New Roman" panose="02020603050405020304" pitchFamily="18" charset="0"/>
                <a:ea typeface="Times New Roman" panose="02020603050405020304" pitchFamily="18" charset="0"/>
              </a:rPr>
              <a:t>tổn</a:t>
            </a:r>
            <a:r>
              <a:rPr lang="vi-VN" sz="2400" dirty="0">
                <a:solidFill>
                  <a:srgbClr val="222222"/>
                </a:solidFill>
                <a:effectLst/>
                <a:latin typeface="Times New Roman" panose="02020603050405020304" pitchFamily="18" charset="0"/>
                <a:ea typeface="Times New Roman" panose="02020603050405020304" pitchFamily="18" charset="0"/>
              </a:rPr>
              <a:t> thương, đau </a:t>
            </a:r>
            <a:r>
              <a:rPr lang="vi-VN" sz="2400" dirty="0" err="1">
                <a:solidFill>
                  <a:srgbClr val="222222"/>
                </a:solidFill>
                <a:effectLst/>
                <a:latin typeface="Times New Roman" panose="02020603050405020304" pitchFamily="18" charset="0"/>
                <a:ea typeface="Times New Roman" panose="02020603050405020304" pitchFamily="18" charset="0"/>
              </a:rPr>
              <a:t>đớn</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về</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thể</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xác</a:t>
            </a:r>
            <a:r>
              <a:rPr lang="vi-VN" sz="2400" dirty="0">
                <a:solidFill>
                  <a:srgbClr val="222222"/>
                </a:solidFill>
                <a:effectLst/>
                <a:latin typeface="Times New Roman" panose="02020603050405020304" pitchFamily="18" charset="0"/>
                <a:ea typeface="Times New Roman" panose="02020603050405020304" pitchFamily="18" charset="0"/>
              </a:rPr>
              <a:t>, tinh </a:t>
            </a:r>
            <a:r>
              <a:rPr lang="vi-VN" sz="2400" dirty="0" err="1">
                <a:solidFill>
                  <a:srgbClr val="222222"/>
                </a:solidFill>
                <a:effectLst/>
                <a:latin typeface="Times New Roman" panose="02020603050405020304" pitchFamily="18" charset="0"/>
                <a:ea typeface="Times New Roman" panose="02020603050405020304" pitchFamily="18" charset="0"/>
              </a:rPr>
              <a:t>thần</a:t>
            </a:r>
            <a:r>
              <a:rPr lang="vi-VN" sz="2400" dirty="0">
                <a:solidFill>
                  <a:srgbClr val="222222"/>
                </a:solidFill>
                <a:effectLst/>
                <a:latin typeface="Times New Roman" panose="02020603050405020304" pitchFamily="18" charset="0"/>
                <a:ea typeface="Times New Roman" panose="02020603050405020304" pitchFamily="18" charset="0"/>
              </a:rPr>
              <a:t>.</a:t>
            </a:r>
            <a:endParaRPr lang="vi-VN" sz="2400" dirty="0">
              <a:effectLst/>
              <a:latin typeface="Times New Roman" panose="02020603050405020304" pitchFamily="18" charset="0"/>
              <a:ea typeface="Times New Roman" panose="02020603050405020304" pitchFamily="18" charset="0"/>
            </a:endParaRPr>
          </a:p>
          <a:p>
            <a:pPr indent="0" algn="just">
              <a:lnSpc>
                <a:spcPct val="150000"/>
              </a:lnSpc>
              <a:buNone/>
            </a:pP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Ngoài</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bị</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phạt</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tiền</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từ</a:t>
            </a:r>
            <a:r>
              <a:rPr lang="vi-VN" sz="2400" dirty="0">
                <a:solidFill>
                  <a:srgbClr val="222222"/>
                </a:solidFill>
                <a:effectLst/>
                <a:latin typeface="Times New Roman" panose="02020603050405020304" pitchFamily="18" charset="0"/>
                <a:ea typeface="Times New Roman" panose="02020603050405020304" pitchFamily="18" charset="0"/>
              </a:rPr>
              <a:t> 5 - 10 </a:t>
            </a:r>
            <a:r>
              <a:rPr lang="vi-VN" sz="2400" dirty="0" err="1">
                <a:solidFill>
                  <a:srgbClr val="222222"/>
                </a:solidFill>
                <a:effectLst/>
                <a:latin typeface="Times New Roman" panose="02020603050405020304" pitchFamily="18" charset="0"/>
                <a:ea typeface="Times New Roman" panose="02020603050405020304" pitchFamily="18" charset="0"/>
              </a:rPr>
              <a:t>triệu</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đồng</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người</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có</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các</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hành</a:t>
            </a:r>
            <a:r>
              <a:rPr lang="vi-VN" sz="2400" dirty="0">
                <a:solidFill>
                  <a:srgbClr val="222222"/>
                </a:solidFill>
                <a:effectLst/>
                <a:latin typeface="Times New Roman" panose="02020603050405020304" pitchFamily="18" charset="0"/>
                <a:ea typeface="Times New Roman" panose="02020603050405020304" pitchFamily="18" charset="0"/>
              </a:rPr>
              <a:t> vi nêu trên </a:t>
            </a:r>
            <a:r>
              <a:rPr lang="vi-VN" sz="2400" dirty="0" err="1">
                <a:solidFill>
                  <a:srgbClr val="222222"/>
                </a:solidFill>
                <a:effectLst/>
                <a:latin typeface="Times New Roman" panose="02020603050405020304" pitchFamily="18" charset="0"/>
                <a:ea typeface="Times New Roman" panose="02020603050405020304" pitchFamily="18" charset="0"/>
              </a:rPr>
              <a:t>còn</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phải</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chịu</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mọi</a:t>
            </a:r>
            <a:r>
              <a:rPr lang="vi-VN" sz="2400" dirty="0">
                <a:solidFill>
                  <a:srgbClr val="222222"/>
                </a:solidFill>
                <a:effectLst/>
                <a:latin typeface="Times New Roman" panose="02020603050405020304" pitchFamily="18" charset="0"/>
                <a:ea typeface="Times New Roman" panose="02020603050405020304" pitchFamily="18" charset="0"/>
              </a:rPr>
              <a:t> chi </a:t>
            </a:r>
            <a:r>
              <a:rPr lang="vi-VN" sz="2400" dirty="0" err="1">
                <a:solidFill>
                  <a:srgbClr val="222222"/>
                </a:solidFill>
                <a:effectLst/>
                <a:latin typeface="Times New Roman" panose="02020603050405020304" pitchFamily="18" charset="0"/>
                <a:ea typeface="Times New Roman" panose="02020603050405020304" pitchFamily="18" charset="0"/>
              </a:rPr>
              <a:t>phí</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khám</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chữa</a:t>
            </a:r>
            <a:r>
              <a:rPr lang="vi-VN" sz="2400" dirty="0">
                <a:solidFill>
                  <a:srgbClr val="222222"/>
                </a:solidFill>
                <a:effectLst/>
                <a:latin typeface="Times New Roman" panose="02020603050405020304" pitchFamily="18" charset="0"/>
                <a:ea typeface="Times New Roman" panose="02020603050405020304" pitchFamily="18" charset="0"/>
              </a:rPr>
              <a:t> </a:t>
            </a:r>
            <a:r>
              <a:rPr lang="vi-VN" sz="2400" dirty="0" err="1">
                <a:solidFill>
                  <a:srgbClr val="222222"/>
                </a:solidFill>
                <a:effectLst/>
                <a:latin typeface="Times New Roman" panose="02020603050405020304" pitchFamily="18" charset="0"/>
                <a:ea typeface="Times New Roman" panose="02020603050405020304" pitchFamily="18" charset="0"/>
              </a:rPr>
              <a:t>bệnh</a:t>
            </a:r>
            <a:r>
              <a:rPr lang="vi-VN" sz="2400" dirty="0">
                <a:solidFill>
                  <a:srgbClr val="222222"/>
                </a:solidFill>
                <a:effectLst/>
                <a:latin typeface="Times New Roman" panose="02020603050405020304" pitchFamily="18" charset="0"/>
                <a:ea typeface="Times New Roman" panose="02020603050405020304" pitchFamily="18" charset="0"/>
              </a:rPr>
              <a:t> cho </a:t>
            </a:r>
            <a:r>
              <a:rPr lang="vi-VN" sz="2400" dirty="0" err="1">
                <a:solidFill>
                  <a:srgbClr val="222222"/>
                </a:solidFill>
                <a:effectLst/>
                <a:latin typeface="Times New Roman" panose="02020603050405020304" pitchFamily="18" charset="0"/>
                <a:ea typeface="Times New Roman" panose="02020603050405020304" pitchFamily="18" charset="0"/>
              </a:rPr>
              <a:t>trẻ</a:t>
            </a:r>
            <a:r>
              <a:rPr lang="vi-VN" sz="2400" dirty="0">
                <a:solidFill>
                  <a:srgbClr val="222222"/>
                </a:solidFill>
                <a:effectLst/>
                <a:latin typeface="Times New Roman" panose="02020603050405020304" pitchFamily="18" charset="0"/>
                <a:ea typeface="Times New Roman" panose="02020603050405020304" pitchFamily="18" charset="0"/>
              </a:rPr>
              <a:t> em.</a:t>
            </a:r>
            <a:endParaRPr lang="vi-VN" sz="2400" dirty="0">
              <a:effectLst/>
              <a:latin typeface="Times New Roman" panose="02020603050405020304" pitchFamily="18" charset="0"/>
              <a:ea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8889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4EF7A-5AD9-4C40-89C5-38EB3EC0C8D8}"/>
              </a:ext>
            </a:extLst>
          </p:cNvPr>
          <p:cNvSpPr>
            <a:spLocks noGrp="1"/>
          </p:cNvSpPr>
          <p:nvPr>
            <p:ph type="title"/>
          </p:nvPr>
        </p:nvSpPr>
        <p:spPr>
          <a:xfrm>
            <a:off x="1607127" y="263236"/>
            <a:ext cx="9329449" cy="706582"/>
          </a:xfrm>
        </p:spPr>
        <p:txBody>
          <a:bodyPr>
            <a:normAutofit/>
          </a:bodyPr>
          <a:lstStyle/>
          <a:p>
            <a:pPr algn="ctr"/>
            <a:r>
              <a:rPr lang="en-US" sz="3200" b="1" dirty="0" err="1">
                <a:solidFill>
                  <a:srgbClr val="222222"/>
                </a:solidFill>
                <a:effectLst/>
                <a:latin typeface="Times New Roman" panose="02020603050405020304" pitchFamily="18" charset="0"/>
                <a:ea typeface="Calibri" panose="020F0502020204030204" pitchFamily="34" charset="0"/>
              </a:rPr>
              <a:t>Khung</a:t>
            </a:r>
            <a:r>
              <a:rPr lang="en-US" sz="3200" b="1" dirty="0">
                <a:solidFill>
                  <a:srgbClr val="222222"/>
                </a:solidFill>
                <a:effectLst/>
                <a:latin typeface="Times New Roman" panose="02020603050405020304" pitchFamily="18" charset="0"/>
                <a:ea typeface="Calibri" panose="020F0502020204030204" pitchFamily="34" charset="0"/>
              </a:rPr>
              <a:t> </a:t>
            </a:r>
            <a:r>
              <a:rPr lang="en-US" sz="3200" b="1" dirty="0" err="1">
                <a:solidFill>
                  <a:srgbClr val="222222"/>
                </a:solidFill>
                <a:effectLst/>
                <a:latin typeface="Times New Roman" panose="02020603050405020304" pitchFamily="18" charset="0"/>
                <a:ea typeface="Calibri" panose="020F0502020204030204" pitchFamily="34" charset="0"/>
              </a:rPr>
              <a:t>hình</a:t>
            </a:r>
            <a:r>
              <a:rPr lang="en-US" sz="3200" b="1" dirty="0">
                <a:solidFill>
                  <a:srgbClr val="222222"/>
                </a:solidFill>
                <a:effectLst/>
                <a:latin typeface="Times New Roman" panose="02020603050405020304" pitchFamily="18" charset="0"/>
                <a:ea typeface="Calibri" panose="020F0502020204030204" pitchFamily="34" charset="0"/>
              </a:rPr>
              <a:t> </a:t>
            </a:r>
            <a:r>
              <a:rPr lang="en-US" sz="3200" b="1" dirty="0" err="1">
                <a:solidFill>
                  <a:srgbClr val="222222"/>
                </a:solidFill>
                <a:effectLst/>
                <a:latin typeface="Times New Roman" panose="02020603050405020304" pitchFamily="18" charset="0"/>
                <a:ea typeface="Calibri" panose="020F0502020204030204" pitchFamily="34" charset="0"/>
              </a:rPr>
              <a:t>phạt</a:t>
            </a:r>
            <a:r>
              <a:rPr lang="en-US" sz="3200" b="1" dirty="0">
                <a:solidFill>
                  <a:srgbClr val="222222"/>
                </a:solidFill>
                <a:effectLst/>
                <a:latin typeface="Times New Roman" panose="02020603050405020304" pitchFamily="18" charset="0"/>
                <a:ea typeface="Calibri" panose="020F0502020204030204" pitchFamily="34" charset="0"/>
              </a:rPr>
              <a:t> </a:t>
            </a:r>
            <a:r>
              <a:rPr lang="en-US" sz="3200" b="1" dirty="0" err="1">
                <a:solidFill>
                  <a:srgbClr val="222222"/>
                </a:solidFill>
                <a:effectLst/>
                <a:latin typeface="Times New Roman" panose="02020603050405020304" pitchFamily="18" charset="0"/>
                <a:ea typeface="Calibri" panose="020F0502020204030204" pitchFamily="34" charset="0"/>
              </a:rPr>
              <a:t>với</a:t>
            </a:r>
            <a:r>
              <a:rPr lang="en-US" sz="3200" b="1" dirty="0">
                <a:solidFill>
                  <a:srgbClr val="222222"/>
                </a:solidFill>
                <a:effectLst/>
                <a:latin typeface="Times New Roman" panose="02020603050405020304" pitchFamily="18" charset="0"/>
                <a:ea typeface="Calibri" panose="020F0502020204030204" pitchFamily="34" charset="0"/>
              </a:rPr>
              <a:t> </a:t>
            </a:r>
            <a:r>
              <a:rPr lang="en-US" sz="3200" b="1" dirty="0" err="1">
                <a:solidFill>
                  <a:srgbClr val="222222"/>
                </a:solidFill>
                <a:effectLst/>
                <a:latin typeface="Times New Roman" panose="02020603050405020304" pitchFamily="18" charset="0"/>
                <a:ea typeface="Calibri" panose="020F0502020204030204" pitchFamily="34" charset="0"/>
              </a:rPr>
              <a:t>người</a:t>
            </a:r>
            <a:r>
              <a:rPr lang="en-US" sz="3200" b="1" dirty="0">
                <a:solidFill>
                  <a:srgbClr val="222222"/>
                </a:solidFill>
                <a:effectLst/>
                <a:latin typeface="Times New Roman" panose="02020603050405020304" pitchFamily="18" charset="0"/>
                <a:ea typeface="Calibri" panose="020F0502020204030204" pitchFamily="34" charset="0"/>
              </a:rPr>
              <a:t> </a:t>
            </a:r>
            <a:r>
              <a:rPr lang="en-US" sz="3200" b="1" dirty="0" err="1">
                <a:solidFill>
                  <a:srgbClr val="222222"/>
                </a:solidFill>
                <a:effectLst/>
                <a:latin typeface="Times New Roman" panose="02020603050405020304" pitchFamily="18" charset="0"/>
                <a:ea typeface="Calibri" panose="020F0502020204030204" pitchFamily="34" charset="0"/>
              </a:rPr>
              <a:t>bạo</a:t>
            </a:r>
            <a:r>
              <a:rPr lang="en-US" sz="3200" b="1" dirty="0">
                <a:solidFill>
                  <a:srgbClr val="222222"/>
                </a:solidFill>
                <a:effectLst/>
                <a:latin typeface="Times New Roman" panose="02020603050405020304" pitchFamily="18" charset="0"/>
                <a:ea typeface="Calibri" panose="020F0502020204030204" pitchFamily="34" charset="0"/>
              </a:rPr>
              <a:t> </a:t>
            </a:r>
            <a:r>
              <a:rPr lang="en-US" sz="3200" b="1" dirty="0" err="1">
                <a:solidFill>
                  <a:srgbClr val="222222"/>
                </a:solidFill>
                <a:effectLst/>
                <a:latin typeface="Times New Roman" panose="02020603050405020304" pitchFamily="18" charset="0"/>
                <a:ea typeface="Calibri" panose="020F0502020204030204" pitchFamily="34" charset="0"/>
              </a:rPr>
              <a:t>hành</a:t>
            </a:r>
            <a:r>
              <a:rPr lang="en-US" sz="3200" b="1" dirty="0">
                <a:solidFill>
                  <a:srgbClr val="222222"/>
                </a:solidFill>
                <a:effectLst/>
                <a:latin typeface="Times New Roman" panose="02020603050405020304" pitchFamily="18" charset="0"/>
                <a:ea typeface="Calibri" panose="020F0502020204030204" pitchFamily="34" charset="0"/>
              </a:rPr>
              <a:t> </a:t>
            </a:r>
            <a:r>
              <a:rPr lang="en-US" sz="3200" b="1" dirty="0" err="1">
                <a:solidFill>
                  <a:srgbClr val="222222"/>
                </a:solidFill>
                <a:effectLst/>
                <a:latin typeface="Times New Roman" panose="02020603050405020304" pitchFamily="18" charset="0"/>
                <a:ea typeface="Calibri" panose="020F0502020204030204" pitchFamily="34" charset="0"/>
              </a:rPr>
              <a:t>trẻ</a:t>
            </a:r>
            <a:r>
              <a:rPr lang="en-US" sz="3200" b="1" dirty="0">
                <a:solidFill>
                  <a:srgbClr val="222222"/>
                </a:solidFill>
                <a:effectLst/>
                <a:latin typeface="Times New Roman" panose="02020603050405020304" pitchFamily="18" charset="0"/>
                <a:ea typeface="Calibri" panose="020F0502020204030204" pitchFamily="34" charset="0"/>
              </a:rPr>
              <a:t> </a:t>
            </a:r>
            <a:r>
              <a:rPr lang="en-US" sz="3200" b="1" dirty="0" err="1">
                <a:solidFill>
                  <a:srgbClr val="222222"/>
                </a:solidFill>
                <a:effectLst/>
                <a:latin typeface="Times New Roman" panose="02020603050405020304" pitchFamily="18" charset="0"/>
                <a:ea typeface="Calibri" panose="020F0502020204030204" pitchFamily="34" charset="0"/>
              </a:rPr>
              <a:t>em</a:t>
            </a:r>
            <a:r>
              <a:rPr lang="en-US" sz="3200" b="1" dirty="0">
                <a:solidFill>
                  <a:srgbClr val="222222"/>
                </a:solidFill>
                <a:effectLst/>
                <a:latin typeface="Times New Roman" panose="02020603050405020304" pitchFamily="18" charset="0"/>
                <a:ea typeface="Calibri" panose="020F0502020204030204" pitchFamily="34" charset="0"/>
              </a:rPr>
              <a:t> </a:t>
            </a:r>
            <a:endParaRPr lang="en-US"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39DA55F-5C01-974F-A0F4-08D94ACA6E0B}"/>
              </a:ext>
            </a:extLst>
          </p:cNvPr>
          <p:cNvSpPr>
            <a:spLocks noGrp="1"/>
          </p:cNvSpPr>
          <p:nvPr>
            <p:ph idx="1"/>
          </p:nvPr>
        </p:nvSpPr>
        <p:spPr>
          <a:xfrm>
            <a:off x="1607127" y="969819"/>
            <a:ext cx="9736848" cy="5749636"/>
          </a:xfrm>
        </p:spPr>
        <p:txBody>
          <a:bodyPr>
            <a:noAutofit/>
          </a:bodyPr>
          <a:lstStyle/>
          <a:p>
            <a:pPr marL="457200" algn="just">
              <a:lnSpc>
                <a:spcPct val="150000"/>
              </a:lnSpc>
              <a:spcBef>
                <a:spcPts val="1200"/>
              </a:spcBef>
              <a:spcAft>
                <a:spcPts val="300"/>
              </a:spcAft>
            </a:pPr>
            <a:r>
              <a:rPr lang="en-US" sz="2000" b="0" i="1"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Phạt</a:t>
            </a:r>
            <a:r>
              <a:rPr lang="en-US" sz="2000" b="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0" i="1"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hình</a:t>
            </a:r>
            <a:r>
              <a:rPr lang="en-US" sz="2000" b="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0" i="1"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sự</a:t>
            </a:r>
            <a:r>
              <a:rPr lang="en-US" sz="2000" b="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b="0" i="1"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theo</a:t>
            </a:r>
            <a:r>
              <a:rPr lang="en-US" sz="2000" b="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i="1" u="sng" dirty="0" err="1">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Bộ</a:t>
            </a:r>
            <a:r>
              <a:rPr lang="en-US" sz="2000" i="1"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 </a:t>
            </a:r>
            <a:r>
              <a:rPr lang="en-US" sz="2000" i="1" u="sng" dirty="0" err="1">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luật</a:t>
            </a:r>
            <a:r>
              <a:rPr lang="en-US" sz="2000" i="1"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 </a:t>
            </a:r>
            <a:r>
              <a:rPr lang="en-US" sz="2000" i="1" u="sng" dirty="0" err="1">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Hình</a:t>
            </a:r>
            <a:r>
              <a:rPr lang="en-US" sz="2000" i="1"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 </a:t>
            </a:r>
            <a:r>
              <a:rPr lang="en-US" sz="2000" i="1" u="sng" dirty="0" err="1">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sự</a:t>
            </a:r>
            <a:r>
              <a:rPr lang="en-US" sz="2000" i="1"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hlinkClick r:id="rId2"/>
              </a:rPr>
              <a:t> 2015</a:t>
            </a:r>
            <a:endParaRPr lang="vi-VN" sz="2000" i="1" u="sng"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 indent="0" algn="just">
              <a:lnSpc>
                <a:spcPct val="150000"/>
              </a:lnSpc>
              <a:spcBef>
                <a:spcPts val="1200"/>
              </a:spcBef>
              <a:spcAft>
                <a:spcPts val="300"/>
              </a:spcAft>
              <a:buNone/>
            </a:pP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Tội</a:t>
            </a:r>
            <a:r>
              <a:rPr lang="en-US" sz="20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cố</a:t>
            </a:r>
            <a:r>
              <a:rPr lang="en-US" sz="20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ý </a:t>
            </a:r>
            <a:r>
              <a:rPr lang="en-US" sz="2000" i="1"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gây</a:t>
            </a:r>
            <a:r>
              <a:rPr lang="en-US" sz="20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thương</a:t>
            </a:r>
            <a:r>
              <a:rPr lang="en-US" sz="20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tích</a:t>
            </a:r>
            <a:r>
              <a:rPr lang="en-US" sz="20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vi-VN" sz="20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tỉ</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lệ</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tổn</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thương cơ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11%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30%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dưới</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11% nhưng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dưới</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16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tuổi</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sẽ</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bị</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phạt</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cải</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không giam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giữ</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3 năm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phạt</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tù</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06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tháng</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03 năm.</a:t>
            </a:r>
            <a:endParaRPr lang="vi-V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14300" indent="0" algn="just">
              <a:lnSpc>
                <a:spcPct val="150000"/>
              </a:lnSpc>
              <a:spcBef>
                <a:spcPts val="1200"/>
              </a:spcBef>
              <a:spcAft>
                <a:spcPts val="300"/>
              </a:spcAft>
              <a:buNone/>
            </a:pPr>
            <a:r>
              <a:rPr lang="vi-VN"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Tội</a:t>
            </a:r>
            <a:r>
              <a:rPr lang="en-US" sz="20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hành</a:t>
            </a:r>
            <a:r>
              <a:rPr lang="en-US" sz="20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hạ</a:t>
            </a:r>
            <a:r>
              <a:rPr lang="en-US" sz="20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2000" i="1"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i="1"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khác</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hành</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vi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đối</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xử</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tàn</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ác</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hoặc</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nhục</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trẻ</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em</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thì</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sẽ</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bị</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phạt</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tù</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từ</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01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năm</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đến</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03 </a:t>
            </a:r>
            <a:r>
              <a:rPr lang="en-US" sz="20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năm</a:t>
            </a:r>
            <a:r>
              <a:rPr lang="en-US"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vi-VN" sz="20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14300" indent="0" algn="just">
              <a:lnSpc>
                <a:spcPct val="150000"/>
              </a:lnSpc>
              <a:spcBef>
                <a:spcPts val="1200"/>
              </a:spcBef>
              <a:spcAft>
                <a:spcPts val="300"/>
              </a:spcAft>
              <a:buNone/>
            </a:pPr>
            <a:r>
              <a:rPr lang="vi-VN" sz="20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Tội</a:t>
            </a:r>
            <a:r>
              <a:rPr lang="en-US" sz="20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hiếp</a:t>
            </a:r>
            <a:r>
              <a:rPr lang="en-US" sz="20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dâm</a:t>
            </a:r>
            <a:r>
              <a:rPr lang="en-US" sz="20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trẻ</a:t>
            </a:r>
            <a:r>
              <a:rPr lang="en-US" sz="20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20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i="1"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dưới</a:t>
            </a:r>
            <a:r>
              <a:rPr lang="en-US" sz="20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10 </a:t>
            </a:r>
            <a:r>
              <a:rPr lang="en-US" sz="2000" i="1"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tuổi</a:t>
            </a:r>
            <a:r>
              <a:rPr lang="en-US" sz="20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000" b="1"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dùng</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vũ</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lực</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đe</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doạ</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dùng</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vũ</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lực</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cấu</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vi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quan</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hệ</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tình</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dục</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khác</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dưới</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10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tuổi</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bị</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phạt</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tù</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20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năm</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tù</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chung</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thân</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tử</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hình</a:t>
            </a:r>
            <a:r>
              <a:rPr lang="en-US" sz="20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646565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1574</TotalTime>
  <Words>3372</Words>
  <Application>Microsoft Office PowerPoint</Application>
  <PresentationFormat>Widescreen</PresentationFormat>
  <Paragraphs>167</Paragraphs>
  <Slides>30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SimSun</vt:lpstr>
      <vt:lpstr>Arial</vt:lpstr>
      <vt:lpstr>Calibri</vt:lpstr>
      <vt:lpstr>Cambria</vt:lpstr>
      <vt:lpstr>Century Gothic</vt:lpstr>
      <vt:lpstr>Times New Roman</vt:lpstr>
      <vt:lpstr>Wingdings 3</vt:lpstr>
      <vt:lpstr>Wisp</vt:lpstr>
      <vt:lpstr>HƯỚNG DẪN PHÒNG, CHỐNG BẠO HÀNH TRẺ TRONG CÁC CƠ SỞ GIÁO DỤC MẦM NON</vt:lpstr>
      <vt:lpstr>1. MỤC ĐÍCH TẬP HUẤN</vt:lpstr>
      <vt:lpstr>2. NỘI DUNG TẬP HUẤN</vt:lpstr>
      <vt:lpstr>PowerPoint Presentation</vt:lpstr>
      <vt:lpstr>QUY ĐỊNH CỦA PHÁP LUẬT VỀ BẢO VỆ TRẺ EM</vt:lpstr>
      <vt:lpstr>QUY ĐỊNH VỀ MÔI TRƯỜNG GIÁO DỤC</vt:lpstr>
      <vt:lpstr>QUY ĐỊNH PHÁP LUẬT ĐỐI VỚI HÀNH VI NGƯỢC ĐÃI TRẺ EM</vt:lpstr>
      <vt:lpstr>Khung hình phạt với người bạo hành trẻ em </vt:lpstr>
      <vt:lpstr>Khung hình phạt với người bạo hành trẻ em </vt:lpstr>
      <vt:lpstr>Đối với giáo viên mầm non</vt:lpstr>
      <vt:lpstr>PowerPoint Presentation</vt:lpstr>
      <vt:lpstr>PowerPoint Presentation</vt:lpstr>
      <vt:lpstr>PowerPoint Presentation</vt:lpstr>
      <vt:lpstr>CÁC CƠ SỞ GIÁO DỤC MẦM NON LÀM GÌ  ĐỂ BẢO VỆ TRẺ EM?</vt:lpstr>
      <vt:lpstr>PowerPoint Presentation</vt:lpstr>
      <vt:lpstr>PowerPoint Presentation</vt:lpstr>
      <vt:lpstr>PowerPoint Presentation</vt:lpstr>
      <vt:lpstr>PowerPoint Presentation</vt:lpstr>
      <vt:lpstr> NGUYÊN TẮC GIÁO DỤC PHÒNG, CHỐNG BẠO HÀNH TRONG CÁC CƠ SỞ GIÁO DỤC MẦM NON</vt:lpstr>
      <vt:lpstr> NỘI DUNG GIÁO DỤC PHÒNG, CHỐNG BẠO HÀNH TRONG CÁC CƠ SỞ GIÁO DỤC MẦM NON</vt:lpstr>
      <vt:lpstr>Bạo hành về thể chất</vt:lpstr>
      <vt:lpstr>Bạo hành về tinh thần</vt:lpstr>
      <vt:lpstr>Lạm dụng, xâm hại tình dục</vt:lpstr>
      <vt:lpstr>Bỏ bê,  xao nhãng</vt:lpstr>
      <vt:lpstr>2. Hướng dẫn trẻ cách phản ứng an toàn  </vt:lpstr>
      <vt:lpstr> 3. Hướng dẫn trẻ tự bảo vệ bản thân và phòng, chống xâm hại </vt:lpstr>
      <vt:lpstr> CHIA SẺ - GIẢI ĐÁP THẮC MẮC</vt:lpstr>
      <vt:lpstr>Thảo luận về cách tổ chức hoạt động giáo dục kỹ năng phòng, chống bạo hành tại nhóm/lớp</vt:lpstr>
      <vt:lpstr>Làm việc nhóm</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HƯỚNG DẪN PHÒNG CHỐNG BẠO HÀNH TRẺ TRONG CÁC CƠ SỞ GIÁO DỤC MẦM NON</dc:title>
  <dc:creator>Microsoft Office User</dc:creator>
  <cp:lastModifiedBy>BGD</cp:lastModifiedBy>
  <cp:revision>77</cp:revision>
  <dcterms:created xsi:type="dcterms:W3CDTF">2020-10-21T16:17:47Z</dcterms:created>
  <dcterms:modified xsi:type="dcterms:W3CDTF">2020-11-09T02:20:12Z</dcterms:modified>
</cp:coreProperties>
</file>