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3" r:id="rId2"/>
    <p:sldId id="350" r:id="rId3"/>
    <p:sldId id="351" r:id="rId4"/>
    <p:sldId id="321" r:id="rId5"/>
    <p:sldId id="334" r:id="rId6"/>
    <p:sldId id="335" r:id="rId7"/>
    <p:sldId id="337" r:id="rId8"/>
    <p:sldId id="336" r:id="rId9"/>
    <p:sldId id="341" r:id="rId10"/>
    <p:sldId id="344" r:id="rId11"/>
    <p:sldId id="345" r:id="rId12"/>
    <p:sldId id="346" r:id="rId13"/>
    <p:sldId id="349" r:id="rId14"/>
    <p:sldId id="294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7A7EC"/>
    <a:srgbClr val="FF0000"/>
    <a:srgbClr val="00FFFF"/>
    <a:srgbClr val="663300"/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24" autoAdjust="0"/>
  </p:normalViewPr>
  <p:slideViewPr>
    <p:cSldViewPr>
      <p:cViewPr varScale="1">
        <p:scale>
          <a:sx n="70" d="100"/>
          <a:sy n="70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1C75F356-6614-42A9-BD86-04315A0F97E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95032858-6B8D-4050-98CD-47297F88AE1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541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97146-206C-4559-A870-029C490D429D}" type="slidenum">
              <a:rPr lang="vi-VN"/>
              <a:pPr/>
              <a:t>14</a:t>
            </a:fld>
            <a:endParaRPr lang="vi-V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D0E3-F52B-46AF-937F-FA88B60C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C042-5366-4A9A-A611-1BD65215A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C8A8-7D48-40BF-B3B1-8725160A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C1E0-D8F1-4DFC-BFBE-0DBA2C53A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7243-167A-451A-905D-BB307BA8A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A514-19CF-4D11-8C4C-8C078154A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C9AA-FA3B-4807-8D99-45CE07237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8938-B901-4D63-93B3-9BE94D217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7BF5-3C74-4400-A94A-2C314B96D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B075-5304-4384-BC13-D462F7E07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9DC7-53D2-4D2D-97A4-A05291D95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D10F227-4E42-4C7C-9FBA-736CF3D05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E:\bo%20phan%20mem\thi%20CNTT%202010moi.ppt#-1,4,Slide 4" TargetMode="Externa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052" name="Picture 1" descr="chz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62200" y="381000"/>
            <a:ext cx="6172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0" dirty="0"/>
              <a:t>PHÒNG GIÁO DỤC VÀ ĐÀO TẠO Q</a:t>
            </a:r>
            <a:r>
              <a:rPr lang="vi-VN" sz="1800" b="0" i="0" dirty="0"/>
              <a:t>U</a:t>
            </a:r>
            <a:r>
              <a:rPr lang="en-US" sz="1800" b="0" i="0" dirty="0"/>
              <a:t>ẬN LONG BIÊN</a:t>
            </a:r>
          </a:p>
          <a:p>
            <a:pPr algn="ctr">
              <a:spcBef>
                <a:spcPct val="50000"/>
              </a:spcBef>
            </a:pPr>
            <a:r>
              <a:rPr lang="en-US" sz="1800" b="0" i="0" dirty="0"/>
              <a:t>TRƯỜNG MẦM NON </a:t>
            </a:r>
            <a:r>
              <a:rPr lang="vi-VN" sz="1800" b="0" i="0" dirty="0"/>
              <a:t>LONG BIÊN A</a:t>
            </a:r>
            <a:endParaRPr lang="en-US" sz="1800" b="0" i="0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352800" y="14478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0">
                <a:solidFill>
                  <a:srgbClr val="FFFF00"/>
                </a:solidFill>
              </a:rPr>
              <a:t>GIÁO ÁN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2133600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0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vi-VN" sz="3600" i="0" dirty="0">
                <a:solidFill>
                  <a:schemeClr val="tx1"/>
                </a:solidFill>
                <a:cs typeface="Times New Roman" panose="02020603050405020304" pitchFamily="18" charset="0"/>
              </a:rPr>
              <a:t>oạt động làm quen với văn học</a:t>
            </a:r>
            <a:endParaRPr lang="en-US" sz="36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sz="3600" i="0" dirty="0">
                <a:solidFill>
                  <a:schemeClr val="tx1"/>
                </a:solidFill>
                <a:cs typeface="Times New Roman" panose="02020603050405020304" pitchFamily="18" charset="0"/>
              </a:rPr>
              <a:t>Dạy trẻ bài thơ : Em vẽ Bác Hồ</a:t>
            </a:r>
            <a:endParaRPr lang="en-US" sz="36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" y="38100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0">
                <a:solidFill>
                  <a:srgbClr val="9900CC"/>
                </a:solidFill>
              </a:rPr>
              <a:t>Chủ đề: </a:t>
            </a:r>
            <a:r>
              <a:rPr lang="en-US" i="0">
                <a:solidFill>
                  <a:srgbClr val="9900CC"/>
                </a:solidFill>
              </a:rPr>
              <a:t>Quê hương – Đất nước -Bác Hồ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14400" y="4441954"/>
            <a:ext cx="69342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0" dirty="0"/>
              <a:t>    </a:t>
            </a:r>
            <a:r>
              <a:rPr lang="en-US" sz="2800" i="0" dirty="0" err="1"/>
              <a:t>Lớp</a:t>
            </a:r>
            <a:r>
              <a:rPr lang="en-US" sz="2800" i="0" dirty="0"/>
              <a:t> : </a:t>
            </a:r>
            <a:r>
              <a:rPr lang="en-US" sz="2800" i="0" dirty="0" err="1"/>
              <a:t>Mẫu</a:t>
            </a:r>
            <a:r>
              <a:rPr lang="en-US" sz="2800" i="0" dirty="0"/>
              <a:t> </a:t>
            </a:r>
            <a:r>
              <a:rPr lang="en-US" sz="2800" i="0" dirty="0" err="1"/>
              <a:t>giáo</a:t>
            </a:r>
            <a:r>
              <a:rPr lang="en-US" sz="2800" i="0" dirty="0"/>
              <a:t> </a:t>
            </a:r>
            <a:r>
              <a:rPr lang="en-US" sz="2800" i="0" dirty="0" err="1"/>
              <a:t>nhỡ</a:t>
            </a:r>
            <a:r>
              <a:rPr lang="en-US" sz="2800" i="0" dirty="0"/>
              <a:t> - </a:t>
            </a:r>
            <a:r>
              <a:rPr lang="en-US" sz="2800" i="0" dirty="0" err="1"/>
              <a:t>lớp</a:t>
            </a:r>
            <a:r>
              <a:rPr lang="en-US" sz="2800" i="0" dirty="0"/>
              <a:t> B1              </a:t>
            </a:r>
            <a:r>
              <a:rPr lang="vi-VN" sz="2800" i="0" dirty="0"/>
              <a:t>             </a:t>
            </a:r>
            <a:r>
              <a:rPr lang="en-US" sz="2800" i="0" dirty="0" err="1"/>
              <a:t>Giáo</a:t>
            </a:r>
            <a:r>
              <a:rPr lang="en-US" sz="2800" i="0" dirty="0"/>
              <a:t> </a:t>
            </a:r>
            <a:r>
              <a:rPr lang="en-US" sz="2800" i="0" dirty="0" err="1"/>
              <a:t>viên</a:t>
            </a:r>
            <a:r>
              <a:rPr lang="en-US" sz="2800" i="0" dirty="0"/>
              <a:t>: </a:t>
            </a:r>
            <a:r>
              <a:rPr lang="vi-VN" sz="2800" i="0" dirty="0"/>
              <a:t>Lê </a:t>
            </a:r>
            <a:r>
              <a:rPr lang="en-US" sz="2800" i="0" dirty="0" err="1"/>
              <a:t>Thị</a:t>
            </a:r>
            <a:r>
              <a:rPr lang="en-US" sz="2800" i="0" dirty="0"/>
              <a:t> </a:t>
            </a:r>
            <a:r>
              <a:rPr lang="en-US" sz="2800" i="0" dirty="0" err="1"/>
              <a:t>Thùy</a:t>
            </a:r>
            <a:r>
              <a:rPr lang="en-US" sz="2800" i="0" dirty="0"/>
              <a:t> </a:t>
            </a:r>
            <a:r>
              <a:rPr lang="vi-VN" sz="2800" i="0" dirty="0"/>
              <a:t>Giang</a:t>
            </a:r>
            <a:endParaRPr lang="en-US" sz="2800" i="0" dirty="0"/>
          </a:p>
          <a:p>
            <a:pPr algn="ctr">
              <a:spcBef>
                <a:spcPct val="50000"/>
              </a:spcBef>
            </a:pPr>
            <a:r>
              <a:rPr lang="en-US" sz="1800" dirty="0" err="1"/>
              <a:t>Năm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: 20</a:t>
            </a:r>
            <a:r>
              <a:rPr lang="vi-VN" sz="1800" dirty="0"/>
              <a:t>20- 2021</a:t>
            </a:r>
            <a:endParaRPr lang="en-US" sz="1800" dirty="0"/>
          </a:p>
          <a:p>
            <a:pPr algn="ctr">
              <a:spcBef>
                <a:spcPct val="50000"/>
              </a:spcBef>
            </a:pPr>
            <a:r>
              <a:rPr lang="vi-VN" sz="2600" i="0" dirty="0"/>
              <a:t> </a:t>
            </a:r>
            <a:endParaRPr lang="en-US" sz="26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ua 11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-762000"/>
            <a:ext cx="1905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31390">
            <a:off x="4949137" y="1016306"/>
            <a:ext cx="10807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914400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/>
              <a:t>-</a:t>
            </a:r>
            <a:r>
              <a:rPr lang="vi-VN" sz="2400" b="0" i="0" dirty="0" smtClean="0"/>
              <a:t>Từ </a:t>
            </a:r>
            <a:r>
              <a:rPr lang="vi-VN" sz="2400" b="0" i="0" dirty="0"/>
              <a:t>tờ giấy trắng </a:t>
            </a:r>
            <a:r>
              <a:rPr lang="vi-VN" sz="2400" b="0" i="0" dirty="0" smtClean="0"/>
              <a:t>em</a:t>
            </a:r>
            <a:r>
              <a:rPr lang="en-US" sz="2400" b="0" i="0" dirty="0"/>
              <a:t> </a:t>
            </a:r>
            <a:r>
              <a:rPr lang="vi-VN" sz="2400" b="0" i="0" dirty="0" smtClean="0"/>
              <a:t>bé </a:t>
            </a:r>
            <a:r>
              <a:rPr lang="vi-VN" sz="2400" b="0" i="0" dirty="0"/>
              <a:t>đã vẽ về ai 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2209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0" i="0" dirty="0" smtClean="0"/>
              <a:t>-</a:t>
            </a:r>
            <a:r>
              <a:rPr lang="vi-VN" sz="2400" b="0" i="0" dirty="0" smtClean="0"/>
              <a:t>Vầng trán được </a:t>
            </a:r>
            <a:endParaRPr lang="en-US" sz="2400" b="0" i="0" dirty="0" smtClean="0"/>
          </a:p>
          <a:p>
            <a:r>
              <a:rPr lang="vi-VN" sz="2400" b="0" i="0" dirty="0" smtClean="0"/>
              <a:t>bạn vẽ như thế nào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6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8" dur="2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2" dur="5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4" dur="5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a 11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43799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00200"/>
            <a:ext cx="1565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228600" y="762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/>
              <a:t> </a:t>
            </a:r>
            <a:r>
              <a:rPr lang="en-US" b="0" i="0" dirty="0" smtClean="0"/>
              <a:t>-</a:t>
            </a:r>
            <a:r>
              <a:rPr lang="en-US" sz="2400" b="0" i="0" dirty="0" err="1" smtClean="0"/>
              <a:t>Từ</a:t>
            </a:r>
            <a:r>
              <a:rPr lang="en-US" sz="2400" b="0" i="0" dirty="0" smtClean="0"/>
              <a:t> </a:t>
            </a:r>
            <a:r>
              <a:rPr lang="en-US" sz="2400" b="0" i="0" dirty="0" err="1"/>
              <a:t>nét</a:t>
            </a:r>
            <a:r>
              <a:rPr lang="en-US" sz="2400" b="0" i="0" dirty="0"/>
              <a:t> </a:t>
            </a:r>
            <a:r>
              <a:rPr lang="en-US" sz="2400" b="0" i="0" dirty="0" err="1"/>
              <a:t>chì</a:t>
            </a:r>
            <a:r>
              <a:rPr lang="en-US" sz="2400" b="0" i="0" dirty="0"/>
              <a:t> </a:t>
            </a:r>
            <a:r>
              <a:rPr lang="en-US" sz="2400" b="0" i="0" dirty="0" err="1"/>
              <a:t>nhè</a:t>
            </a:r>
            <a:r>
              <a:rPr lang="en-US" sz="2400" b="0" i="0" dirty="0"/>
              <a:t> </a:t>
            </a:r>
            <a:r>
              <a:rPr lang="en-US" sz="2400" b="0" i="0" dirty="0" err="1"/>
              <a:t>nhẹ</a:t>
            </a:r>
            <a:r>
              <a:rPr lang="en-US" sz="2400" b="0" i="0" dirty="0"/>
              <a:t> </a:t>
            </a:r>
            <a:endParaRPr lang="en-US" sz="2400" b="0" i="0" dirty="0" smtClean="0"/>
          </a:p>
          <a:p>
            <a:r>
              <a:rPr lang="en-US" sz="2400" b="0" i="0" dirty="0" err="1" smtClean="0"/>
              <a:t>bạn</a:t>
            </a:r>
            <a:r>
              <a:rPr lang="en-US" sz="2400" b="0" i="0" dirty="0" smtClean="0"/>
              <a:t> </a:t>
            </a:r>
            <a:r>
              <a:rPr lang="en-US" sz="2400" b="0" i="0" dirty="0" err="1"/>
              <a:t>nhỏ</a:t>
            </a:r>
            <a:r>
              <a:rPr lang="en-US" sz="2400" b="0" i="0" dirty="0"/>
              <a:t> </a:t>
            </a:r>
            <a:r>
              <a:rPr lang="en-US" sz="2400" b="0" i="0" dirty="0" err="1"/>
              <a:t>còn</a:t>
            </a:r>
            <a:r>
              <a:rPr lang="en-US" sz="2400" b="0" i="0" dirty="0"/>
              <a:t> </a:t>
            </a:r>
            <a:r>
              <a:rPr lang="en-US" sz="2400" b="0" i="0" dirty="0" err="1"/>
              <a:t>vẽ</a:t>
            </a:r>
            <a:r>
              <a:rPr lang="en-US" sz="2400" b="0" i="0" dirty="0"/>
              <a:t> </a:t>
            </a:r>
            <a:r>
              <a:rPr lang="en-US" sz="2400" b="0" i="0" dirty="0" err="1" smtClean="0"/>
              <a:t>thêm</a:t>
            </a:r>
            <a:endParaRPr lang="en-US" sz="2400" b="0" i="0" dirty="0" smtClean="0"/>
          </a:p>
          <a:p>
            <a:r>
              <a:rPr lang="en-US" sz="2400" b="0" i="0" dirty="0" smtClean="0"/>
              <a:t> </a:t>
            </a:r>
            <a:r>
              <a:rPr lang="en-US" sz="2400" b="0" i="0" dirty="0" err="1"/>
              <a:t>gì</a:t>
            </a:r>
            <a:r>
              <a:rPr lang="en-US" sz="2400" b="0" i="0" dirty="0"/>
              <a:t> </a:t>
            </a:r>
            <a:r>
              <a:rPr lang="en-US" sz="2400" b="0" i="0" dirty="0" err="1"/>
              <a:t>cho</a:t>
            </a:r>
            <a:r>
              <a:rPr lang="en-US" sz="2400" b="0" i="0" dirty="0"/>
              <a:t> </a:t>
            </a:r>
            <a:r>
              <a:rPr lang="en-US" sz="2400" b="0" i="0" dirty="0" err="1"/>
              <a:t>Bác</a:t>
            </a:r>
            <a:r>
              <a:rPr lang="en-US" sz="2400" b="0" i="0" dirty="0"/>
              <a:t>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1.94444E-6 1.11111E-6 0.00243 -0.01689 0.00312 -0.01666 C 0.00381 -0.01643 1.94444E-6 1.11111E-6 1.94444E-6 1.11111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nh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0"/>
            <a:ext cx="887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96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7417">
            <a:off x="4191000" y="2362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447800"/>
            <a:ext cx="142398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514600"/>
            <a:ext cx="20240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810000"/>
            <a:ext cx="2895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457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b="0" i="0" dirty="0"/>
              <a:t>Tình cảm của Bác </a:t>
            </a:r>
            <a:r>
              <a:rPr lang="vi-VN" sz="2000" b="0" i="0" dirty="0" smtClean="0"/>
              <a:t>dành</a:t>
            </a:r>
            <a:endParaRPr lang="en-US" sz="2000" b="0" i="0" dirty="0" smtClean="0"/>
          </a:p>
          <a:p>
            <a:r>
              <a:rPr lang="vi-VN" sz="2000" b="0" i="0" dirty="0" smtClean="0"/>
              <a:t>cho </a:t>
            </a:r>
            <a:r>
              <a:rPr lang="vi-VN" sz="2000" b="0" i="0" dirty="0"/>
              <a:t>các cháu được bạn nhỏ </a:t>
            </a:r>
            <a:endParaRPr lang="en-US" sz="2000" b="0" i="0" dirty="0" smtClean="0"/>
          </a:p>
          <a:p>
            <a:r>
              <a:rPr lang="vi-VN" sz="2000" b="0" i="0" dirty="0" smtClean="0"/>
              <a:t>thể </a:t>
            </a:r>
            <a:r>
              <a:rPr lang="vi-VN" sz="2000" b="0" i="0" dirty="0"/>
              <a:t>hiện như thế nào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556 L -3.33333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02 L 3.33333E-6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2268 L 1.11022E-1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0.00347 0.0044 0.00694 0.00903 0.00816 0.01088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018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096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Vận động bài hát: </a:t>
            </a:r>
            <a:endParaRPr lang="en-US" sz="3600" b="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Đêm </a:t>
            </a:r>
            <a:r>
              <a:rPr lang="vi-VN" sz="3600" b="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qua em mơ gặp Bác Hô</a:t>
            </a:r>
          </a:p>
        </p:txBody>
      </p:sp>
      <p:pic>
        <p:nvPicPr>
          <p:cNvPr id="922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39" name="Picture 2" descr="EJ02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contrast="18000"/>
          </a:blip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05000" y="1295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1800" b="0" i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14341" name="Picture 6" descr="CAND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CAND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638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8">
            <a:hlinkClick r:id="rId5" action="ppaction://hlinkpres?slideindex=4&amp;slidetitle=Slide 4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9906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WordArt 12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667625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4902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cô mạnh khoẻ hạnh phúc</a:t>
            </a:r>
          </a:p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cháu học giỏi chăm ngoan</a:t>
            </a:r>
          </a:p>
          <a:p>
            <a:pPr algn="ctr"/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052" name="Picture 1" descr="chz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0" y="381000"/>
            <a:ext cx="6172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0"/>
              <a:t>Ổn định tổ chức:</a:t>
            </a:r>
          </a:p>
          <a:p>
            <a:pPr>
              <a:spcBef>
                <a:spcPct val="50000"/>
              </a:spcBef>
            </a:pPr>
            <a:r>
              <a:rPr lang="en-US" sz="4800" i="0"/>
              <a:t>Trò chuyện </a:t>
            </a:r>
          </a:p>
          <a:p>
            <a:pPr>
              <a:spcBef>
                <a:spcPct val="50000"/>
              </a:spcBef>
            </a:pPr>
            <a:r>
              <a:rPr lang="en-US" sz="4800" i="0"/>
              <a:t>  Xem vi deo Bác Hồ với thiếu nhi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14400" y="4441954"/>
            <a:ext cx="69342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0"/>
              <a:t>                           </a:t>
            </a:r>
            <a:endParaRPr lang="en-US" sz="1600"/>
          </a:p>
          <a:p>
            <a:pPr algn="ctr">
              <a:spcBef>
                <a:spcPct val="50000"/>
              </a:spcBef>
            </a:pPr>
            <a:endParaRPr lang="en-US" sz="2600" i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96337" cy="6323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4298"/>
            <a:ext cx="8396287" cy="6384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33362"/>
            <a:ext cx="8824912" cy="6392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39306"/>
            <a:ext cx="8796337" cy="6409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6675"/>
            <a:ext cx="8796337" cy="6421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6675"/>
            <a:ext cx="8796336" cy="6476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6" y="264298"/>
            <a:ext cx="8859030" cy="64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icture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447800" y="12954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b="0" i="0">
                <a:solidFill>
                  <a:srgbClr val="663300"/>
                </a:solidFill>
                <a:cs typeface="Arial" charset="0"/>
              </a:rPr>
              <a:t>      </a:t>
            </a:r>
            <a:endParaRPr lang="en-US" sz="5000" b="0" i="0">
              <a:solidFill>
                <a:srgbClr val="FF0000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82089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i="0"/>
              <a:t>Cô đọc thơ diễn cảm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ua 111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-762000"/>
            <a:ext cx="1905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31390">
            <a:off x="4949137" y="1016306"/>
            <a:ext cx="10807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433298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err="1"/>
              <a:t>Em</a:t>
            </a:r>
            <a:r>
              <a:rPr lang="en-US" b="0" i="0" dirty="0"/>
              <a:t> </a:t>
            </a:r>
            <a:r>
              <a:rPr lang="en-US" b="0" i="0" dirty="0" err="1"/>
              <a:t>vẽ</a:t>
            </a:r>
            <a:r>
              <a:rPr lang="en-US" b="0" i="0" dirty="0"/>
              <a:t> </a:t>
            </a:r>
            <a:r>
              <a:rPr lang="en-US" b="0" i="0" dirty="0" err="1"/>
              <a:t>Bác</a:t>
            </a:r>
            <a:r>
              <a:rPr lang="en-US" b="0" i="0" dirty="0"/>
              <a:t> </a:t>
            </a:r>
            <a:r>
              <a:rPr lang="en-US" b="0" i="0" dirty="0" err="1"/>
              <a:t>Hồ</a:t>
            </a:r>
            <a:endParaRPr lang="en-US" b="0" i="0" dirty="0"/>
          </a:p>
          <a:p>
            <a:r>
              <a:rPr lang="en-US" b="0" i="0" dirty="0" err="1"/>
              <a:t>Trên</a:t>
            </a:r>
            <a:r>
              <a:rPr lang="en-US" b="0" i="0" dirty="0"/>
              <a:t> </a:t>
            </a:r>
            <a:r>
              <a:rPr lang="en-US" b="0" i="0" dirty="0" err="1"/>
              <a:t>tờ</a:t>
            </a:r>
            <a:r>
              <a:rPr lang="en-US" b="0" i="0" dirty="0"/>
              <a:t> </a:t>
            </a:r>
            <a:r>
              <a:rPr lang="en-US" b="0" i="0" dirty="0" err="1"/>
              <a:t>giấy</a:t>
            </a:r>
            <a:r>
              <a:rPr lang="en-US" b="0" i="0" dirty="0"/>
              <a:t> </a:t>
            </a:r>
            <a:r>
              <a:rPr lang="en-US" b="0" i="0" dirty="0" err="1" smtClean="0"/>
              <a:t>trắng</a:t>
            </a:r>
            <a:endParaRPr lang="en-US" b="0" i="0" dirty="0" smtClean="0"/>
          </a:p>
          <a:p>
            <a:pPr lvl="0"/>
            <a:r>
              <a:rPr lang="en-US" b="0" i="0" dirty="0" err="1"/>
              <a:t>Em</a:t>
            </a:r>
            <a:r>
              <a:rPr lang="en-US" b="0" i="0" dirty="0"/>
              <a:t> </a:t>
            </a:r>
            <a:r>
              <a:rPr lang="en-US" b="0" i="0" dirty="0" err="1"/>
              <a:t>vẽ</a:t>
            </a:r>
            <a:r>
              <a:rPr lang="en-US" b="0" i="0" dirty="0"/>
              <a:t> </a:t>
            </a:r>
            <a:r>
              <a:rPr lang="en-US" b="0" i="0" dirty="0" err="1"/>
              <a:t>vầng</a:t>
            </a:r>
            <a:r>
              <a:rPr lang="en-US" b="0" i="0" dirty="0"/>
              <a:t> </a:t>
            </a:r>
            <a:r>
              <a:rPr lang="en-US" b="0" i="0" dirty="0" err="1"/>
              <a:t>trán</a:t>
            </a:r>
            <a:endParaRPr lang="en-US" b="0" i="0" dirty="0"/>
          </a:p>
          <a:p>
            <a:pPr lvl="0"/>
            <a:r>
              <a:rPr lang="en-US" b="0" i="0" dirty="0" err="1"/>
              <a:t>Trán</a:t>
            </a:r>
            <a:r>
              <a:rPr lang="en-US" b="0" i="0" dirty="0"/>
              <a:t> </a:t>
            </a:r>
            <a:r>
              <a:rPr lang="en-US" b="0" i="0" dirty="0" err="1"/>
              <a:t>Bác</a:t>
            </a:r>
            <a:r>
              <a:rPr lang="en-US" b="0" i="0" dirty="0"/>
              <a:t> </a:t>
            </a:r>
            <a:r>
              <a:rPr lang="en-US" b="0" i="0" dirty="0" err="1"/>
              <a:t>Hồ</a:t>
            </a:r>
            <a:r>
              <a:rPr lang="en-US" b="0" i="0" dirty="0"/>
              <a:t> </a:t>
            </a:r>
            <a:r>
              <a:rPr lang="en-US" b="0" i="0" dirty="0" err="1"/>
              <a:t>cao</a:t>
            </a:r>
            <a:endParaRPr lang="en-US" b="0" i="0" dirty="0"/>
          </a:p>
          <a:p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6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8" dur="2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2" dur="5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4" dur="5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a 11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7" y="-76200"/>
            <a:ext cx="43799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00200"/>
            <a:ext cx="1565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" y="57807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i="0" dirty="0" err="1"/>
              <a:t>Em</a:t>
            </a:r>
            <a:r>
              <a:rPr lang="en-US" b="0" i="0" dirty="0"/>
              <a:t> </a:t>
            </a:r>
            <a:r>
              <a:rPr lang="en-US" b="0" i="0" dirty="0" err="1"/>
              <a:t>vẽ</a:t>
            </a:r>
            <a:r>
              <a:rPr lang="en-US" b="0" i="0" dirty="0"/>
              <a:t> </a:t>
            </a:r>
            <a:r>
              <a:rPr lang="en-US" b="0" i="0" dirty="0" err="1"/>
              <a:t>tóc</a:t>
            </a:r>
            <a:r>
              <a:rPr lang="en-US" b="0" i="0" dirty="0"/>
              <a:t> </a:t>
            </a:r>
            <a:r>
              <a:rPr lang="en-US" b="0" i="0" dirty="0" err="1"/>
              <a:t>râu</a:t>
            </a:r>
            <a:endParaRPr lang="en-US" b="0" i="0" dirty="0"/>
          </a:p>
          <a:p>
            <a:pPr lvl="0"/>
            <a:r>
              <a:rPr lang="en-US" b="0" i="0" dirty="0" err="1"/>
              <a:t>Chỉ</a:t>
            </a:r>
            <a:r>
              <a:rPr lang="en-US" b="0" i="0" dirty="0"/>
              <a:t> </a:t>
            </a:r>
            <a:r>
              <a:rPr lang="en-US" b="0" i="0" dirty="0" err="1"/>
              <a:t>vờn</a:t>
            </a:r>
            <a:r>
              <a:rPr lang="en-US" b="0" i="0" dirty="0"/>
              <a:t> </a:t>
            </a:r>
            <a:r>
              <a:rPr lang="en-US" b="0" i="0" dirty="0" err="1"/>
              <a:t>nhè</a:t>
            </a:r>
            <a:r>
              <a:rPr lang="en-US" b="0" i="0" dirty="0"/>
              <a:t> </a:t>
            </a:r>
            <a:r>
              <a:rPr lang="en-US" b="0" i="0" dirty="0" err="1"/>
              <a:t>nhẹ</a:t>
            </a:r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1.94444E-6 1.11111E-6 0.00243 -0.01689 0.00312 -0.01666 C 0.00381 -0.01643 1.94444E-6 1.11111E-6 1.94444E-6 1.11111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7172" name="Picture 4" descr="IMG_4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6200" y="5334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i="0" dirty="0" err="1" smtClean="0"/>
              <a:t>Em</a:t>
            </a:r>
            <a:r>
              <a:rPr lang="en-US" b="0" i="0" dirty="0" smtClean="0"/>
              <a:t> </a:t>
            </a:r>
            <a:r>
              <a:rPr lang="en-US" b="0" i="0" dirty="0" err="1"/>
              <a:t>vẽ</a:t>
            </a:r>
            <a:r>
              <a:rPr lang="en-US" b="0" i="0" dirty="0"/>
              <a:t> </a:t>
            </a:r>
            <a:r>
              <a:rPr lang="en-US" b="0" i="0" dirty="0" err="1"/>
              <a:t>Bác</a:t>
            </a:r>
            <a:r>
              <a:rPr lang="en-US" b="0" i="0" dirty="0"/>
              <a:t> </a:t>
            </a:r>
            <a:r>
              <a:rPr lang="en-US" b="0" i="0" dirty="0" err="1"/>
              <a:t>bế</a:t>
            </a:r>
            <a:endParaRPr lang="en-US" b="0" i="0" dirty="0"/>
          </a:p>
          <a:p>
            <a:pPr lvl="0"/>
            <a:r>
              <a:rPr lang="en-US" b="0" i="0" dirty="0"/>
              <a:t>Hai </a:t>
            </a:r>
            <a:r>
              <a:rPr lang="en-US" b="0" i="0" dirty="0" err="1"/>
              <a:t>cháu</a:t>
            </a:r>
            <a:r>
              <a:rPr lang="en-US" b="0" i="0" dirty="0"/>
              <a:t> </a:t>
            </a:r>
            <a:r>
              <a:rPr lang="en-US" b="0" i="0" dirty="0" err="1"/>
              <a:t>hai</a:t>
            </a:r>
            <a:r>
              <a:rPr lang="en-US" b="0" i="0" dirty="0"/>
              <a:t> </a:t>
            </a:r>
            <a:r>
              <a:rPr lang="en-US" b="0" i="0" dirty="0" err="1" smtClean="0"/>
              <a:t>tay</a:t>
            </a:r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nh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0"/>
            <a:ext cx="887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96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7417">
            <a:off x="4191000" y="2362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447800"/>
            <a:ext cx="142398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514600"/>
            <a:ext cx="20240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810000"/>
            <a:ext cx="2895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838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i="0" dirty="0" err="1"/>
              <a:t>Cháu</a:t>
            </a:r>
            <a:r>
              <a:rPr lang="en-US" b="0" i="0" dirty="0"/>
              <a:t> </a:t>
            </a:r>
            <a:r>
              <a:rPr lang="en-US" b="0" i="0" dirty="0" err="1"/>
              <a:t>Bắc</a:t>
            </a:r>
            <a:r>
              <a:rPr lang="en-US" b="0" i="0" dirty="0"/>
              <a:t> </a:t>
            </a:r>
            <a:r>
              <a:rPr lang="en-US" b="0" i="0" dirty="0" err="1"/>
              <a:t>bên</a:t>
            </a:r>
            <a:r>
              <a:rPr lang="en-US" b="0" i="0" dirty="0"/>
              <a:t> </a:t>
            </a:r>
            <a:r>
              <a:rPr lang="en-US" b="0" i="0" dirty="0" err="1"/>
              <a:t>này</a:t>
            </a:r>
            <a:endParaRPr lang="en-US" b="0" i="0" dirty="0"/>
          </a:p>
          <a:p>
            <a:pPr lvl="0"/>
            <a:r>
              <a:rPr lang="en-US" b="0" i="0" dirty="0" err="1"/>
              <a:t>Cháu</a:t>
            </a:r>
            <a:r>
              <a:rPr lang="en-US" b="0" i="0" dirty="0"/>
              <a:t> Nam </a:t>
            </a:r>
            <a:r>
              <a:rPr lang="en-US" b="0" i="0" dirty="0" err="1"/>
              <a:t>bên</a:t>
            </a:r>
            <a:r>
              <a:rPr lang="en-US" b="0" i="0" dirty="0"/>
              <a:t> </a:t>
            </a:r>
            <a:r>
              <a:rPr lang="en-US" b="0" i="0" dirty="0" err="1"/>
              <a:t>ấy</a:t>
            </a:r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556 L -3.33333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02 L 3.33333E-6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2268 L 1.11022E-1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0.00347 0.0044 0.00694 0.00903 0.00816 0.01088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018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62484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vi-VN" sz="6600" b="1">
              <a:solidFill>
                <a:srgbClr val="FFFF00"/>
              </a:solidFill>
              <a:latin typeface=".VnTime" pitchFamily="34" charset="0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096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pic>
        <p:nvPicPr>
          <p:cNvPr id="922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97&quot;/&gt;&lt;/object&gt;&lt;object type=&quot;3&quot; unique_id=&quot;10020&quot;&gt;&lt;property id=&quot;20148&quot; value=&quot;5&quot;/&gt;&lt;property id=&quot;20300&quot; value=&quot;Slide 3&quot;/&gt;&lt;property id=&quot;20307&quot; value=&quot;321&quot;/&gt;&lt;/object&gt;&lt;object type=&quot;3&quot; unique_id=&quot;10021&quot;&gt;&lt;property id=&quot;20148&quot; value=&quot;5&quot;/&gt;&lt;property id=&quot;20300&quot; value=&quot;Slide 13&quot;/&gt;&lt;property id=&quot;20307&quot; value=&quot;294&quot;/&gt;&lt;/object&gt;&lt;object type=&quot;3&quot; unique_id=&quot;10183&quot;&gt;&lt;property id=&quot;20148&quot; value=&quot;5&quot;/&gt;&lt;property id=&quot;20300&quot; value=&quot;Slide 1&quot;/&gt;&lt;property id=&quot;20307&quot; value=&quot;333&quot;/&gt;&lt;/object&gt;&lt;object type=&quot;3&quot; unique_id=&quot;10329&quot;&gt;&lt;property id=&quot;20148&quot; value=&quot;5&quot;/&gt;&lt;property id=&quot;20300&quot; value=&quot;Slide 4&quot;/&gt;&lt;property id=&quot;20307&quot; value=&quot;334&quot;/&gt;&lt;/object&gt;&lt;object type=&quot;3&quot; unique_id=&quot;10363&quot;&gt;&lt;property id=&quot;20148&quot; value=&quot;5&quot;/&gt;&lt;property id=&quot;20300&quot; value=&quot;Slide 5&quot;/&gt;&lt;property id=&quot;20307&quot; value=&quot;335&quot;/&gt;&lt;/object&gt;&lt;object type=&quot;3&quot; unique_id=&quot;10412&quot;&gt;&lt;property id=&quot;20148&quot; value=&quot;5&quot;/&gt;&lt;property id=&quot;20300&quot; value=&quot;Slide 6&quot;/&gt;&lt;property id=&quot;20307&quot; value=&quot;337&quot;/&gt;&lt;/object&gt;&lt;object type=&quot;3&quot; unique_id=&quot;10413&quot;&gt;&lt;property id=&quot;20148&quot; value=&quot;5&quot;/&gt;&lt;property id=&quot;20300&quot; value=&quot;Slide 7&quot;/&gt;&lt;property id=&quot;20307&quot; value=&quot;336&quot;/&gt;&lt;/object&gt;&lt;object type=&quot;3&quot; unique_id=&quot;10512&quot;&gt;&lt;property id=&quot;20148&quot; value=&quot;5&quot;/&gt;&lt;property id=&quot;20300&quot; value=&quot;Slide 8&quot;/&gt;&lt;property id=&quot;20307&quot; value=&quot;341&quot;/&gt;&lt;/object&gt;&lt;object type=&quot;3&quot; unique_id=&quot;10513&quot;&gt;&lt;property id=&quot;20148&quot; value=&quot;5&quot;/&gt;&lt;property id=&quot;20300&quot; value=&quot;Slide 9&quot;/&gt;&lt;property id=&quot;20307&quot; value=&quot;339&quot;/&gt;&lt;/object&gt;&lt;object type=&quot;3&quot; unique_id=&quot;10514&quot;&gt;&lt;property id=&quot;20148&quot; value=&quot;5&quot;/&gt;&lt;property id=&quot;20300&quot; value=&quot;Slide 10&quot;/&gt;&lt;property id=&quot;20307&quot; value=&quot;340&quot;/&gt;&lt;/object&gt;&lt;object type=&quot;3&quot; unique_id=&quot;10515&quot;&gt;&lt;property id=&quot;20148&quot; value=&quot;5&quot;/&gt;&lt;property id=&quot;20300&quot; value=&quot;Slide 14&quot;/&gt;&lt;property id=&quot;20307&quot; value=&quot;338&quot;/&gt;&lt;/object&gt;&lt;object type=&quot;3&quot; unique_id=&quot;10590&quot;&gt;&lt;property id=&quot;20148&quot; value=&quot;5&quot;/&gt;&lt;property id=&quot;20300&quot; value=&quot;Slide 11&quot;/&gt;&lt;property id=&quot;20307&quot; value=&quot;342&quot;/&gt;&lt;/object&gt;&lt;object type=&quot;3&quot; unique_id=&quot;10591&quot;&gt;&lt;property id=&quot;20148&quot; value=&quot;5&quot;/&gt;&lt;property id=&quot;20300&quot; value=&quot;Slide 12&quot;/&gt;&lt;property id=&quot;20307&quot; value=&quot;343&quot;/&gt;&lt;/object&gt;&lt;/object&gt;&lt;/object&gt;&lt;/database&gt;"/>
  <p:tag name="SECTOMILLISECCONVERTED" val="1"/>
  <p:tag name="ISPRING_RESOURCE_PATHS_HASH_2" val="47ddae988fb97dae43c1936f6f90e9c6acfbb0d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1260</TotalTime>
  <Words>202</Words>
  <Application>Microsoft Office PowerPoint</Application>
  <PresentationFormat>On-screen Show (4:3)</PresentationFormat>
  <Paragraphs>41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137</cp:revision>
  <dcterms:created xsi:type="dcterms:W3CDTF">2009-02-23T04:23:21Z</dcterms:created>
  <dcterms:modified xsi:type="dcterms:W3CDTF">2021-05-10T07:55:40Z</dcterms:modified>
</cp:coreProperties>
</file>