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0" r:id="rId4"/>
    <p:sldId id="261" r:id="rId5"/>
    <p:sldId id="267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F170E-1ACD-4C1B-A7DB-E25D7493CF03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811EE-7564-4644-AB1B-3C66E3BAF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9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01BD1F33-748B-4CE4-9127-84AA662BF32B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804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6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29ED5-8D42-4068-A37D-3C4E1A5BE8F9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5B962-F478-4714-8034-63A54A9AE2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9" name="Content Placeholder 6" descr="AAIA_wDGAAAAAQAAAAAAAAoJAAAAJDlhOTM3MmQwLTQ4NDMtNDE1MS04YjQyLTA4YmU5ZTI0MTZkYQ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985" y="11601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 rot="-196199">
            <a:off x="-15775" y="4243232"/>
            <a:ext cx="2165897" cy="2656202"/>
            <a:chOff x="571" y="816"/>
            <a:chExt cx="2309" cy="3024"/>
          </a:xfrm>
        </p:grpSpPr>
        <p:pic>
          <p:nvPicPr>
            <p:cNvPr id="7" name="Picture 24" descr="khoi tru i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60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20" name="Oval 61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1" name="Rectangle 62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" name="Group 49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8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9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" name="Group 52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6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1" name="Oval 55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" name="AutoShape 56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" name="Oval 57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AutoShape 58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AutoShape 59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22" name="Group 67"/>
          <p:cNvGrpSpPr>
            <a:grpSpLocks/>
          </p:cNvGrpSpPr>
          <p:nvPr/>
        </p:nvGrpSpPr>
        <p:grpSpPr bwMode="auto">
          <a:xfrm>
            <a:off x="6869878" y="4989086"/>
            <a:ext cx="2285376" cy="1642786"/>
            <a:chOff x="3120" y="1632"/>
            <a:chExt cx="1824" cy="1920"/>
          </a:xfrm>
        </p:grpSpPr>
        <p:pic>
          <p:nvPicPr>
            <p:cNvPr id="23" name="Picture 25" descr="kk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38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25" name="Group 39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33" name="Oval 4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4" name="Oval 4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AutoShape 43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AutoShape 44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AutoShape 45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30" name="Group 48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31" name="Oval 46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2" name="Rectangle 47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37" name="nhackhongloi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48773.3339"/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071" y="208829"/>
            <a:ext cx="609600" cy="609600"/>
          </a:xfrm>
          <a:prstGeom prst="rect">
            <a:avLst/>
          </a:prstGeom>
        </p:spPr>
      </p:pic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761823" y="2808914"/>
            <a:ext cx="7315199" cy="12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 smtClean="0"/>
              <a:t>THƠ: BÚP </a:t>
            </a:r>
            <a:r>
              <a:rPr lang="en-US" sz="2800" b="1" dirty="0" smtClean="0"/>
              <a:t>BÊ BỊ BỎ </a:t>
            </a:r>
            <a:r>
              <a:rPr lang="en-US" sz="2800" b="1" dirty="0" smtClean="0"/>
              <a:t>QUÊN</a:t>
            </a:r>
            <a:endParaRPr lang="en-US" sz="2800" b="1" dirty="0"/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 smtClean="0"/>
              <a:t> LỨA </a:t>
            </a:r>
            <a:r>
              <a:rPr lang="en-US" sz="2800" b="1" dirty="0" smtClean="0"/>
              <a:t>TUỔI: 4-5 TUỔI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64765" y="652778"/>
            <a:ext cx="67818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779992" y="5288340"/>
            <a:ext cx="7584015" cy="156966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vui vui lắm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Nhoẻn miệng cười thật xinh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056573" y="1120015"/>
            <a:ext cx="50577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BÚP BÊ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BÔNG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upbebangbongLeQuocThang-BeXuan_fntm 00_02_13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0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5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 rot="20978089">
            <a:off x="431892" y="729023"/>
            <a:ext cx="46991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  <a:p>
            <a:r>
              <a:rPr lang="en-US" sz="6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BỊ BỎ QUÊN </a:t>
            </a:r>
            <a:endParaRPr lang="en-US" sz="6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439652" y="5288340"/>
            <a:ext cx="6264696" cy="156966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 bê bị bỏ quên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nép trong bụi cỏ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2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48425" y="5288340"/>
            <a:ext cx="7247148" cy="1569660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sương cùng mưa gió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có ai ở bên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67" l="757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10165489" cy="513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733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6027003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nhặt búp bê lên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439652" y="6021920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về nhà ấp ủ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6126395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làm người mẹ hiền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5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6126395"/>
            <a:ext cx="6264696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làm người cha tốt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ời giới thiệu"/>
  <p:tag name="ISPRING_SLIDE_INDENT_LEVEL" val="0"/>
  <p:tag name="ISPRING_PLAYER_LAYOUT_TYPE" val="Video"/>
  <p:tag name="ISPRING_PRESENTER_ID" val="{0FEB6BE3-750D-4944-9319-2F720515AC98}"/>
  <p:tag name="GENSWF_ADVANCE_TIME" val="73.846"/>
  <p:tag name="ISPRING_SLIDE_ID_2" val="{72EAF01E-2DE8-4F43-A61F-C826170D0D7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LAYER_LAYOUT_TYPE" val="Full"/>
  <p:tag name="ISPRING_PRESENTER_ID" val="{A091F46B-975B-47A6-9EB1-49B0BB9F5E5A}"/>
  <p:tag name="GENSWF_ADVANCE_TIME" val="123.907"/>
  <p:tag name="ISPRING_SLIDE_ID_2" val="{832AB4D0-3BBC-494B-A56D-E9769FC4783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88</Words>
  <Application>Microsoft Office PowerPoint</Application>
  <PresentationFormat>On-screen Show (4:3)</PresentationFormat>
  <Paragraphs>20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23</cp:revision>
  <dcterms:created xsi:type="dcterms:W3CDTF">2016-10-24T09:35:31Z</dcterms:created>
  <dcterms:modified xsi:type="dcterms:W3CDTF">2021-07-20T00:50:08Z</dcterms:modified>
</cp:coreProperties>
</file>