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5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gif"/><Relationship Id="rId7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gif"/><Relationship Id="rId5" Type="http://schemas.openxmlformats.org/officeDocument/2006/relationships/image" Target="../media/image21.gif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17" Type="http://schemas.openxmlformats.org/officeDocument/2006/relationships/image" Target="../media/image17.png"/><Relationship Id="rId2" Type="http://schemas.openxmlformats.org/officeDocument/2006/relationships/image" Target="../media/image5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gif"/><Relationship Id="rId7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gif"/><Relationship Id="rId5" Type="http://schemas.openxmlformats.org/officeDocument/2006/relationships/image" Target="../media/image21.gif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5149" y="2425608"/>
            <a:ext cx="3301341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9869" y="3447218"/>
            <a:ext cx="6661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8000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9292" y="468923"/>
            <a:ext cx="401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077" y="5099538"/>
            <a:ext cx="2615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1958" y="332509"/>
            <a:ext cx="5357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1187532"/>
            <a:ext cx="2900355" cy="388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9" y="1448790"/>
            <a:ext cx="2703932" cy="362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4" y="1055132"/>
            <a:ext cx="3339662" cy="4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1" y="4069260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3" y="5852732"/>
            <a:ext cx="1060358" cy="53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18" y="4637393"/>
            <a:ext cx="2931704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31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2018-11-15T15:24:08Z</dcterms:created>
  <dcterms:modified xsi:type="dcterms:W3CDTF">2021-03-12T00:56:15Z</dcterms:modified>
</cp:coreProperties>
</file>