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114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0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7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3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0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6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62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4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0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5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4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3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8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45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1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8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4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8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0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5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3" r:id="rId3"/>
    <p:sldLayoutId id="2147483684" r:id="rId4"/>
    <p:sldLayoutId id="2147483682" r:id="rId5"/>
    <p:sldLayoutId id="2147483675" r:id="rId6"/>
    <p:sldLayoutId id="2147483673" r:id="rId7"/>
    <p:sldLayoutId id="2147483672" r:id="rId8"/>
    <p:sldLayoutId id="2147483662" r:id="rId9"/>
    <p:sldLayoutId id="2147483699" r:id="rId10"/>
    <p:sldLayoutId id="2147483698" r:id="rId11"/>
    <p:sldLayoutId id="2147483697" r:id="rId12"/>
    <p:sldLayoutId id="2147483696" r:id="rId13"/>
    <p:sldLayoutId id="2147483695" r:id="rId14"/>
    <p:sldLayoutId id="2147483694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3" r:id="rId24"/>
    <p:sldLayoutId id="2147483681" r:id="rId25"/>
    <p:sldLayoutId id="2147483680" r:id="rId26"/>
    <p:sldLayoutId id="2147483679" r:id="rId27"/>
    <p:sldLayoutId id="2147483678" r:id="rId28"/>
    <p:sldLayoutId id="2147483677" r:id="rId29"/>
    <p:sldLayoutId id="2147483676" r:id="rId30"/>
    <p:sldLayoutId id="2147483674" r:id="rId31"/>
    <p:sldLayoutId id="2147483663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"/>
            <a:ext cx="9144000" cy="6382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47771"/>
            <a:ext cx="7772400" cy="82368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UBND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Quận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Long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Biên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/>
            </a:r>
            <a:b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Trường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mầm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non Long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Biên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A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810000"/>
            <a:ext cx="6400800" cy="152545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Chủ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tự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nhiên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tài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Giáo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viên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Nguyễn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Thị</a:t>
            </a:r>
            <a:r>
              <a:rPr lang="en-US" dirty="0" smtClean="0">
                <a:solidFill>
                  <a:srgbClr val="7030A0"/>
                </a:solidFill>
              </a:rPr>
              <a:t> Kim </a:t>
            </a:r>
            <a:r>
              <a:rPr lang="en-US" dirty="0" err="1" smtClean="0">
                <a:solidFill>
                  <a:srgbClr val="7030A0"/>
                </a:solidFill>
              </a:rPr>
              <a:t>Liên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243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581400" cy="868362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11" y="1143000"/>
            <a:ext cx="388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" y="4038600"/>
            <a:ext cx="39232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143000"/>
            <a:ext cx="441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4038600"/>
            <a:ext cx="4419600" cy="281940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4320" y="133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  </a:t>
            </a:r>
            <a:r>
              <a:rPr lang="en-US" sz="7200" dirty="0" err="1" smtClean="0">
                <a:solidFill>
                  <a:srgbClr val="7030A0"/>
                </a:solidFill>
              </a:rPr>
              <a:t>Cùng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smtClean="0">
                <a:solidFill>
                  <a:srgbClr val="7030A0"/>
                </a:solidFill>
              </a:rPr>
              <a:t>    </a:t>
            </a:r>
            <a:r>
              <a:rPr lang="en-US" sz="7200" dirty="0" err="1" smtClean="0">
                <a:solidFill>
                  <a:srgbClr val="7030A0"/>
                </a:solidFill>
              </a:rPr>
              <a:t>môi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49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0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81200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gì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để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901" y="1417638"/>
            <a:ext cx="4000499" cy="246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777" y="1449556"/>
            <a:ext cx="3657600" cy="246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055" y="4115948"/>
            <a:ext cx="3959648" cy="221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398195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961999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409417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6" y="5546774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Núi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30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" y="1676400"/>
            <a:ext cx="3352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419600"/>
            <a:ext cx="3361509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2895468"/>
            <a:ext cx="2664183" cy="3048264"/>
          </a:xfrm>
          <a:prstGeom prst="rect">
            <a:avLst/>
          </a:prstGeom>
        </p:spPr>
      </p:pic>
      <p:pic>
        <p:nvPicPr>
          <p:cNvPr id="7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34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-18411"/>
            <a:ext cx="3968840" cy="361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889878"/>
            <a:ext cx="5181600" cy="273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072" y="-18410"/>
            <a:ext cx="4340728" cy="3615240"/>
          </a:xfrm>
          <a:prstGeom prst="rect">
            <a:avLst/>
          </a:prstGeom>
        </p:spPr>
      </p:pic>
      <p:pic>
        <p:nvPicPr>
          <p:cNvPr id="7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20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sao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7200" dirty="0" smtClean="0">
                <a:solidFill>
                  <a:srgbClr val="FF0000"/>
                </a:solidFill>
                <a:latin typeface="+mn-lt"/>
              </a:rPr>
            </a:b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00200"/>
            <a:ext cx="4041998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05455"/>
            <a:ext cx="4041998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731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thải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443" y="1600200"/>
            <a:ext cx="4115157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443" y="4461947"/>
            <a:ext cx="4143460" cy="2376459"/>
          </a:xfrm>
          <a:prstGeom prst="rect">
            <a:avLst/>
          </a:prstGeom>
        </p:spPr>
      </p:pic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68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4" y="0"/>
            <a:ext cx="9188814" cy="68579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4814" y="1796396"/>
            <a:ext cx="9144001" cy="2667000"/>
          </a:xfrm>
          <a:prstGeom prst="rect">
            <a:avLst/>
          </a:prstGeom>
        </p:spPr>
      </p:pic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852256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88</Words>
  <Application>Microsoft Office PowerPoint</Application>
  <PresentationFormat>On-screen Show (4:3)</PresentationFormat>
  <Paragraphs>17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1_Office Theme</vt:lpstr>
      <vt:lpstr>UBND Quận Long Biên Trường mầm non Long Biên A</vt:lpstr>
      <vt:lpstr>Bé làm gì để bảo vệ môi trường</vt:lpstr>
      <vt:lpstr>Môi trường là những gì xung quanh bé</vt:lpstr>
      <vt:lpstr>Thế nào là môi trường bị ô nhiễm</vt:lpstr>
      <vt:lpstr>PowerPoint Presentation</vt:lpstr>
      <vt:lpstr>PowerPoint Presentation</vt:lpstr>
      <vt:lpstr>    Vì sao  môi trường bị ô nhiễm</vt:lpstr>
      <vt:lpstr>Xả rác bừa bãi</vt:lpstr>
      <vt:lpstr>PowerPoint Presentation</vt:lpstr>
      <vt:lpstr>Bỏ rác đúng nơi quy định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Admin</cp:lastModifiedBy>
  <cp:revision>37</cp:revision>
  <dcterms:created xsi:type="dcterms:W3CDTF">2020-09-28T09:05:55Z</dcterms:created>
  <dcterms:modified xsi:type="dcterms:W3CDTF">2022-06-13T23:15:25Z</dcterms:modified>
</cp:coreProperties>
</file>