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44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 smtClean="0">
                <a:latin typeface="+mj-lt"/>
              </a:rPr>
              <a:t>Đề tài: Nhận biết xe đạp, xe máy</a:t>
            </a:r>
            <a:endParaRPr lang="vi-VN" alt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tháng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52491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KIM LIÊN 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LĨNH VỰC PHÁT TRIỂN NHẬN THỨC</a:t>
            </a:r>
            <a:endParaRPr lang="vi-VN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031" y="615610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ĐẠP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KHÁC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417" y="604165"/>
            <a:ext cx="283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689" y="1689159"/>
            <a:ext cx="811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689" y="2804931"/>
            <a:ext cx="4997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177" y="3920703"/>
            <a:ext cx="645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4118" y="4851809"/>
            <a:ext cx="162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5C44D3-85C8-49A4-9705-613B1BEEAA90}"/>
              </a:ext>
            </a:extLst>
          </p:cNvPr>
          <p:cNvSpPr txBox="1"/>
          <p:nvPr/>
        </p:nvSpPr>
        <p:spPr>
          <a:xfrm>
            <a:off x="1654876" y="5684216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8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192</Words>
  <Application>Microsoft Office PowerPoint</Application>
  <PresentationFormat>Widescreen</PresentationFormat>
  <Paragraphs>40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2022-03-05T10:36:52Z</dcterms:created>
  <dcterms:modified xsi:type="dcterms:W3CDTF">2022-03-10T14:21:29Z</dcterms:modified>
</cp:coreProperties>
</file>