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3"/>
  </p:notesMasterIdLst>
  <p:sldIdLst>
    <p:sldId id="400" r:id="rId3"/>
    <p:sldId id="368" r:id="rId4"/>
    <p:sldId id="396" r:id="rId5"/>
    <p:sldId id="397" r:id="rId6"/>
    <p:sldId id="398" r:id="rId7"/>
    <p:sldId id="394" r:id="rId8"/>
    <p:sldId id="414" r:id="rId9"/>
    <p:sldId id="415" r:id="rId10"/>
    <p:sldId id="416" r:id="rId11"/>
    <p:sldId id="369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8" autoAdjust="0"/>
    <p:restoredTop sz="94611"/>
  </p:normalViewPr>
  <p:slideViewPr>
    <p:cSldViewPr snapToGrid="0" snapToObjects="1">
      <p:cViewPr varScale="1">
        <p:scale>
          <a:sx n="116" d="100"/>
          <a:sy n="116" d="100"/>
        </p:scale>
        <p:origin x="40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5EF75E-F10D-AD48-929B-5312DE457D61}" type="datetimeFigureOut">
              <a:rPr lang="vi-VN" smtClean="0"/>
              <a:t>01/03/2022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85B1AA-2B3B-7F42-8544-1C03CF3987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2109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9BB7D3AC-9687-4740-9D0F-979F99EE1C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0C12B20-21D9-7A4E-9139-438054C51DC8}" type="slidenum">
              <a:rPr lang="en-US" altLang="en-US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11859A0-67A4-B149-A46E-99E9B7A95C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43041816-E335-B046-994D-07A8073E14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311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B047B-0624-BD4D-9463-B605D1587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89599A-C290-944A-BAAB-7F0F8E9460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246E8-3191-0C4D-B203-9A9562C34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01/03/2022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8EA4A-F743-ED4D-A1D3-E9F06835B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4CFC5-FEE6-5049-83B3-098DDECE8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2916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48E08-C35B-4747-AAA4-2E13A585E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76CCDB-2FF9-7F4A-8055-F7FBCD36B1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E0AE8-9741-BB4A-8845-F960E4CD1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01/03/2022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FB607-CC5B-E140-A0E7-B9DF692F1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BEA6F-2C6F-8349-852C-33A2CE06D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0822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AFA3A5-E586-7544-B18B-01D0C20277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47733B-D45F-C944-AFAB-C54570D472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0D4B9-1999-494A-BD1F-ADD220977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01/03/2022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8B313-BF05-D240-9318-ED660CAC2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68B75-85CE-874D-A885-C14A4F8E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0807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68FE019-497C-403B-80C8-EC8CB735DD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098E10-4B7C-4611-A236-1447BE8FC2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BF4530-D42F-42BB-BA39-2A63702524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CEB602-D64F-4664-AF38-D010FF4A73C7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580396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593D3B-A44F-4C5F-9B38-A3690E01A0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B5200F7-4878-4237-BDDB-7531480FC5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4F7BB2A-0181-440F-9956-DDE5EB0C0D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9F6E95-9103-44CB-BEB8-C1C2B9B682AC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388539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2D67E09-36CD-4218-8193-1571271763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87DC58-C998-4C6F-8F3D-3F513EE7FF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0A0BA69-F730-4CAE-9FDE-4BB2FCB729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A6FD15-ED73-4513-8B4C-FA7B1C7C12C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507132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E2C35E-6099-4A25-9C16-9869823168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A144F0-79E2-48F0-8EF4-4E9ACC081F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A21839-FCB1-4059-82E7-7A29683B25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499C8F-6984-4758-A768-37A8265C687D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862952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A112DF7-2CAC-40BE-A7AC-8D93A800A5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A2D0B15-8D13-4F17-B551-3463CE4B88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FCDDDA6-7D68-4840-8065-D4E879820F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C2184E-8403-4F84-A34E-3F0134D59CE1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688309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B970D86-25DA-4774-AD7D-837DED1DDE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445704D-89E3-4C87-AC1B-1341A9B362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034FF62-BB9E-4215-8396-6793E58653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C4C38D-F2F0-4C46-A28A-78732DD070EF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101758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FBA776F-6320-4369-B419-1C9FDD12A1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A27E676-4C6F-418E-8B69-46A58582FA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0F58D1E-52B1-442E-81D3-6E58DE7787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A182CD-58AB-4558-9419-B7FC2E8D2EF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0255341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E423CB-591A-43D2-BD27-48F7D53AE6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6890F5-6660-4E7D-8FC0-3B999CCE72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0174B7-172D-4D49-A972-06F5AB5F57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FD0FF1-A14E-4A48-A009-D45EC6DAE180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839090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1326A-FA14-0241-9755-CD2496971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8BEB4-531B-034A-8588-3515CA97B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A0F2D-C792-9446-9E8A-78C31099E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01/03/2022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15E88-E70D-F644-B89F-6F9BE61AD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D90B8-71CB-1B4B-8277-ED1E3EA20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6365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C2C400-D33E-45AA-9556-9EEF544F36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B1D5C6-5DC3-4384-A091-D2BC0E2DA7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17177A-C2CB-491B-88DA-D1B9B997C6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124E85-4A71-43FC-9B4A-F7044A946976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590373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38B6A2-7826-4DAD-B01C-63448FE5C6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261A10-606B-4E07-9844-D399A79718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09C5FB-6294-48EE-AF8E-D8753DFB1F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4C7A0B-8B01-4485-A47D-E58B2DDA56B4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374004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8B0998-3A11-4DB8-9F00-85A0A14B82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4DB7BF-EE76-4CF7-87D8-AE40FF9C02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0A2F76-0DA2-4A81-B42C-98099C908A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FCA9B9-B3D9-44D3-8EB7-F0BEBF800EA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830573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D80B2-4999-B44A-A7B5-88CD244DE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CAE72-2B67-FA44-829E-FD49C16FF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C2B2F-5ABD-0748-94CF-84343392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01/03/2022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1EA3C-8828-264E-AB8A-BD472ED3E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E7539-EB0D-874D-99BF-8AE5E6990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9564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D429E-D5FF-974B-A349-13CA07434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F6ED1-66EC-A541-B3F2-DCC7950315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22C30-22F1-F24E-AE7C-6E3E4C0D2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4BA258-77FC-424B-A20E-5262B4CBF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01/03/2022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5A28D2-B355-A840-92C2-77C259BAB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85C40F-F0C8-3E43-A02F-32C30BAF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8732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4A6CF-5C2F-D24B-836B-48192CF9C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88B28C-9887-4048-8EE3-B1F11647EC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CEA0AD-D82B-B947-B553-C6FC7FFC0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03E3FD-2415-AF4B-958B-0DDEE49BB6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31DA1B-A509-E944-A8A2-9F6774D7D1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5AC22C-E707-5D4E-B135-24E20514A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01/03/2022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39DE45-2BA5-D54E-8C59-32FA7EFD5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048EB8-8ACE-8148-BA0B-D5276F08B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5484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02B0D-6AA4-9043-982D-9A9FF6116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F7026C-2147-6942-925F-30FAFCB0E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01/03/2022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2585F3-0462-3E46-A09E-6A1905E91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3AA8D9-F46B-FE46-B69E-25F479D55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5584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E2C124-E429-754A-A2EA-437E7102C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01/03/2022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3F6882-D75F-514A-A59C-EDB09F23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45D9F4-0AE5-284A-86FC-15A38C28F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63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D8415-5AF0-0040-9C2B-6A405BECA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EDC21-A483-3343-9E0F-AA4C9B9C4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8F875-C35D-5C44-A69B-E24B428678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70C732-6C48-F349-B410-02A77B67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01/03/2022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B9B8FB-87F0-494D-9A52-FC052AAA7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83CAFD-CF9C-A34C-BF12-AAFF494CC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5102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7AA89-7238-A14F-87A3-85978E373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89268D-A026-994C-8806-99637A2C05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AF79B7-6DB6-5041-8F28-2C1909213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1F4248-8CA2-2949-B99E-89BB1EEB2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01/03/2022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E433B8-925F-F344-8D6F-508AC1E30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96AD4-4DBE-BB47-A981-FAFA255D2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6300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B1215-7CF2-D046-AB20-C961444D9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33E06-5C48-3443-BC99-FF3324279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A71E7-DA6F-3C4A-84C5-E041A4D48B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AF387-C06D-7641-813E-AF51B1493E0B}" type="datetimeFigureOut">
              <a:rPr lang="vi-VN" smtClean="0"/>
              <a:t>01/03/2022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28908-1CF0-D54A-863D-11D256EADF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70AB8-14DC-014A-86D7-42A019C43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775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3348AAB-E98E-4AA7-B5C5-249627FB49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EAB5CAC-A75D-4559-B06D-B350E43C2D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text styles</a:t>
            </a:r>
          </a:p>
          <a:p>
            <a:pPr lvl="1"/>
            <a:r>
              <a:rPr lang="vi-VN" altLang="en-US"/>
              <a:t>Second level</a:t>
            </a:r>
          </a:p>
          <a:p>
            <a:pPr lvl="2"/>
            <a:r>
              <a:rPr lang="vi-VN" altLang="en-US"/>
              <a:t>Third level</a:t>
            </a:r>
          </a:p>
          <a:p>
            <a:pPr lvl="3"/>
            <a:r>
              <a:rPr lang="vi-VN" altLang="en-US"/>
              <a:t>Fourth level</a:t>
            </a:r>
          </a:p>
          <a:p>
            <a:pPr lvl="4"/>
            <a:r>
              <a:rPr lang="vi-VN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3509412-3C4F-4F7F-8927-67040587863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0792863-B9CB-4B25-8029-02BFF4D30D8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59A4705-A241-414F-82A2-E2FD53CC33E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9D6F3BE-3EF6-479B-BEC3-EEFBA5B77FB9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07450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gif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10" Type="http://schemas.openxmlformats.org/officeDocument/2006/relationships/image" Target="../media/image30.png"/><Relationship Id="rId4" Type="http://schemas.openxmlformats.org/officeDocument/2006/relationships/image" Target="../media/image24.gif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audio" Target="../media/media3.wav"/><Relationship Id="rId7" Type="http://schemas.openxmlformats.org/officeDocument/2006/relationships/image" Target="../media/image10.gif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microsoft.com/office/2007/relationships/media" Target="../media/media3.wav"/><Relationship Id="rId16" Type="http://schemas.openxmlformats.org/officeDocument/2006/relationships/image" Target="../media/image18.png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audio" Target="../media/media4.mp3"/><Relationship Id="rId7" Type="http://schemas.openxmlformats.org/officeDocument/2006/relationships/image" Target="../media/image10.gif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microsoft.com/office/2007/relationships/media" Target="../media/media4.mp3"/><Relationship Id="rId16" Type="http://schemas.openxmlformats.org/officeDocument/2006/relationships/image" Target="../media/image18.png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audio" Target="../media/media5.wav"/><Relationship Id="rId7" Type="http://schemas.openxmlformats.org/officeDocument/2006/relationships/image" Target="../media/image10.gif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microsoft.com/office/2007/relationships/media" Target="../media/media5.wav"/><Relationship Id="rId16" Type="http://schemas.openxmlformats.org/officeDocument/2006/relationships/image" Target="../media/image18.png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2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1769AE-FEE6-4966-979E-EB630D6E6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68086"/>
            <a:ext cx="12039600" cy="7162800"/>
          </a:xfrm>
          <a:prstGeom prst="rect">
            <a:avLst/>
          </a:prstGeom>
        </p:spPr>
      </p:pic>
      <p:sp>
        <p:nvSpPr>
          <p:cNvPr id="3079" name="Text Box 25">
            <a:extLst>
              <a:ext uri="{FF2B5EF4-FFF2-40B4-BE49-F238E27FC236}">
                <a16:creationId xmlns:a16="http://schemas.microsoft.com/office/drawing/2014/main" id="{34C692AE-94AC-2642-A80C-AD30D0152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685801"/>
            <a:ext cx="487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80" name="Rectangle 13">
            <a:extLst>
              <a:ext uri="{FF2B5EF4-FFF2-40B4-BE49-F238E27FC236}">
                <a16:creationId xmlns:a16="http://schemas.microsoft.com/office/drawing/2014/main" id="{AB38027C-4AFE-3345-9E4D-C7625792F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632" y="2315309"/>
            <a:ext cx="773136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ÂM NHẠC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+DH: “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lvl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+TC: “Nghe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lvl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4 – 5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</a:p>
        </p:txBody>
      </p:sp>
      <p:sp>
        <p:nvSpPr>
          <p:cNvPr id="3081" name="Rectangle 18">
            <a:extLst>
              <a:ext uri="{FF2B5EF4-FFF2-40B4-BE49-F238E27FC236}">
                <a16:creationId xmlns:a16="http://schemas.microsoft.com/office/drawing/2014/main" id="{0AC6011A-38C4-BB44-A1DA-4C28138E0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664961"/>
            <a:ext cx="4572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PHÒNG GIÁO DỤC QUẬN LONG BIÊN</a:t>
            </a:r>
            <a:br>
              <a:rPr lang="en-US" altLang="en-US" sz="1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TRƯỜNG MẦM NON LONG BIÊN A</a:t>
            </a:r>
            <a:endParaRPr lang="en-US" altLang="en-US" sz="1800" dirty="0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789536"/>
      </p:ext>
    </p:extLst>
  </p:cSld>
  <p:clrMapOvr>
    <a:masterClrMapping/>
  </p:clrMapOvr>
  <p:transition advTm="10857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"/>
                                        <p:tgtEl>
                                          <p:spTgt spid="30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0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"/>
                                        <p:tgtEl>
                                          <p:spTgt spid="30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WordArt 2">
            <a:extLst>
              <a:ext uri="{FF2B5EF4-FFF2-40B4-BE49-F238E27FC236}">
                <a16:creationId xmlns:a16="http://schemas.microsoft.com/office/drawing/2014/main" id="{F446BD0D-88B4-C941-970A-D8F530EA56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89707">
            <a:off x="3810001" y="457201"/>
            <a:ext cx="406717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1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Gautami" panose="020B0502040204020203" pitchFamily="34" charset="0"/>
              </a:rPr>
              <a:t>GIỜ HỌC ĐÃ KẾT THÚC</a:t>
            </a:r>
          </a:p>
        </p:txBody>
      </p:sp>
      <p:grpSp>
        <p:nvGrpSpPr>
          <p:cNvPr id="22532" name="Group 8">
            <a:extLst>
              <a:ext uri="{FF2B5EF4-FFF2-40B4-BE49-F238E27FC236}">
                <a16:creationId xmlns:a16="http://schemas.microsoft.com/office/drawing/2014/main" id="{406C1207-DF57-9142-9BBB-3DB1FB3854AC}"/>
              </a:ext>
            </a:extLst>
          </p:cNvPr>
          <p:cNvGrpSpPr>
            <a:grpSpLocks/>
          </p:cNvGrpSpPr>
          <p:nvPr/>
        </p:nvGrpSpPr>
        <p:grpSpPr bwMode="auto">
          <a:xfrm>
            <a:off x="4267201" y="5029200"/>
            <a:ext cx="3314700" cy="1143000"/>
            <a:chOff x="1680" y="3600"/>
            <a:chExt cx="2088" cy="720"/>
          </a:xfrm>
        </p:grpSpPr>
        <p:pic>
          <p:nvPicPr>
            <p:cNvPr id="22542" name="Picture 9" descr="4ifwdur">
              <a:extLst>
                <a:ext uri="{FF2B5EF4-FFF2-40B4-BE49-F238E27FC236}">
                  <a16:creationId xmlns:a16="http://schemas.microsoft.com/office/drawing/2014/main" id="{45F34C92-6246-F647-B677-8049CD5DE4B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3600"/>
              <a:ext cx="6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3" name="Picture 29" descr="4ifwdur">
              <a:extLst>
                <a:ext uri="{FF2B5EF4-FFF2-40B4-BE49-F238E27FC236}">
                  <a16:creationId xmlns:a16="http://schemas.microsoft.com/office/drawing/2014/main" id="{27C4BDE5-ECE3-CA48-845F-8DB122A9B18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3600"/>
              <a:ext cx="6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4" name="Picture 30" descr="4ifwdur">
              <a:extLst>
                <a:ext uri="{FF2B5EF4-FFF2-40B4-BE49-F238E27FC236}">
                  <a16:creationId xmlns:a16="http://schemas.microsoft.com/office/drawing/2014/main" id="{7046A171-BDF0-204A-AA7A-CB582134F30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600"/>
              <a:ext cx="6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3918" name="Picture 45" descr="j0236249">
            <a:extLst>
              <a:ext uri="{FF2B5EF4-FFF2-40B4-BE49-F238E27FC236}">
                <a16:creationId xmlns:a16="http://schemas.microsoft.com/office/drawing/2014/main" id="{068CC819-E532-1C42-9510-562ADA765B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3624">
            <a:off x="5257800" y="1981201"/>
            <a:ext cx="12192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20" descr="3d butterfly">
            <a:extLst>
              <a:ext uri="{FF2B5EF4-FFF2-40B4-BE49-F238E27FC236}">
                <a16:creationId xmlns:a16="http://schemas.microsoft.com/office/drawing/2014/main" id="{9401A398-8E76-6B48-AACE-66A676BA9A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77400" y="4495801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9" descr="cheerleader_rah_rah_ha">
            <a:extLst>
              <a:ext uri="{FF2B5EF4-FFF2-40B4-BE49-F238E27FC236}">
                <a16:creationId xmlns:a16="http://schemas.microsoft.com/office/drawing/2014/main" id="{41B7C933-A283-D943-ACA7-3240ACDFB3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87" y="49530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20" descr="cheerleader_rah_rah_ha">
            <a:extLst>
              <a:ext uri="{FF2B5EF4-FFF2-40B4-BE49-F238E27FC236}">
                <a16:creationId xmlns:a16="http://schemas.microsoft.com/office/drawing/2014/main" id="{BD362C52-C16D-824A-A14A-CDC5171FAF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560" y="49530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25" descr="WhitecornerFlower">
            <a:extLst>
              <a:ext uri="{FF2B5EF4-FFF2-40B4-BE49-F238E27FC236}">
                <a16:creationId xmlns:a16="http://schemas.microsoft.com/office/drawing/2014/main" id="{20FBDE5A-6BA5-D24A-B19F-2D82C1A74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1" y="0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26" descr="WhitecornerFlower">
            <a:extLst>
              <a:ext uri="{FF2B5EF4-FFF2-40B4-BE49-F238E27FC236}">
                <a16:creationId xmlns:a16="http://schemas.microsoft.com/office/drawing/2014/main" id="{2DB69757-28FD-A142-AE9B-38FFC4AF1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199" y="0"/>
            <a:ext cx="20383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27" descr="WhitecornerFlower">
            <a:extLst>
              <a:ext uri="{FF2B5EF4-FFF2-40B4-BE49-F238E27FC236}">
                <a16:creationId xmlns:a16="http://schemas.microsoft.com/office/drawing/2014/main" id="{6574CBB0-E0FA-9140-B138-9FC76CFFC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23" y="4648200"/>
            <a:ext cx="23812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28" descr="WhitecornerFlower">
            <a:extLst>
              <a:ext uri="{FF2B5EF4-FFF2-40B4-BE49-F238E27FC236}">
                <a16:creationId xmlns:a16="http://schemas.microsoft.com/office/drawing/2014/main" id="{D0D9C170-C901-6347-A276-6A56F7F9D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298" y="4800600"/>
            <a:ext cx="23812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83748" y="2993997"/>
            <a:ext cx="8776762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Relaxed"/>
              <a:lightRig rig="threePt" dir="t"/>
            </a:scene3d>
            <a:flatTx/>
          </a:bodyPr>
          <a:lstStyle/>
          <a:p>
            <a:r>
              <a:rPr 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45000" endPos="52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CHÚC CÁC BÉ CHĂM NGOAN HỌC GIỎI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35211"/>
      </p:ext>
    </p:extLst>
  </p:cSld>
  <p:clrMapOvr>
    <a:masterClrMapping/>
  </p:clrMapOvr>
  <p:transition advTm="224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39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0" objId="3"/>
        <p14:stopEvt time="10634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95965-D992-5D47-9FCA-449A4C014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4980" name="WordArt 4">
            <a:extLst>
              <a:ext uri="{FF2B5EF4-FFF2-40B4-BE49-F238E27FC236}">
                <a16:creationId xmlns:a16="http://schemas.microsoft.com/office/drawing/2014/main" id="{664300BF-651D-5F4B-9F68-9F89054A72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19853" y="1954924"/>
            <a:ext cx="6300347" cy="188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DH :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Cháu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yêu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thợ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dệt</a:t>
            </a:r>
            <a:endParaRPr lang="en-US" sz="4400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173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6"/>
    </mc:Choice>
    <mc:Fallback xmlns="">
      <p:transition spd="slow" advTm="3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49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4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4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98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áu yêu cô Thợ dệt">
            <a:hlinkClick r:id="" action="ppaction://media"/>
            <a:extLst>
              <a:ext uri="{FF2B5EF4-FFF2-40B4-BE49-F238E27FC236}">
                <a16:creationId xmlns:a16="http://schemas.microsoft.com/office/drawing/2014/main" id="{B944A101-F807-4C61-8A65-3E4BA2C30E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4" y="92074"/>
            <a:ext cx="12099926" cy="676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0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470"/>
    </mc:Choice>
    <mc:Fallback xmlns="">
      <p:transition spd="slow" advTm="89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87318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WordArt 4">
            <a:extLst>
              <a:ext uri="{FF2B5EF4-FFF2-40B4-BE49-F238E27FC236}">
                <a16:creationId xmlns:a16="http://schemas.microsoft.com/office/drawing/2014/main" id="{664300BF-651D-5F4B-9F68-9F89054A72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00551" y="2613167"/>
            <a:ext cx="5990897" cy="10220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Nội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dung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hát</a:t>
            </a:r>
            <a:endParaRPr lang="en-US" sz="4400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96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15"/>
    </mc:Choice>
    <mc:Fallback xmlns="">
      <p:transition spd="slow" advTm="36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E180D4A7-C9FB-4DFB-919C-405C955672EB}">
      <p14:showEvtLst xmlns:p14="http://schemas.microsoft.com/office/powerpoint/2010/main">
        <p14:playEvt time="0" objId="3"/>
        <p14:stopEvt time="34506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WordArt 4">
            <a:extLst>
              <a:ext uri="{FF2B5EF4-FFF2-40B4-BE49-F238E27FC236}">
                <a16:creationId xmlns:a16="http://schemas.microsoft.com/office/drawing/2014/main" id="{664300BF-651D-5F4B-9F68-9F89054A72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54924" y="1450428"/>
            <a:ext cx="6306207" cy="12900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Hát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theo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nhạc</a:t>
            </a:r>
            <a:endParaRPr lang="en-US" sz="4400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" name="Cháu Yêu Cô Thợ Dệt - Beat hay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C423D2B3-E572-4CC9-8C5B-58D2AB465A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20011" y="63797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3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92"/>
    </mc:Choice>
    <mc:Fallback xmlns="">
      <p:transition spd="slow" advTm="35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34680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A1C4388-3828-E54C-B8A2-7CE19967E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3886201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42989"/>
          </a:xfrm>
          <a:prstGeom prst="rect">
            <a:avLst/>
          </a:prstGeom>
        </p:spPr>
      </p:pic>
      <p:sp>
        <p:nvSpPr>
          <p:cNvPr id="5" name="WordArt 4">
            <a:extLst>
              <a:ext uri="{FF2B5EF4-FFF2-40B4-BE49-F238E27FC236}">
                <a16:creationId xmlns:a16="http://schemas.microsoft.com/office/drawing/2014/main" id="{664300BF-651D-5F4B-9F68-9F89054A72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43200" y="2554013"/>
            <a:ext cx="7031421" cy="20309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endParaRPr lang="en-US" sz="4400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0070C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A6597-0B48-44DB-8C30-C0CF303A0F9D}"/>
              </a:ext>
            </a:extLst>
          </p:cNvPr>
          <p:cNvSpPr txBox="1"/>
          <p:nvPr/>
        </p:nvSpPr>
        <p:spPr>
          <a:xfrm>
            <a:off x="2863694" y="2877039"/>
            <a:ext cx="703142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:“Nghe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điệu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đoán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endParaRPr lang="en-US" sz="4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634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37"/>
    </mc:Choice>
    <mc:Fallback xmlns="">
      <p:transition spd="slow" advTm="53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4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  <p:extLst>
    <p:ext uri="{E180D4A7-C9FB-4DFB-919C-405C955672EB}">
      <p14:showEvtLst xmlns:p14="http://schemas.microsoft.com/office/powerpoint/2010/main">
        <p14:playEvt time="0" objId="4"/>
        <p14:stopEvt time="53203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8E2A9110-C8B0-4C2D-915F-6CB16FE46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6" r="35709"/>
          <a:stretch>
            <a:fillRect/>
          </a:stretch>
        </p:blipFill>
        <p:spPr bwMode="auto">
          <a:xfrm>
            <a:off x="1524000" y="0"/>
            <a:ext cx="5921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6746FFFB-1B1F-405D-B258-8ED15B304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9" r="12206"/>
          <a:stretch>
            <a:fillRect/>
          </a:stretch>
        </p:blipFill>
        <p:spPr bwMode="auto">
          <a:xfrm>
            <a:off x="7445375" y="0"/>
            <a:ext cx="3222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9">
            <a:extLst>
              <a:ext uri="{FF2B5EF4-FFF2-40B4-BE49-F238E27FC236}">
                <a16:creationId xmlns:a16="http://schemas.microsoft.com/office/drawing/2014/main" id="{68A3BDB1-DE64-454A-AC3B-5A4CBB23084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08213" y="188913"/>
            <a:ext cx="4608513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tên bài hát</a:t>
            </a:r>
          </a:p>
        </p:txBody>
      </p:sp>
      <p:sp>
        <p:nvSpPr>
          <p:cNvPr id="7" name="mmprod_title">
            <a:extLst>
              <a:ext uri="{FF2B5EF4-FFF2-40B4-BE49-F238E27FC236}">
                <a16:creationId xmlns:a16="http://schemas.microsoft.com/office/drawing/2014/main" id="{3C00CF29-5E55-49B4-9A65-286791FF320D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81200" y="-603250"/>
            <a:ext cx="822960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vi-VN" altLang="en-US"/>
              <a:t>tim ten bai hat</a:t>
            </a:r>
          </a:p>
        </p:txBody>
      </p:sp>
      <p:grpSp>
        <p:nvGrpSpPr>
          <p:cNvPr id="8" name="Group 20">
            <a:extLst>
              <a:ext uri="{FF2B5EF4-FFF2-40B4-BE49-F238E27FC236}">
                <a16:creationId xmlns:a16="http://schemas.microsoft.com/office/drawing/2014/main" id="{61B03DAC-6691-4587-A804-A0A624F2EC16}"/>
              </a:ext>
            </a:extLst>
          </p:cNvPr>
          <p:cNvGrpSpPr>
            <a:grpSpLocks/>
          </p:cNvGrpSpPr>
          <p:nvPr/>
        </p:nvGrpSpPr>
        <p:grpSpPr bwMode="auto">
          <a:xfrm>
            <a:off x="7680326" y="2924175"/>
            <a:ext cx="2663825" cy="863600"/>
            <a:chOff x="3878" y="845"/>
            <a:chExt cx="1678" cy="544"/>
          </a:xfrm>
        </p:grpSpPr>
        <p:sp>
          <p:nvSpPr>
            <p:cNvPr id="9" name="AutoShape 21">
              <a:extLst>
                <a:ext uri="{FF2B5EF4-FFF2-40B4-BE49-F238E27FC236}">
                  <a16:creationId xmlns:a16="http://schemas.microsoft.com/office/drawing/2014/main" id="{D39D5795-97ED-4815-A38B-1C76C598B1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8" y="845"/>
              <a:ext cx="1678" cy="544"/>
            </a:xfrm>
            <a:prstGeom prst="roundRect">
              <a:avLst>
                <a:gd name="adj" fmla="val 16667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dirty="0">
                  <a:solidFill>
                    <a:srgbClr val="000000"/>
                  </a:solidFill>
                </a:rPr>
                <a:t>      </a:t>
              </a:r>
              <a:r>
                <a:rPr lang="en-US" altLang="en-US" dirty="0">
                  <a:solidFill>
                    <a:srgbClr val="000000"/>
                  </a:solidFill>
                </a:rPr>
                <a:t> </a:t>
              </a:r>
              <a:r>
                <a:rPr lang="vi-VN" altLang="en-US" sz="24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gặp Bác Hồ</a:t>
              </a:r>
              <a:endParaRPr lang="vi-VN" altLang="en-US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WordArt 22">
              <a:extLst>
                <a:ext uri="{FF2B5EF4-FFF2-40B4-BE49-F238E27FC236}">
                  <a16:creationId xmlns:a16="http://schemas.microsoft.com/office/drawing/2014/main" id="{208D47F6-7AAB-4BDB-8D75-CB505362F55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969" y="890"/>
              <a:ext cx="198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66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1" name="Group 23">
            <a:extLst>
              <a:ext uri="{FF2B5EF4-FFF2-40B4-BE49-F238E27FC236}">
                <a16:creationId xmlns:a16="http://schemas.microsoft.com/office/drawing/2014/main" id="{B952CFAF-8814-435E-AFD4-E6277ABDBA77}"/>
              </a:ext>
            </a:extLst>
          </p:cNvPr>
          <p:cNvGrpSpPr>
            <a:grpSpLocks/>
          </p:cNvGrpSpPr>
          <p:nvPr/>
        </p:nvGrpSpPr>
        <p:grpSpPr bwMode="auto">
          <a:xfrm>
            <a:off x="7620002" y="4460875"/>
            <a:ext cx="2663825" cy="879475"/>
            <a:chOff x="3840" y="815"/>
            <a:chExt cx="1678" cy="554"/>
          </a:xfrm>
        </p:grpSpPr>
        <p:sp>
          <p:nvSpPr>
            <p:cNvPr id="12" name="AutoShape 24">
              <a:extLst>
                <a:ext uri="{FF2B5EF4-FFF2-40B4-BE49-F238E27FC236}">
                  <a16:creationId xmlns:a16="http://schemas.microsoft.com/office/drawing/2014/main" id="{696FCFAB-9B35-42FE-B545-D5984DB70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815"/>
              <a:ext cx="1678" cy="554"/>
            </a:xfrm>
            <a:prstGeom prst="roundRect">
              <a:avLst>
                <a:gd name="adj" fmla="val 16667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  <a:r>
                <a:rPr lang="en-US" altLang="en-US" sz="2400" b="1" dirty="0" err="1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Gencovy</a:t>
              </a:r>
              <a:endParaRPr lang="vi-VN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WordArt 25">
              <a:extLst>
                <a:ext uri="{FF2B5EF4-FFF2-40B4-BE49-F238E27FC236}">
                  <a16:creationId xmlns:a16="http://schemas.microsoft.com/office/drawing/2014/main" id="{F8B82C12-79C6-41F3-A0EC-E27FDCCCEEA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969" y="890"/>
              <a:ext cx="198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66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14" name="Picture 33" descr="3D_50">
            <a:extLst>
              <a:ext uri="{FF2B5EF4-FFF2-40B4-BE49-F238E27FC236}">
                <a16:creationId xmlns:a16="http://schemas.microsoft.com/office/drawing/2014/main" id="{A85C6706-3213-4CBF-AD49-55CB902D5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5535613"/>
            <a:ext cx="1008062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8" descr="not_nhac_vui">
            <a:hlinkClick r:id="rId8" action="ppaction://hlinksldjump"/>
            <a:extLst>
              <a:ext uri="{FF2B5EF4-FFF2-40B4-BE49-F238E27FC236}">
                <a16:creationId xmlns:a16="http://schemas.microsoft.com/office/drawing/2014/main" id="{5B4BFA56-906E-4A74-A8A0-C5E2EEACB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1" y="5553076"/>
            <a:ext cx="68421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9" descr="dongke2">
            <a:extLst>
              <a:ext uri="{FF2B5EF4-FFF2-40B4-BE49-F238E27FC236}">
                <a16:creationId xmlns:a16="http://schemas.microsoft.com/office/drawing/2014/main" id="{F98EE186-9349-470F-85E7-BEE0161FE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276476"/>
            <a:ext cx="5327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0" descr="khoa-Sol">
            <a:extLst>
              <a:ext uri="{FF2B5EF4-FFF2-40B4-BE49-F238E27FC236}">
                <a16:creationId xmlns:a16="http://schemas.microsoft.com/office/drawing/2014/main" id="{D3418CB7-7023-4D6E-A665-B863CF1C4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4" y="2047876"/>
            <a:ext cx="36353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1" descr="notDen-duoi">
            <a:extLst>
              <a:ext uri="{FF2B5EF4-FFF2-40B4-BE49-F238E27FC236}">
                <a16:creationId xmlns:a16="http://schemas.microsoft.com/office/drawing/2014/main" id="{E68189E6-CE8E-49F5-A047-8354A268B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313" y="22002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2" descr="notDen-duoi">
            <a:extLst>
              <a:ext uri="{FF2B5EF4-FFF2-40B4-BE49-F238E27FC236}">
                <a16:creationId xmlns:a16="http://schemas.microsoft.com/office/drawing/2014/main" id="{2E2FC098-D7E3-40F3-9EB8-9A68522ED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22002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3" descr="notDen-duoi">
            <a:extLst>
              <a:ext uri="{FF2B5EF4-FFF2-40B4-BE49-F238E27FC236}">
                <a16:creationId xmlns:a16="http://schemas.microsoft.com/office/drawing/2014/main" id="{038C1C58-F023-4766-AED1-00B8E668A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63" y="22002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4" descr="notDen-duoi">
            <a:extLst>
              <a:ext uri="{FF2B5EF4-FFF2-40B4-BE49-F238E27FC236}">
                <a16:creationId xmlns:a16="http://schemas.microsoft.com/office/drawing/2014/main" id="{1BF6F29E-6DE9-44A7-B269-58F75E221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13" y="21621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5" descr="duongThang2">
            <a:extLst>
              <a:ext uri="{FF2B5EF4-FFF2-40B4-BE49-F238E27FC236}">
                <a16:creationId xmlns:a16="http://schemas.microsoft.com/office/drawing/2014/main" id="{18635286-386B-4A3C-8A2F-75B33DC9D143}"/>
              </a:ext>
            </a:extLst>
          </p:cNvPr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663" y="3868739"/>
            <a:ext cx="2381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6" descr="duongThang2">
            <a:extLst>
              <a:ext uri="{FF2B5EF4-FFF2-40B4-BE49-F238E27FC236}">
                <a16:creationId xmlns:a16="http://schemas.microsoft.com/office/drawing/2014/main" id="{AC3A9D33-B1BC-4F20-B9A7-E8EBA7D7CCD1}"/>
              </a:ext>
            </a:extLst>
          </p:cNvPr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13" y="2276476"/>
            <a:ext cx="2381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7" descr="notDen-kephu1-duoi">
            <a:extLst>
              <a:ext uri="{FF2B5EF4-FFF2-40B4-BE49-F238E27FC236}">
                <a16:creationId xmlns:a16="http://schemas.microsoft.com/office/drawing/2014/main" id="{8DE062C2-607C-4446-AB50-FD9FFBAAA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63" y="4014789"/>
            <a:ext cx="29845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8" descr="tempo44">
            <a:extLst>
              <a:ext uri="{FF2B5EF4-FFF2-40B4-BE49-F238E27FC236}">
                <a16:creationId xmlns:a16="http://schemas.microsoft.com/office/drawing/2014/main" id="{6AD534A2-5BF0-4A6E-99C1-923772E97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14" y="2263776"/>
            <a:ext cx="2190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9" descr="notDon-duoi">
            <a:extLst>
              <a:ext uri="{FF2B5EF4-FFF2-40B4-BE49-F238E27FC236}">
                <a16:creationId xmlns:a16="http://schemas.microsoft.com/office/drawing/2014/main" id="{3D574797-329D-4C98-BC88-9F438F5AD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513" y="3748088"/>
            <a:ext cx="3365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50">
            <a:extLst>
              <a:ext uri="{FF2B5EF4-FFF2-40B4-BE49-F238E27FC236}">
                <a16:creationId xmlns:a16="http://schemas.microsoft.com/office/drawing/2014/main" id="{850A6AB3-ADD0-4315-891B-C9D99132FB3C}"/>
              </a:ext>
            </a:extLst>
          </p:cNvPr>
          <p:cNvGrpSpPr>
            <a:grpSpLocks/>
          </p:cNvGrpSpPr>
          <p:nvPr/>
        </p:nvGrpSpPr>
        <p:grpSpPr bwMode="auto">
          <a:xfrm>
            <a:off x="2208213" y="3684588"/>
            <a:ext cx="533400" cy="735012"/>
            <a:chOff x="3844" y="2288"/>
            <a:chExt cx="336" cy="463"/>
          </a:xfrm>
        </p:grpSpPr>
        <p:pic>
          <p:nvPicPr>
            <p:cNvPr id="28" name="Picture 51" descr="notDon-duoi">
              <a:extLst>
                <a:ext uri="{FF2B5EF4-FFF2-40B4-BE49-F238E27FC236}">
                  <a16:creationId xmlns:a16="http://schemas.microsoft.com/office/drawing/2014/main" id="{99027548-7E66-4FFD-8987-14110B436C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4" y="2288"/>
              <a:ext cx="212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52" descr="dauLuyen2">
              <a:extLst>
                <a:ext uri="{FF2B5EF4-FFF2-40B4-BE49-F238E27FC236}">
                  <a16:creationId xmlns:a16="http://schemas.microsoft.com/office/drawing/2014/main" id="{79EB4404-6B66-4E65-A5F3-FC23EB45B6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95574">
              <a:off x="3868" y="2672"/>
              <a:ext cx="312" cy="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Picture 53" descr="notDon-duoi">
            <a:extLst>
              <a:ext uri="{FF2B5EF4-FFF2-40B4-BE49-F238E27FC236}">
                <a16:creationId xmlns:a16="http://schemas.microsoft.com/office/drawing/2014/main" id="{61342EAD-803A-457D-A082-D1D36D4DF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163" y="2165350"/>
            <a:ext cx="3365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Group 54">
            <a:extLst>
              <a:ext uri="{FF2B5EF4-FFF2-40B4-BE49-F238E27FC236}">
                <a16:creationId xmlns:a16="http://schemas.microsoft.com/office/drawing/2014/main" id="{D92ED79B-E565-4674-B6AA-DB52153B41DA}"/>
              </a:ext>
            </a:extLst>
          </p:cNvPr>
          <p:cNvGrpSpPr>
            <a:grpSpLocks/>
          </p:cNvGrpSpPr>
          <p:nvPr/>
        </p:nvGrpSpPr>
        <p:grpSpPr bwMode="auto">
          <a:xfrm>
            <a:off x="6294439" y="2298701"/>
            <a:ext cx="638175" cy="620713"/>
            <a:chOff x="3190" y="2414"/>
            <a:chExt cx="402" cy="391"/>
          </a:xfrm>
        </p:grpSpPr>
        <p:pic>
          <p:nvPicPr>
            <p:cNvPr id="32" name="Picture 55" descr="notDon-duoi">
              <a:extLst>
                <a:ext uri="{FF2B5EF4-FFF2-40B4-BE49-F238E27FC236}">
                  <a16:creationId xmlns:a16="http://schemas.microsoft.com/office/drawing/2014/main" id="{BE83BAE3-AB90-4385-855B-3A5FFBFAD6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0" y="2414"/>
              <a:ext cx="212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56" descr="dauLuyen2">
              <a:extLst>
                <a:ext uri="{FF2B5EF4-FFF2-40B4-BE49-F238E27FC236}">
                  <a16:creationId xmlns:a16="http://schemas.microsoft.com/office/drawing/2014/main" id="{9C450E94-8BAC-4CA6-B66A-70B9F1BB67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05067">
              <a:off x="3280" y="2726"/>
              <a:ext cx="312" cy="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" name="Picture 57" descr="dauLang-den">
            <a:extLst>
              <a:ext uri="{FF2B5EF4-FFF2-40B4-BE49-F238E27FC236}">
                <a16:creationId xmlns:a16="http://schemas.microsoft.com/office/drawing/2014/main" id="{25ADB0BB-5176-46A1-BAFA-F4C9F7CC2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1" y="3937000"/>
            <a:ext cx="13017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8" descr="dongke2">
            <a:extLst>
              <a:ext uri="{FF2B5EF4-FFF2-40B4-BE49-F238E27FC236}">
                <a16:creationId xmlns:a16="http://schemas.microsoft.com/office/drawing/2014/main" id="{7E4DAB0A-8760-41AC-B207-1A775661B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3860801"/>
            <a:ext cx="5327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Encovy">
            <a:hlinkClick r:id="" action="ppaction://media"/>
            <a:extLst>
              <a:ext uri="{FF2B5EF4-FFF2-40B4-BE49-F238E27FC236}">
                <a16:creationId xmlns:a16="http://schemas.microsoft.com/office/drawing/2014/main" id="{E2D52F7F-82C3-4553-BD98-36FD85B81C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890249" y="5170489"/>
            <a:ext cx="406400" cy="4064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871A836A-BEE2-4FC7-A188-0B5A528CFE69}"/>
              </a:ext>
            </a:extLst>
          </p:cNvPr>
          <p:cNvGrpSpPr/>
          <p:nvPr/>
        </p:nvGrpSpPr>
        <p:grpSpPr>
          <a:xfrm>
            <a:off x="7535863" y="1481366"/>
            <a:ext cx="2772833" cy="867606"/>
            <a:chOff x="7535863" y="1481366"/>
            <a:chExt cx="2772833" cy="867606"/>
          </a:xfrm>
        </p:grpSpPr>
        <p:sp>
          <p:nvSpPr>
            <p:cNvPr id="38" name="AutoShape 35">
              <a:extLst>
                <a:ext uri="{FF2B5EF4-FFF2-40B4-BE49-F238E27FC236}">
                  <a16:creationId xmlns:a16="http://schemas.microsoft.com/office/drawing/2014/main" id="{0FB3D238-2FFE-49D4-9D6C-2F1707E537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5863" y="1485372"/>
              <a:ext cx="2772833" cy="863600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WordArt 36">
              <a:extLst>
                <a:ext uri="{FF2B5EF4-FFF2-40B4-BE49-F238E27FC236}">
                  <a16:creationId xmlns:a16="http://schemas.microsoft.com/office/drawing/2014/main" id="{8287DBA7-FF4B-4E39-84E5-87E94448AAA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734300" y="1592263"/>
              <a:ext cx="314325" cy="6477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66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5384BE1-7BF4-4C97-AC69-12BD66865CC4}"/>
                </a:ext>
              </a:extLst>
            </p:cNvPr>
            <p:cNvSpPr txBox="1"/>
            <p:nvPr/>
          </p:nvSpPr>
          <p:spPr>
            <a:xfrm>
              <a:off x="8087870" y="1481366"/>
              <a:ext cx="21953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Cháu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endPara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856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33333E-6 L 0.00717 -0.2256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1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">
            <a:extLst>
              <a:ext uri="{FF2B5EF4-FFF2-40B4-BE49-F238E27FC236}">
                <a16:creationId xmlns:a16="http://schemas.microsoft.com/office/drawing/2014/main" id="{8E2A9110-C8B0-4C2D-915F-6CB16FE46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6" r="35709"/>
          <a:stretch>
            <a:fillRect/>
          </a:stretch>
        </p:blipFill>
        <p:spPr bwMode="auto">
          <a:xfrm>
            <a:off x="1465943" y="0"/>
            <a:ext cx="5921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5">
            <a:extLst>
              <a:ext uri="{FF2B5EF4-FFF2-40B4-BE49-F238E27FC236}">
                <a16:creationId xmlns:a16="http://schemas.microsoft.com/office/drawing/2014/main" id="{6746FFFB-1B1F-405D-B258-8ED15B304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9" r="12206"/>
          <a:stretch>
            <a:fillRect/>
          </a:stretch>
        </p:blipFill>
        <p:spPr bwMode="auto">
          <a:xfrm>
            <a:off x="7400924" y="21094"/>
            <a:ext cx="3222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WordArt 9">
            <a:extLst>
              <a:ext uri="{FF2B5EF4-FFF2-40B4-BE49-F238E27FC236}">
                <a16:creationId xmlns:a16="http://schemas.microsoft.com/office/drawing/2014/main" id="{68A3BDB1-DE64-454A-AC3B-5A4CBB23084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08213" y="188913"/>
            <a:ext cx="4608513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mmprod_title">
            <a:extLst>
              <a:ext uri="{FF2B5EF4-FFF2-40B4-BE49-F238E27FC236}">
                <a16:creationId xmlns:a16="http://schemas.microsoft.com/office/drawing/2014/main" id="{3C00CF29-5E55-49B4-9A65-286791FF320D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981200" y="-603250"/>
            <a:ext cx="8229600" cy="490537"/>
          </a:xfrm>
          <a:noFill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vi-VN" altLang="en-US"/>
              <a:t>tim ten bai hat</a:t>
            </a:r>
          </a:p>
        </p:txBody>
      </p:sp>
      <p:grpSp>
        <p:nvGrpSpPr>
          <p:cNvPr id="46" name="Group 20">
            <a:extLst>
              <a:ext uri="{FF2B5EF4-FFF2-40B4-BE49-F238E27FC236}">
                <a16:creationId xmlns:a16="http://schemas.microsoft.com/office/drawing/2014/main" id="{61B03DAC-6691-4587-A804-A0A624F2EC16}"/>
              </a:ext>
            </a:extLst>
          </p:cNvPr>
          <p:cNvGrpSpPr>
            <a:grpSpLocks/>
          </p:cNvGrpSpPr>
          <p:nvPr/>
        </p:nvGrpSpPr>
        <p:grpSpPr bwMode="auto">
          <a:xfrm>
            <a:off x="7680326" y="2924175"/>
            <a:ext cx="2663825" cy="863600"/>
            <a:chOff x="3878" y="845"/>
            <a:chExt cx="1678" cy="544"/>
          </a:xfrm>
        </p:grpSpPr>
        <p:sp>
          <p:nvSpPr>
            <p:cNvPr id="47" name="AutoShape 21">
              <a:extLst>
                <a:ext uri="{FF2B5EF4-FFF2-40B4-BE49-F238E27FC236}">
                  <a16:creationId xmlns:a16="http://schemas.microsoft.com/office/drawing/2014/main" id="{D39D5795-97ED-4815-A38B-1C76C598B1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8" y="845"/>
              <a:ext cx="1678" cy="544"/>
            </a:xfrm>
            <a:prstGeom prst="roundRect">
              <a:avLst>
                <a:gd name="adj" fmla="val 16667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     </a:t>
              </a:r>
              <a:r>
                <a:rPr lang="en-US" altLang="en-US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    </a:t>
              </a:r>
              <a:r>
                <a:rPr lang="en-US" altLang="en-US" sz="2000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Đố</a:t>
              </a:r>
              <a:r>
                <a:rPr lang="en-US" altLang="en-US" sz="20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000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Bạn</a:t>
              </a:r>
              <a:endParaRPr lang="vi-VN" altLang="en-US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WordArt 22">
              <a:extLst>
                <a:ext uri="{FF2B5EF4-FFF2-40B4-BE49-F238E27FC236}">
                  <a16:creationId xmlns:a16="http://schemas.microsoft.com/office/drawing/2014/main" id="{208D47F6-7AAB-4BDB-8D75-CB505362F55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969" y="890"/>
              <a:ext cx="198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66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9" name="Group 23">
            <a:extLst>
              <a:ext uri="{FF2B5EF4-FFF2-40B4-BE49-F238E27FC236}">
                <a16:creationId xmlns:a16="http://schemas.microsoft.com/office/drawing/2014/main" id="{B952CFAF-8814-435E-AFD4-E6277ABDBA77}"/>
              </a:ext>
            </a:extLst>
          </p:cNvPr>
          <p:cNvGrpSpPr>
            <a:grpSpLocks/>
          </p:cNvGrpSpPr>
          <p:nvPr/>
        </p:nvGrpSpPr>
        <p:grpSpPr bwMode="auto">
          <a:xfrm>
            <a:off x="7536163" y="4465873"/>
            <a:ext cx="2844549" cy="879475"/>
            <a:chOff x="3743" y="815"/>
            <a:chExt cx="1718" cy="554"/>
          </a:xfrm>
        </p:grpSpPr>
        <p:sp>
          <p:nvSpPr>
            <p:cNvPr id="50" name="AutoShape 24">
              <a:extLst>
                <a:ext uri="{FF2B5EF4-FFF2-40B4-BE49-F238E27FC236}">
                  <a16:creationId xmlns:a16="http://schemas.microsoft.com/office/drawing/2014/main" id="{696FCFAB-9B35-42FE-B545-D5984DB70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3" y="815"/>
              <a:ext cx="1718" cy="554"/>
            </a:xfrm>
            <a:prstGeom prst="roundRect">
              <a:avLst>
                <a:gd name="adj" fmla="val 16667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en-US" sz="16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600" b="1" dirty="0" err="1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altLang="en-US" sz="16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600" b="1" dirty="0" err="1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altLang="en-US" sz="16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600" b="1" dirty="0" err="1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cháu</a:t>
              </a:r>
              <a:r>
                <a:rPr lang="en-US" altLang="en-US" sz="16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600" b="1" dirty="0" err="1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altLang="en-US" sz="16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600" b="1" dirty="0" err="1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endPara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altLang="en-US" sz="1600" b="1" dirty="0" err="1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altLang="en-US" sz="16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600" b="1" dirty="0" err="1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mầm</a:t>
              </a:r>
              <a:r>
                <a:rPr lang="en-US" altLang="en-US" sz="16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non</a:t>
              </a:r>
              <a:endParaRPr lang="vi-VN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WordArt 25">
              <a:extLst>
                <a:ext uri="{FF2B5EF4-FFF2-40B4-BE49-F238E27FC236}">
                  <a16:creationId xmlns:a16="http://schemas.microsoft.com/office/drawing/2014/main" id="{F8B82C12-79C6-41F3-A0EC-E27FDCCCEEA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878" y="890"/>
              <a:ext cx="145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66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52" name="Picture 33" descr="3D_50">
            <a:extLst>
              <a:ext uri="{FF2B5EF4-FFF2-40B4-BE49-F238E27FC236}">
                <a16:creationId xmlns:a16="http://schemas.microsoft.com/office/drawing/2014/main" id="{A85C6706-3213-4CBF-AD49-55CB902D5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5535613"/>
            <a:ext cx="1008062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8" descr="not_nhac_vui">
            <a:hlinkClick r:id="rId8" action="ppaction://hlinksldjump"/>
            <a:extLst>
              <a:ext uri="{FF2B5EF4-FFF2-40B4-BE49-F238E27FC236}">
                <a16:creationId xmlns:a16="http://schemas.microsoft.com/office/drawing/2014/main" id="{5B4BFA56-906E-4A74-A8A0-C5E2EEACB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1" y="5553076"/>
            <a:ext cx="68421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39" descr="dongke2">
            <a:extLst>
              <a:ext uri="{FF2B5EF4-FFF2-40B4-BE49-F238E27FC236}">
                <a16:creationId xmlns:a16="http://schemas.microsoft.com/office/drawing/2014/main" id="{F98EE186-9349-470F-85E7-BEE0161FE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276476"/>
            <a:ext cx="5327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40" descr="khoa-Sol">
            <a:extLst>
              <a:ext uri="{FF2B5EF4-FFF2-40B4-BE49-F238E27FC236}">
                <a16:creationId xmlns:a16="http://schemas.microsoft.com/office/drawing/2014/main" id="{D3418CB7-7023-4D6E-A665-B863CF1C4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4" y="2047876"/>
            <a:ext cx="36353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41" descr="notDen-duoi">
            <a:extLst>
              <a:ext uri="{FF2B5EF4-FFF2-40B4-BE49-F238E27FC236}">
                <a16:creationId xmlns:a16="http://schemas.microsoft.com/office/drawing/2014/main" id="{E68189E6-CE8E-49F5-A047-8354A268B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313" y="22002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42" descr="notDen-duoi">
            <a:extLst>
              <a:ext uri="{FF2B5EF4-FFF2-40B4-BE49-F238E27FC236}">
                <a16:creationId xmlns:a16="http://schemas.microsoft.com/office/drawing/2014/main" id="{2E2FC098-D7E3-40F3-9EB8-9A68522ED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22002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43" descr="notDen-duoi">
            <a:extLst>
              <a:ext uri="{FF2B5EF4-FFF2-40B4-BE49-F238E27FC236}">
                <a16:creationId xmlns:a16="http://schemas.microsoft.com/office/drawing/2014/main" id="{038C1C58-F023-4766-AED1-00B8E668A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63" y="22002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44" descr="notDen-duoi">
            <a:extLst>
              <a:ext uri="{FF2B5EF4-FFF2-40B4-BE49-F238E27FC236}">
                <a16:creationId xmlns:a16="http://schemas.microsoft.com/office/drawing/2014/main" id="{1BF6F29E-6DE9-44A7-B269-58F75E221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13" y="21621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45" descr="duongThang2">
            <a:extLst>
              <a:ext uri="{FF2B5EF4-FFF2-40B4-BE49-F238E27FC236}">
                <a16:creationId xmlns:a16="http://schemas.microsoft.com/office/drawing/2014/main" id="{18635286-386B-4A3C-8A2F-75B33DC9D143}"/>
              </a:ext>
            </a:extLst>
          </p:cNvPr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663" y="3868739"/>
            <a:ext cx="2381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46" descr="duongThang2">
            <a:extLst>
              <a:ext uri="{FF2B5EF4-FFF2-40B4-BE49-F238E27FC236}">
                <a16:creationId xmlns:a16="http://schemas.microsoft.com/office/drawing/2014/main" id="{AC3A9D33-B1BC-4F20-B9A7-E8EBA7D7CCD1}"/>
              </a:ext>
            </a:extLst>
          </p:cNvPr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13" y="2276476"/>
            <a:ext cx="2381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47" descr="notDen-kephu1-duoi">
            <a:extLst>
              <a:ext uri="{FF2B5EF4-FFF2-40B4-BE49-F238E27FC236}">
                <a16:creationId xmlns:a16="http://schemas.microsoft.com/office/drawing/2014/main" id="{8DE062C2-607C-4446-AB50-FD9FFBAAA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63" y="4014789"/>
            <a:ext cx="29845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48" descr="tempo44">
            <a:extLst>
              <a:ext uri="{FF2B5EF4-FFF2-40B4-BE49-F238E27FC236}">
                <a16:creationId xmlns:a16="http://schemas.microsoft.com/office/drawing/2014/main" id="{6AD534A2-5BF0-4A6E-99C1-923772E97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14" y="2263776"/>
            <a:ext cx="2190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49" descr="notDon-duoi">
            <a:extLst>
              <a:ext uri="{FF2B5EF4-FFF2-40B4-BE49-F238E27FC236}">
                <a16:creationId xmlns:a16="http://schemas.microsoft.com/office/drawing/2014/main" id="{3D574797-329D-4C98-BC88-9F438F5AD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513" y="3748088"/>
            <a:ext cx="3365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" name="Group 50">
            <a:extLst>
              <a:ext uri="{FF2B5EF4-FFF2-40B4-BE49-F238E27FC236}">
                <a16:creationId xmlns:a16="http://schemas.microsoft.com/office/drawing/2014/main" id="{850A6AB3-ADD0-4315-891B-C9D99132FB3C}"/>
              </a:ext>
            </a:extLst>
          </p:cNvPr>
          <p:cNvGrpSpPr>
            <a:grpSpLocks/>
          </p:cNvGrpSpPr>
          <p:nvPr/>
        </p:nvGrpSpPr>
        <p:grpSpPr bwMode="auto">
          <a:xfrm>
            <a:off x="2208213" y="3684588"/>
            <a:ext cx="533400" cy="735012"/>
            <a:chOff x="3844" y="2288"/>
            <a:chExt cx="336" cy="463"/>
          </a:xfrm>
        </p:grpSpPr>
        <p:pic>
          <p:nvPicPr>
            <p:cNvPr id="66" name="Picture 51" descr="notDon-duoi">
              <a:extLst>
                <a:ext uri="{FF2B5EF4-FFF2-40B4-BE49-F238E27FC236}">
                  <a16:creationId xmlns:a16="http://schemas.microsoft.com/office/drawing/2014/main" id="{99027548-7E66-4FFD-8987-14110B436C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4" y="2288"/>
              <a:ext cx="212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52" descr="dauLuyen2">
              <a:extLst>
                <a:ext uri="{FF2B5EF4-FFF2-40B4-BE49-F238E27FC236}">
                  <a16:creationId xmlns:a16="http://schemas.microsoft.com/office/drawing/2014/main" id="{79EB4404-6B66-4E65-A5F3-FC23EB45B6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95574">
              <a:off x="3868" y="2672"/>
              <a:ext cx="312" cy="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8" name="Picture 53" descr="notDon-duoi">
            <a:extLst>
              <a:ext uri="{FF2B5EF4-FFF2-40B4-BE49-F238E27FC236}">
                <a16:creationId xmlns:a16="http://schemas.microsoft.com/office/drawing/2014/main" id="{61342EAD-803A-457D-A082-D1D36D4DF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163" y="2165350"/>
            <a:ext cx="3365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9" name="Group 54">
            <a:extLst>
              <a:ext uri="{FF2B5EF4-FFF2-40B4-BE49-F238E27FC236}">
                <a16:creationId xmlns:a16="http://schemas.microsoft.com/office/drawing/2014/main" id="{D92ED79B-E565-4674-B6AA-DB52153B41DA}"/>
              </a:ext>
            </a:extLst>
          </p:cNvPr>
          <p:cNvGrpSpPr>
            <a:grpSpLocks/>
          </p:cNvGrpSpPr>
          <p:nvPr/>
        </p:nvGrpSpPr>
        <p:grpSpPr bwMode="auto">
          <a:xfrm>
            <a:off x="6294439" y="2298701"/>
            <a:ext cx="638175" cy="620713"/>
            <a:chOff x="3190" y="2414"/>
            <a:chExt cx="402" cy="391"/>
          </a:xfrm>
        </p:grpSpPr>
        <p:pic>
          <p:nvPicPr>
            <p:cNvPr id="70" name="Picture 55" descr="notDon-duoi">
              <a:extLst>
                <a:ext uri="{FF2B5EF4-FFF2-40B4-BE49-F238E27FC236}">
                  <a16:creationId xmlns:a16="http://schemas.microsoft.com/office/drawing/2014/main" id="{BE83BAE3-AB90-4385-855B-3A5FFBFAD6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0" y="2414"/>
              <a:ext cx="212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56" descr="dauLuyen2">
              <a:extLst>
                <a:ext uri="{FF2B5EF4-FFF2-40B4-BE49-F238E27FC236}">
                  <a16:creationId xmlns:a16="http://schemas.microsoft.com/office/drawing/2014/main" id="{9C450E94-8BAC-4CA6-B66A-70B9F1BB67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05067">
              <a:off x="3280" y="2726"/>
              <a:ext cx="312" cy="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2" name="Picture 57" descr="dauLang-den">
            <a:extLst>
              <a:ext uri="{FF2B5EF4-FFF2-40B4-BE49-F238E27FC236}">
                <a16:creationId xmlns:a16="http://schemas.microsoft.com/office/drawing/2014/main" id="{25ADB0BB-5176-46A1-BAFA-F4C9F7CC2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1" y="3937000"/>
            <a:ext cx="13017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58" descr="dongke2">
            <a:extLst>
              <a:ext uri="{FF2B5EF4-FFF2-40B4-BE49-F238E27FC236}">
                <a16:creationId xmlns:a16="http://schemas.microsoft.com/office/drawing/2014/main" id="{7E4DAB0A-8760-41AC-B207-1A775661B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3860801"/>
            <a:ext cx="5327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871A836A-BEE2-4FC7-A188-0B5A528CFE69}"/>
              </a:ext>
            </a:extLst>
          </p:cNvPr>
          <p:cNvGrpSpPr/>
          <p:nvPr/>
        </p:nvGrpSpPr>
        <p:grpSpPr>
          <a:xfrm>
            <a:off x="7535863" y="1481366"/>
            <a:ext cx="2772833" cy="867606"/>
            <a:chOff x="7535863" y="1481366"/>
            <a:chExt cx="2772833" cy="867606"/>
          </a:xfrm>
        </p:grpSpPr>
        <p:sp>
          <p:nvSpPr>
            <p:cNvPr id="75" name="AutoShape 35">
              <a:extLst>
                <a:ext uri="{FF2B5EF4-FFF2-40B4-BE49-F238E27FC236}">
                  <a16:creationId xmlns:a16="http://schemas.microsoft.com/office/drawing/2014/main" id="{0FB3D238-2FFE-49D4-9D6C-2F1707E537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5863" y="1485372"/>
              <a:ext cx="2772833" cy="863600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WordArt 36">
              <a:extLst>
                <a:ext uri="{FF2B5EF4-FFF2-40B4-BE49-F238E27FC236}">
                  <a16:creationId xmlns:a16="http://schemas.microsoft.com/office/drawing/2014/main" id="{8287DBA7-FF4B-4E39-84E5-87E94448AAA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734300" y="1592263"/>
              <a:ext cx="314325" cy="6477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66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35384BE1-7BF4-4C97-AC69-12BD66865CC4}"/>
                </a:ext>
              </a:extLst>
            </p:cNvPr>
            <p:cNvSpPr txBox="1"/>
            <p:nvPr/>
          </p:nvSpPr>
          <p:spPr>
            <a:xfrm>
              <a:off x="8087870" y="1481366"/>
              <a:ext cx="219531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Cháu</a:t>
              </a:r>
              <a:r>
                <a:rPr lang="en-US" sz="2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2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2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endParaRPr lang="en-US"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8" name="Trường chúng cháu là trường mầm non bea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052417" y="3520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0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24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33333E-6 L 0.00717 -0.2256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1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8E2A9110-C8B0-4C2D-915F-6CB16FE46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6" r="35709"/>
          <a:stretch>
            <a:fillRect/>
          </a:stretch>
        </p:blipFill>
        <p:spPr bwMode="auto">
          <a:xfrm>
            <a:off x="1524000" y="0"/>
            <a:ext cx="5921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6746FFFB-1B1F-405D-B258-8ED15B304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9" r="12206"/>
          <a:stretch>
            <a:fillRect/>
          </a:stretch>
        </p:blipFill>
        <p:spPr bwMode="auto">
          <a:xfrm>
            <a:off x="7445375" y="0"/>
            <a:ext cx="3222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9">
            <a:extLst>
              <a:ext uri="{FF2B5EF4-FFF2-40B4-BE49-F238E27FC236}">
                <a16:creationId xmlns:a16="http://schemas.microsoft.com/office/drawing/2014/main" id="{68A3BDB1-DE64-454A-AC3B-5A4CBB23084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08213" y="188913"/>
            <a:ext cx="4608513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tên bài hát</a:t>
            </a:r>
          </a:p>
        </p:txBody>
      </p:sp>
      <p:sp>
        <p:nvSpPr>
          <p:cNvPr id="7" name="mmprod_title">
            <a:extLst>
              <a:ext uri="{FF2B5EF4-FFF2-40B4-BE49-F238E27FC236}">
                <a16:creationId xmlns:a16="http://schemas.microsoft.com/office/drawing/2014/main" id="{3C00CF29-5E55-49B4-9A65-286791FF320D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81200" y="-603250"/>
            <a:ext cx="822960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vi-VN" altLang="en-US"/>
              <a:t>tim ten bai hat</a:t>
            </a:r>
          </a:p>
        </p:txBody>
      </p:sp>
      <p:grpSp>
        <p:nvGrpSpPr>
          <p:cNvPr id="8" name="Group 20">
            <a:extLst>
              <a:ext uri="{FF2B5EF4-FFF2-40B4-BE49-F238E27FC236}">
                <a16:creationId xmlns:a16="http://schemas.microsoft.com/office/drawing/2014/main" id="{61B03DAC-6691-4587-A804-A0A624F2EC16}"/>
              </a:ext>
            </a:extLst>
          </p:cNvPr>
          <p:cNvGrpSpPr>
            <a:grpSpLocks/>
          </p:cNvGrpSpPr>
          <p:nvPr/>
        </p:nvGrpSpPr>
        <p:grpSpPr bwMode="auto">
          <a:xfrm>
            <a:off x="7680326" y="2924175"/>
            <a:ext cx="2663825" cy="863600"/>
            <a:chOff x="3878" y="845"/>
            <a:chExt cx="1678" cy="544"/>
          </a:xfrm>
        </p:grpSpPr>
        <p:sp>
          <p:nvSpPr>
            <p:cNvPr id="9" name="AutoShape 21">
              <a:extLst>
                <a:ext uri="{FF2B5EF4-FFF2-40B4-BE49-F238E27FC236}">
                  <a16:creationId xmlns:a16="http://schemas.microsoft.com/office/drawing/2014/main" id="{D39D5795-97ED-4815-A38B-1C76C598B1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8" y="845"/>
              <a:ext cx="1678" cy="544"/>
            </a:xfrm>
            <a:prstGeom prst="roundRect">
              <a:avLst>
                <a:gd name="adj" fmla="val 16667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dirty="0">
                  <a:solidFill>
                    <a:srgbClr val="000000"/>
                  </a:solidFill>
                </a:rPr>
                <a:t>      </a:t>
              </a:r>
              <a:r>
                <a:rPr lang="en-US" altLang="en-US" dirty="0">
                  <a:solidFill>
                    <a:srgbClr val="000000"/>
                  </a:solidFill>
                </a:rPr>
                <a:t> </a:t>
              </a:r>
              <a:r>
                <a:rPr lang="en-US" altLang="en-US" sz="2200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altLang="en-US" sz="22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200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vâng</a:t>
              </a:r>
              <a:r>
                <a:rPr lang="en-US" altLang="en-US" sz="22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200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lời</a:t>
              </a:r>
              <a:r>
                <a:rPr lang="en-US" altLang="en-US" sz="22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200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mẹ</a:t>
              </a:r>
              <a:endParaRPr lang="vi-VN" altLang="en-US" sz="2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WordArt 22">
              <a:extLst>
                <a:ext uri="{FF2B5EF4-FFF2-40B4-BE49-F238E27FC236}">
                  <a16:creationId xmlns:a16="http://schemas.microsoft.com/office/drawing/2014/main" id="{208D47F6-7AAB-4BDB-8D75-CB505362F55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969" y="890"/>
              <a:ext cx="198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66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1" name="Group 23">
            <a:extLst>
              <a:ext uri="{FF2B5EF4-FFF2-40B4-BE49-F238E27FC236}">
                <a16:creationId xmlns:a16="http://schemas.microsoft.com/office/drawing/2014/main" id="{B952CFAF-8814-435E-AFD4-E6277ABDBA77}"/>
              </a:ext>
            </a:extLst>
          </p:cNvPr>
          <p:cNvGrpSpPr>
            <a:grpSpLocks/>
          </p:cNvGrpSpPr>
          <p:nvPr/>
        </p:nvGrpSpPr>
        <p:grpSpPr bwMode="auto">
          <a:xfrm>
            <a:off x="7620002" y="4460875"/>
            <a:ext cx="2663825" cy="879475"/>
            <a:chOff x="3840" y="815"/>
            <a:chExt cx="1678" cy="554"/>
          </a:xfrm>
        </p:grpSpPr>
        <p:sp>
          <p:nvSpPr>
            <p:cNvPr id="12" name="AutoShape 24">
              <a:extLst>
                <a:ext uri="{FF2B5EF4-FFF2-40B4-BE49-F238E27FC236}">
                  <a16:creationId xmlns:a16="http://schemas.microsoft.com/office/drawing/2014/main" id="{696FCFAB-9B35-42FE-B545-D5984DB70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815"/>
              <a:ext cx="1678" cy="554"/>
            </a:xfrm>
            <a:prstGeom prst="roundRect">
              <a:avLst>
                <a:gd name="adj" fmla="val 16667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altLang="en-US" sz="2200" b="1" dirty="0" err="1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altLang="en-US" sz="22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200" b="1" dirty="0" err="1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vũ</a:t>
              </a:r>
              <a:r>
                <a:rPr lang="en-US" altLang="en-US" sz="22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200" b="1" dirty="0" err="1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rửa</a:t>
              </a:r>
              <a:r>
                <a:rPr lang="en-US" altLang="en-US" sz="22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200" b="1" dirty="0" err="1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endParaRPr lang="vi-VN" altLang="en-US" sz="2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WordArt 25">
              <a:extLst>
                <a:ext uri="{FF2B5EF4-FFF2-40B4-BE49-F238E27FC236}">
                  <a16:creationId xmlns:a16="http://schemas.microsoft.com/office/drawing/2014/main" id="{F8B82C12-79C6-41F3-A0EC-E27FDCCCEEA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969" y="890"/>
              <a:ext cx="198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66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14" name="Picture 33" descr="3D_50">
            <a:extLst>
              <a:ext uri="{FF2B5EF4-FFF2-40B4-BE49-F238E27FC236}">
                <a16:creationId xmlns:a16="http://schemas.microsoft.com/office/drawing/2014/main" id="{A85C6706-3213-4CBF-AD49-55CB902D5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5535613"/>
            <a:ext cx="1008062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8" descr="not_nhac_vui">
            <a:hlinkClick r:id="rId8" action="ppaction://hlinksldjump"/>
            <a:extLst>
              <a:ext uri="{FF2B5EF4-FFF2-40B4-BE49-F238E27FC236}">
                <a16:creationId xmlns:a16="http://schemas.microsoft.com/office/drawing/2014/main" id="{5B4BFA56-906E-4A74-A8A0-C5E2EEACB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1" y="5553076"/>
            <a:ext cx="68421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9" descr="dongke2">
            <a:extLst>
              <a:ext uri="{FF2B5EF4-FFF2-40B4-BE49-F238E27FC236}">
                <a16:creationId xmlns:a16="http://schemas.microsoft.com/office/drawing/2014/main" id="{F98EE186-9349-470F-85E7-BEE0161FE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276476"/>
            <a:ext cx="5327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0" descr="khoa-Sol">
            <a:extLst>
              <a:ext uri="{FF2B5EF4-FFF2-40B4-BE49-F238E27FC236}">
                <a16:creationId xmlns:a16="http://schemas.microsoft.com/office/drawing/2014/main" id="{D3418CB7-7023-4D6E-A665-B863CF1C4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4" y="2047876"/>
            <a:ext cx="36353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1" descr="notDen-duoi">
            <a:extLst>
              <a:ext uri="{FF2B5EF4-FFF2-40B4-BE49-F238E27FC236}">
                <a16:creationId xmlns:a16="http://schemas.microsoft.com/office/drawing/2014/main" id="{E68189E6-CE8E-49F5-A047-8354A268B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313" y="22002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2" descr="notDen-duoi">
            <a:extLst>
              <a:ext uri="{FF2B5EF4-FFF2-40B4-BE49-F238E27FC236}">
                <a16:creationId xmlns:a16="http://schemas.microsoft.com/office/drawing/2014/main" id="{2E2FC098-D7E3-40F3-9EB8-9A68522ED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22002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3" descr="notDen-duoi">
            <a:extLst>
              <a:ext uri="{FF2B5EF4-FFF2-40B4-BE49-F238E27FC236}">
                <a16:creationId xmlns:a16="http://schemas.microsoft.com/office/drawing/2014/main" id="{038C1C58-F023-4766-AED1-00B8E668A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63" y="22002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4" descr="notDen-duoi">
            <a:extLst>
              <a:ext uri="{FF2B5EF4-FFF2-40B4-BE49-F238E27FC236}">
                <a16:creationId xmlns:a16="http://schemas.microsoft.com/office/drawing/2014/main" id="{1BF6F29E-6DE9-44A7-B269-58F75E221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13" y="21621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5" descr="duongThang2">
            <a:extLst>
              <a:ext uri="{FF2B5EF4-FFF2-40B4-BE49-F238E27FC236}">
                <a16:creationId xmlns:a16="http://schemas.microsoft.com/office/drawing/2014/main" id="{18635286-386B-4A3C-8A2F-75B33DC9D143}"/>
              </a:ext>
            </a:extLst>
          </p:cNvPr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663" y="3868739"/>
            <a:ext cx="2381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6" descr="duongThang2">
            <a:extLst>
              <a:ext uri="{FF2B5EF4-FFF2-40B4-BE49-F238E27FC236}">
                <a16:creationId xmlns:a16="http://schemas.microsoft.com/office/drawing/2014/main" id="{AC3A9D33-B1BC-4F20-B9A7-E8EBA7D7CCD1}"/>
              </a:ext>
            </a:extLst>
          </p:cNvPr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13" y="2276476"/>
            <a:ext cx="2381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7" descr="notDen-kephu1-duoi">
            <a:extLst>
              <a:ext uri="{FF2B5EF4-FFF2-40B4-BE49-F238E27FC236}">
                <a16:creationId xmlns:a16="http://schemas.microsoft.com/office/drawing/2014/main" id="{8DE062C2-607C-4446-AB50-FD9FFBAAA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63" y="4014789"/>
            <a:ext cx="29845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8" descr="tempo44">
            <a:extLst>
              <a:ext uri="{FF2B5EF4-FFF2-40B4-BE49-F238E27FC236}">
                <a16:creationId xmlns:a16="http://schemas.microsoft.com/office/drawing/2014/main" id="{6AD534A2-5BF0-4A6E-99C1-923772E97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14" y="2263776"/>
            <a:ext cx="2190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9" descr="notDon-duoi">
            <a:extLst>
              <a:ext uri="{FF2B5EF4-FFF2-40B4-BE49-F238E27FC236}">
                <a16:creationId xmlns:a16="http://schemas.microsoft.com/office/drawing/2014/main" id="{3D574797-329D-4C98-BC88-9F438F5AD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513" y="3748088"/>
            <a:ext cx="3365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50">
            <a:extLst>
              <a:ext uri="{FF2B5EF4-FFF2-40B4-BE49-F238E27FC236}">
                <a16:creationId xmlns:a16="http://schemas.microsoft.com/office/drawing/2014/main" id="{850A6AB3-ADD0-4315-891B-C9D99132FB3C}"/>
              </a:ext>
            </a:extLst>
          </p:cNvPr>
          <p:cNvGrpSpPr>
            <a:grpSpLocks/>
          </p:cNvGrpSpPr>
          <p:nvPr/>
        </p:nvGrpSpPr>
        <p:grpSpPr bwMode="auto">
          <a:xfrm>
            <a:off x="2208213" y="3684588"/>
            <a:ext cx="533400" cy="735012"/>
            <a:chOff x="3844" y="2288"/>
            <a:chExt cx="336" cy="463"/>
          </a:xfrm>
        </p:grpSpPr>
        <p:pic>
          <p:nvPicPr>
            <p:cNvPr id="28" name="Picture 51" descr="notDon-duoi">
              <a:extLst>
                <a:ext uri="{FF2B5EF4-FFF2-40B4-BE49-F238E27FC236}">
                  <a16:creationId xmlns:a16="http://schemas.microsoft.com/office/drawing/2014/main" id="{99027548-7E66-4FFD-8987-14110B436C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4" y="2288"/>
              <a:ext cx="212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52" descr="dauLuyen2">
              <a:extLst>
                <a:ext uri="{FF2B5EF4-FFF2-40B4-BE49-F238E27FC236}">
                  <a16:creationId xmlns:a16="http://schemas.microsoft.com/office/drawing/2014/main" id="{79EB4404-6B66-4E65-A5F3-FC23EB45B6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95574">
              <a:off x="3868" y="2672"/>
              <a:ext cx="312" cy="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Picture 53" descr="notDon-duoi">
            <a:extLst>
              <a:ext uri="{FF2B5EF4-FFF2-40B4-BE49-F238E27FC236}">
                <a16:creationId xmlns:a16="http://schemas.microsoft.com/office/drawing/2014/main" id="{61342EAD-803A-457D-A082-D1D36D4DF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163" y="2165350"/>
            <a:ext cx="3365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Group 54">
            <a:extLst>
              <a:ext uri="{FF2B5EF4-FFF2-40B4-BE49-F238E27FC236}">
                <a16:creationId xmlns:a16="http://schemas.microsoft.com/office/drawing/2014/main" id="{D92ED79B-E565-4674-B6AA-DB52153B41DA}"/>
              </a:ext>
            </a:extLst>
          </p:cNvPr>
          <p:cNvGrpSpPr>
            <a:grpSpLocks/>
          </p:cNvGrpSpPr>
          <p:nvPr/>
        </p:nvGrpSpPr>
        <p:grpSpPr bwMode="auto">
          <a:xfrm>
            <a:off x="6294439" y="2298701"/>
            <a:ext cx="638175" cy="620713"/>
            <a:chOff x="3190" y="2414"/>
            <a:chExt cx="402" cy="391"/>
          </a:xfrm>
        </p:grpSpPr>
        <p:pic>
          <p:nvPicPr>
            <p:cNvPr id="32" name="Picture 55" descr="notDon-duoi">
              <a:extLst>
                <a:ext uri="{FF2B5EF4-FFF2-40B4-BE49-F238E27FC236}">
                  <a16:creationId xmlns:a16="http://schemas.microsoft.com/office/drawing/2014/main" id="{BE83BAE3-AB90-4385-855B-3A5FFBFAD6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0" y="2414"/>
              <a:ext cx="212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56" descr="dauLuyen2">
              <a:extLst>
                <a:ext uri="{FF2B5EF4-FFF2-40B4-BE49-F238E27FC236}">
                  <a16:creationId xmlns:a16="http://schemas.microsoft.com/office/drawing/2014/main" id="{9C450E94-8BAC-4CA6-B66A-70B9F1BB67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05067">
              <a:off x="3280" y="2726"/>
              <a:ext cx="312" cy="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" name="Picture 57" descr="dauLang-den">
            <a:extLst>
              <a:ext uri="{FF2B5EF4-FFF2-40B4-BE49-F238E27FC236}">
                <a16:creationId xmlns:a16="http://schemas.microsoft.com/office/drawing/2014/main" id="{25ADB0BB-5176-46A1-BAFA-F4C9F7CC2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1" y="3937000"/>
            <a:ext cx="13017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8" descr="dongke2">
            <a:extLst>
              <a:ext uri="{FF2B5EF4-FFF2-40B4-BE49-F238E27FC236}">
                <a16:creationId xmlns:a16="http://schemas.microsoft.com/office/drawing/2014/main" id="{7E4DAB0A-8760-41AC-B207-1A775661B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3860801"/>
            <a:ext cx="5327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871A836A-BEE2-4FC7-A188-0B5A528CFE69}"/>
              </a:ext>
            </a:extLst>
          </p:cNvPr>
          <p:cNvGrpSpPr/>
          <p:nvPr/>
        </p:nvGrpSpPr>
        <p:grpSpPr>
          <a:xfrm>
            <a:off x="7510994" y="1443566"/>
            <a:ext cx="2772833" cy="756709"/>
            <a:chOff x="7535863" y="1481366"/>
            <a:chExt cx="2772833" cy="867606"/>
          </a:xfrm>
        </p:grpSpPr>
        <p:sp>
          <p:nvSpPr>
            <p:cNvPr id="37" name="AutoShape 35">
              <a:extLst>
                <a:ext uri="{FF2B5EF4-FFF2-40B4-BE49-F238E27FC236}">
                  <a16:creationId xmlns:a16="http://schemas.microsoft.com/office/drawing/2014/main" id="{0FB3D238-2FFE-49D4-9D6C-2F1707E537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5863" y="1485372"/>
              <a:ext cx="2772833" cy="863600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WordArt 36">
              <a:extLst>
                <a:ext uri="{FF2B5EF4-FFF2-40B4-BE49-F238E27FC236}">
                  <a16:creationId xmlns:a16="http://schemas.microsoft.com/office/drawing/2014/main" id="{8287DBA7-FF4B-4E39-84E5-87E94448AAA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734300" y="1592263"/>
              <a:ext cx="314325" cy="6477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66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5384BE1-7BF4-4C97-AC69-12BD66865CC4}"/>
                </a:ext>
              </a:extLst>
            </p:cNvPr>
            <p:cNvSpPr txBox="1"/>
            <p:nvPr/>
          </p:nvSpPr>
          <p:spPr>
            <a:xfrm>
              <a:off x="8087870" y="1481366"/>
              <a:ext cx="2195317" cy="494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lái</a:t>
              </a:r>
              <a:r>
                <a:rPr lang="en-US" sz="2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2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</a:t>
              </a:r>
              <a:endParaRPr lang="en-US"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2" name="Điệu Dân Vũ Rữa Tay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084688" y="4294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71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6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17 -2.29417E-6 L 3.94895E-6 -0.2257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112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46"/>
  <p:tag name="MMPROD_ABSOLUTEPOSITIONID" val="100"/>
  <p:tag name="MMPROD_LASTVALUES" val="&lt;ChangeData&gt;&lt;Text&gt;&lt;![CDATA[tim ten bai hat]]&gt;&lt;/Text&gt;&lt;FontSize&gt;&lt;![CDATA[0]]&gt;&lt;/FontSize&gt;&lt;Left&gt;&lt;![CDATA[0]]&gt;&lt;/Left&gt;&lt;Top&gt;&lt;![CDATA[0]]&gt;&lt;/Top&gt;&lt;/ChangeData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46"/>
  <p:tag name="MMPROD_ABSOLUTEPOSITIONID" val="100"/>
  <p:tag name="MMPROD_LASTVALUES" val="&lt;ChangeData&gt;&lt;Text&gt;&lt;![CDATA[tim ten bai hat]]&gt;&lt;/Text&gt;&lt;FontSize&gt;&lt;![CDATA[0]]&gt;&lt;/FontSize&gt;&lt;Left&gt;&lt;![CDATA[0]]&gt;&lt;/Left&gt;&lt;Top&gt;&lt;![CDATA[0]]&gt;&lt;/Top&gt;&lt;/ChangeData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46"/>
  <p:tag name="MMPROD_ABSOLUTEPOSITIONID" val="100"/>
  <p:tag name="MMPROD_LASTVALUES" val="&lt;ChangeData&gt;&lt;Text&gt;&lt;![CDATA[tim ten bai hat]]&gt;&lt;/Text&gt;&lt;FontSize&gt;&lt;![CDATA[0]]&gt;&lt;/FontSize&gt;&lt;Left&gt;&lt;![CDATA[0]]&gt;&lt;/Left&gt;&lt;Top&gt;&lt;![CDATA[0]]&gt;&lt;/Top&gt;&lt;/ChangeData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179</Words>
  <Application>Microsoft Macintosh PowerPoint</Application>
  <PresentationFormat>Widescreen</PresentationFormat>
  <Paragraphs>43</Paragraphs>
  <Slides>10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 ten bai hat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 Nguyen</dc:creator>
  <cp:lastModifiedBy>Ba Nguyen</cp:lastModifiedBy>
  <cp:revision>31</cp:revision>
  <dcterms:created xsi:type="dcterms:W3CDTF">2021-11-02T02:47:44Z</dcterms:created>
  <dcterms:modified xsi:type="dcterms:W3CDTF">2022-03-01T14:37:46Z</dcterms:modified>
</cp:coreProperties>
</file>