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81" r:id="rId2"/>
    <p:sldId id="300" r:id="rId3"/>
    <p:sldId id="298" r:id="rId4"/>
    <p:sldId id="292" r:id="rId5"/>
    <p:sldId id="283" r:id="rId6"/>
    <p:sldId id="294" r:id="rId7"/>
    <p:sldId id="296" r:id="rId8"/>
    <p:sldId id="288" r:id="rId9"/>
    <p:sldId id="299" r:id="rId10"/>
    <p:sldId id="290" r:id="rId11"/>
    <p:sldId id="297" r:id="rId12"/>
    <p:sldId id="289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627"/>
  </p:normalViewPr>
  <p:slideViewPr>
    <p:cSldViewPr>
      <p:cViewPr varScale="1">
        <p:scale>
          <a:sx n="109" d="100"/>
          <a:sy n="109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5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15B832B5-54D4-4747-BA9E-2A605566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007" y="307623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</p:txBody>
      </p:sp>
      <p:pic>
        <p:nvPicPr>
          <p:cNvPr id="13313" name="Picture 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4510088" y="530225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502275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594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4366">
            <a:off x="44450" y="5272088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FFEC1B-CE3A-0F4A-B183-7B831376581C}"/>
              </a:ext>
            </a:extLst>
          </p:cNvPr>
          <p:cNvSpPr/>
          <p:nvPr/>
        </p:nvSpPr>
        <p:spPr>
          <a:xfrm>
            <a:off x="5079683" y="2103203"/>
            <a:ext cx="914400" cy="2957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322" name="Picture 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BE989EE7-DC41-304E-9212-E8C2EC9B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459504"/>
            <a:ext cx="5333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1,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610CF-1180-DF40-AEF5-86D640441670}"/>
              </a:ext>
            </a:extLst>
          </p:cNvPr>
          <p:cNvSpPr/>
          <p:nvPr/>
        </p:nvSpPr>
        <p:spPr>
          <a:xfrm>
            <a:off x="2131866" y="1083150"/>
            <a:ext cx="529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4C919-8DB0-574A-ACA6-F85612D3E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7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15B832B5-54D4-4747-BA9E-2A605566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007" y="307623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</p:txBody>
      </p:sp>
      <p:pic>
        <p:nvPicPr>
          <p:cNvPr id="13313" name="Picture 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4510088" y="530225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502275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594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4366">
            <a:off x="44450" y="5272088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BE989EE7-DC41-304E-9212-E8C2EC9B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459504"/>
            <a:ext cx="5333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1,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610CF-1180-DF40-AEF5-86D640441670}"/>
              </a:ext>
            </a:extLst>
          </p:cNvPr>
          <p:cNvSpPr/>
          <p:nvPr/>
        </p:nvSpPr>
        <p:spPr>
          <a:xfrm>
            <a:off x="2131866" y="1083150"/>
            <a:ext cx="529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vi-V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67323"/>
      </p:ext>
    </p:extLst>
  </p:cSld>
  <p:clrMapOvr>
    <a:masterClrMapping/>
  </p:clrMapOvr>
  <p:transition advTm="57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29D1-335B-F740-8E93-A96F0EF9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3A59E58-5F2D-E24C-9531-CEB332972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="">
      <p:transition spd="slow" advTm="9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103</Words>
  <Application>Microsoft Macintosh PowerPoint</Application>
  <PresentationFormat>On-screen Show (4:3)</PresentationFormat>
  <Paragraphs>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 Nguyen</cp:lastModifiedBy>
  <cp:revision>56</cp:revision>
  <dcterms:created xsi:type="dcterms:W3CDTF">2009-12-27T08:21:08Z</dcterms:created>
  <dcterms:modified xsi:type="dcterms:W3CDTF">2022-02-19T15:43:51Z</dcterms:modified>
</cp:coreProperties>
</file>