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58" r:id="rId4"/>
    <p:sldId id="259" r:id="rId5"/>
    <p:sldId id="272" r:id="rId6"/>
    <p:sldId id="274" r:id="rId7"/>
    <p:sldId id="273" r:id="rId8"/>
    <p:sldId id="260" r:id="rId9"/>
    <p:sldId id="269" r:id="rId10"/>
    <p:sldId id="268" r:id="rId11"/>
    <p:sldId id="267" r:id="rId12"/>
    <p:sldId id="271" r:id="rId13"/>
    <p:sldId id="261" r:id="rId14"/>
    <p:sldId id="276" r:id="rId15"/>
    <p:sldId id="277" r:id="rId16"/>
    <p:sldId id="278" r:id="rId17"/>
    <p:sldId id="279" r:id="rId18"/>
    <p:sldId id="26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7" d="100"/>
          <a:sy n="57" d="100"/>
        </p:scale>
        <p:origin x="81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536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440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718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60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201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755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888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203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49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638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361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0799E1-6662-46F5-95DD-39A65C774C73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707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12191999" cy="692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3"/>
          <p:cNvSpPr txBox="1"/>
          <p:nvPr/>
        </p:nvSpPr>
        <p:spPr>
          <a:xfrm>
            <a:off x="2947895" y="1339737"/>
            <a:ext cx="6502400" cy="1108074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ambria" panose="02040503050406030204" charset="0"/>
                <a:cs typeface="Cambria" panose="02040503050406030204" charset="0"/>
              </a:rPr>
              <a:t>Bài Giảng Điện Tử</a:t>
            </a:r>
          </a:p>
        </p:txBody>
      </p:sp>
      <p:sp>
        <p:nvSpPr>
          <p:cNvPr id="8" name="Text Box 4"/>
          <p:cNvSpPr txBox="1"/>
          <p:nvPr/>
        </p:nvSpPr>
        <p:spPr>
          <a:xfrm>
            <a:off x="3464876" y="2190713"/>
            <a:ext cx="5262245" cy="521970"/>
          </a:xfrm>
          <a:prstGeom prst="rect">
            <a:avLst/>
          </a:prstGeom>
          <a:noFill/>
        </p:spPr>
        <p:txBody>
          <a:bodyPr>
            <a:prstTxWarp prst="textChevron">
              <a:avLst/>
            </a:prstTxWarp>
            <a:spAutoFit/>
          </a:bodyPr>
          <a:lstStyle/>
          <a:p>
            <a:r>
              <a:rPr lang="en-US" sz="2800" noProof="1">
                <a:solidFill>
                  <a:srgbClr val="0070C0"/>
                </a:solidFill>
              </a:rPr>
              <a:t>Trường mầm non Long Biên A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3596389" y="3048998"/>
            <a:ext cx="5205412" cy="1704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Lĩnh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vực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: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Phát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triển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thẩm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mỹ</a:t>
            </a:r>
            <a:endParaRPr lang="en-US" altLang="zh-CN" dirty="0">
              <a:solidFill>
                <a:srgbClr val="002060"/>
              </a:solidFill>
              <a:latin typeface="Times New Roman" pitchFamily="18" charset="0"/>
              <a:ea typeface="SimSun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Đề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tài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: VĐMH: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Đàn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gà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con  </a:t>
            </a:r>
          </a:p>
          <a:p>
            <a:pPr algn="ctr">
              <a:lnSpc>
                <a:spcPct val="150000"/>
              </a:lnSpc>
            </a:pP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Lứa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tuổi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: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Mẫu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giáo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Bé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3-4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tuổi</a:t>
            </a:r>
            <a:endParaRPr lang="en-US" altLang="zh-CN" dirty="0">
              <a:solidFill>
                <a:srgbClr val="002060"/>
              </a:solidFill>
              <a:latin typeface="Times New Roman" pitchFamily="18" charset="0"/>
              <a:ea typeface="SimSun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Giáo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viên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: Nguyễn Thanh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Thủy</a:t>
            </a:r>
            <a:endParaRPr lang="en-US" altLang="zh-CN" dirty="0">
              <a:solidFill>
                <a:srgbClr val="002060"/>
              </a:solidFill>
              <a:latin typeface="Times New Roman" pitchFamily="18" charset="0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26296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6350"/>
            <a:ext cx="12193587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341216" y="2505670"/>
            <a:ext cx="55143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Phân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tích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động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tác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0964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1" cy="6892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612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707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08072" y="2321876"/>
            <a:ext cx="557691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Tổ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,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nhóm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,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cá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nhân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biểu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diễn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6302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4129"/>
            <a:ext cx="12192000" cy="7227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2734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753" y="-7378"/>
            <a:ext cx="8794375" cy="6871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522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176" y="282388"/>
            <a:ext cx="6629399" cy="6414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690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6350"/>
            <a:ext cx="12193587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593272" y="2227747"/>
            <a:ext cx="501021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Nghe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hát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:</a:t>
            </a:r>
          </a:p>
          <a:p>
            <a:pPr algn="ctr"/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Đàn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gà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trong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sân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05984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894"/>
            <a:ext cx="15813741" cy="6902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620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764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3991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2353" y="551330"/>
            <a:ext cx="9507071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romanUcPeriod"/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con”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marL="342900" indent="-342900">
              <a:buFontTx/>
              <a:buChar char="-"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08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" y="-3346"/>
            <a:ext cx="12186960" cy="686469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44356" y="2505669"/>
            <a:ext cx="34912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chemeClr val="accent4"/>
                </a:solidFill>
              </a:rPr>
              <a:t>Trò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chuyện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95965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3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33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75"/>
            <a:ext cx="12192000" cy="686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770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0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7066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28600"/>
            <a:ext cx="12304059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2073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707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17060" y="2177626"/>
            <a:ext cx="595893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Vận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động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minh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họa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:</a:t>
            </a:r>
          </a:p>
          <a:p>
            <a:pPr algn="ctr"/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Đàn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gà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con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04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94" y="134471"/>
            <a:ext cx="11752730" cy="6723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934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809</TotalTime>
  <Words>162</Words>
  <Application>Microsoft Office PowerPoint</Application>
  <PresentationFormat>Widescreen</PresentationFormat>
  <Paragraphs>27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Cambria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Nguyễn Dương</cp:lastModifiedBy>
  <cp:revision>35</cp:revision>
  <dcterms:created xsi:type="dcterms:W3CDTF">2021-03-30T06:21:04Z</dcterms:created>
  <dcterms:modified xsi:type="dcterms:W3CDTF">2022-03-15T12:43:59Z</dcterms:modified>
</cp:coreProperties>
</file>