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7" r:id="rId5"/>
    <p:sldId id="266" r:id="rId6"/>
    <p:sldId id="258" r:id="rId7"/>
    <p:sldId id="263" r:id="rId8"/>
    <p:sldId id="259" r:id="rId9"/>
    <p:sldId id="260" r:id="rId10"/>
    <p:sldId id="268" r:id="rId11"/>
    <p:sldId id="269" r:id="rId12"/>
    <p:sldId id="270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8951D-2FAC-48E5-8DD9-CC4938E4B768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microsoft.com/office/2007/relationships/media" Target="../media/media1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microsoft.com/office/2007/relationships/media" Target="../media/media1.mp3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PTHDP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0"/>
            <a:ext cx="9144000" cy="78790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LĨNH VỰC PHÁT TRIỂN THẨM MỸ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GIAO THÔNG</a:t>
            </a:r>
          </a:p>
          <a:p>
            <a:pPr algn="ctr"/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ÂM NHẠC: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EM TẬP LÁI Ô TÔ</a:t>
            </a:r>
          </a:p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NGUYỄN 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THANH THỦY</a:t>
            </a:r>
            <a:endParaRPr lang="en-US" sz="36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MẪU </a:t>
            </a:r>
            <a:r>
              <a:rPr lang="en-US" sz="3600" b="1" i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3600" b="1" i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3 - 4 </a:t>
            </a:r>
            <a:r>
              <a:rPr lang="en-US" sz="3600" b="1" i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 </a:t>
            </a:r>
            <a:endParaRPr lang="en-US" sz="36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36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ội dung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xmlns="" val="1348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8766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6885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7902229417422955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04800"/>
            <a:ext cx="8001000" cy="923925"/>
          </a:xfrm>
        </p:spPr>
      </p:pic>
      <p:pic>
        <p:nvPicPr>
          <p:cNvPr id="5" name="Picture 4" descr="ehexv2v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105400"/>
            <a:ext cx="8077200" cy="1466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1828800"/>
            <a:ext cx="628248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CHÁU 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NGOAN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457200" y="1524000"/>
            <a:ext cx="819532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1:</a:t>
            </a:r>
          </a:p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TRÒ CHUYỆN VỀ CHỦ ĐIỂM</a:t>
            </a:r>
          </a:p>
          <a:p>
            <a:pPr algn="ctr"/>
            <a:endParaRPr lang="en-US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“NGHỀ DỊCH VỤ”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ội dung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</p:spPr>
      </p:pic>
    </p:spTree>
    <p:extLst>
      <p:ext uri="{BB962C8B-B14F-4D97-AF65-F5344CB8AC3E}">
        <p14:creationId xmlns:p14="http://schemas.microsoft.com/office/powerpoint/2010/main" xmlns="" val="2367938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ội dung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</p:spPr>
      </p:pic>
    </p:spTree>
    <p:extLst>
      <p:ext uri="{BB962C8B-B14F-4D97-AF65-F5344CB8AC3E}">
        <p14:creationId xmlns:p14="http://schemas.microsoft.com/office/powerpoint/2010/main" xmlns="" val="1649293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hỗ dành sẵn cho Nội dung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0"/>
            <a:ext cx="8610599" cy="6705600"/>
          </a:xfrm>
        </p:spPr>
      </p:pic>
    </p:spTree>
    <p:extLst>
      <p:ext uri="{BB962C8B-B14F-4D97-AF65-F5344CB8AC3E}">
        <p14:creationId xmlns:p14="http://schemas.microsoft.com/office/powerpoint/2010/main" xmlns="" val="19176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Khung-anh-dep-6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2057400" y="1676400"/>
            <a:ext cx="552420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2:</a:t>
            </a:r>
          </a:p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DẠY HÁT</a:t>
            </a:r>
          </a:p>
          <a:p>
            <a:pPr algn="ctr"/>
            <a:endParaRPr lang="en-US" sz="4800" b="1" spc="5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TẬP LÁI Ô TÔ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EMTAPLAIOTOKSTRingtone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43400" y="47233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56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ỗ dành sẵn cho Nội dung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72600" cy="6858000"/>
          </a:xfrm>
        </p:spPr>
      </p:pic>
    </p:spTree>
    <p:extLst>
      <p:ext uri="{BB962C8B-B14F-4D97-AF65-F5344CB8AC3E}">
        <p14:creationId xmlns:p14="http://schemas.microsoft.com/office/powerpoint/2010/main" xmlns="" val="87069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Hinh-nen-popowerpoint-nhung-qua-bi-ng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76200" y="1730276"/>
            <a:ext cx="884569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CÔ DẠY HÁT VÀ PHÂN TÍCH </a:t>
            </a:r>
          </a:p>
          <a:p>
            <a:pPr algn="ctr"/>
            <a:endParaRPr lang="en-US" sz="4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CÁCH VẬN ĐỘNG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EMTAPLAIOTOKSTRingtone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130389" y="41853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56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,lvyjbjjlbkl kl/////////////////////////////////////////////////////////////////////////////////////////////////////////////////////////////////////////////////////////////////////////////////////////////////////////////////////////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2286000"/>
            <a:ext cx="729719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3:</a:t>
            </a:r>
          </a:p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NGHE HÁT</a:t>
            </a:r>
          </a:p>
          <a:p>
            <a:pPr algn="ctr"/>
            <a:endParaRPr lang="en-US" sz="4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 RỪNG XANH CHÁU </a:t>
            </a:r>
          </a:p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 THĂM LĂNG BÁC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anhpowerpoint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2" y="1"/>
            <a:ext cx="9144000" cy="6857999"/>
          </a:xfrm>
        </p:spPr>
      </p:pic>
      <p:sp>
        <p:nvSpPr>
          <p:cNvPr id="9" name="Rectangle 8"/>
          <p:cNvSpPr/>
          <p:nvPr/>
        </p:nvSpPr>
        <p:spPr>
          <a:xfrm>
            <a:off x="533400" y="1167348"/>
            <a:ext cx="807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3:</a:t>
            </a:r>
          </a:p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HÁT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ĐI QUA NGÃ TƯ ĐƯỜNG PHỐ</a:t>
            </a:r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116</Words>
  <Application>Microsoft Office PowerPoint</Application>
  <PresentationFormat>On-screen Show (4:3)</PresentationFormat>
  <Paragraphs>35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,lvyjbjjlbkl kl/////////////////////////////////////////////////////////////////////////////////////////////////////////////////////////////////////////////////////////////////////////////////////////////////////////////////////////</vt:lpstr>
      <vt:lpstr>Slide 10</vt:lpstr>
      <vt:lpstr>Slide 11</vt:lpstr>
      <vt:lpstr>Slide 12</vt:lpstr>
      <vt:lpstr>Slide 13</vt:lpstr>
    </vt:vector>
  </TitlesOfParts>
  <Company>20-8-2010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admin</cp:lastModifiedBy>
  <cp:revision>39</cp:revision>
  <dcterms:created xsi:type="dcterms:W3CDTF">2015-09-08T13:19:41Z</dcterms:created>
  <dcterms:modified xsi:type="dcterms:W3CDTF">2020-04-15T05:40:15Z</dcterms:modified>
</cp:coreProperties>
</file>