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0" r:id="rId3"/>
    <p:sldId id="289" r:id="rId4"/>
    <p:sldId id="275" r:id="rId5"/>
    <p:sldId id="263" r:id="rId6"/>
    <p:sldId id="297" r:id="rId7"/>
    <p:sldId id="293" r:id="rId8"/>
    <p:sldId id="296" r:id="rId9"/>
    <p:sldId id="298" r:id="rId10"/>
    <p:sldId id="305" r:id="rId11"/>
    <p:sldId id="304" r:id="rId12"/>
    <p:sldId id="307" r:id="rId13"/>
    <p:sldId id="308" r:id="rId14"/>
    <p:sldId id="311" r:id="rId15"/>
    <p:sldId id="313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3851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2826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765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855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4690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61826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423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3432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0724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044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72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Long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MGN B1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62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2: 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Mũ bạn gái ở vị trí thứ mấy trong dãy mũ?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FFFF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Documents and Settings\Administrator\My Documents\medium_1341406660376mu-tre-em-MTT-00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4727" y1="74675" x2="59818" y2="79654"/>
                        <a14:backgroundMark x1="52909" y1="75325" x2="49455" y2="75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6" t="15585" r="11412" b="22737"/>
          <a:stretch/>
        </p:blipFill>
        <p:spPr bwMode="auto">
          <a:xfrm>
            <a:off x="380299" y="1676400"/>
            <a:ext cx="24398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IMG_10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2" b="89894" l="514" r="9845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03737" y="1447800"/>
            <a:ext cx="2269423" cy="2329145"/>
          </a:xfrm>
          <a:prstGeom prst="rect">
            <a:avLst/>
          </a:prstGeom>
          <a:noFill/>
        </p:spPr>
      </p:pic>
      <p:pic>
        <p:nvPicPr>
          <p:cNvPr id="37" name="Picture 2" descr="C:\Documents and Settings\Administrator\My Documents\medium_1341406660376mu-tre-em-MTT-00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4727" y1="74675" x2="59818" y2="79654"/>
                        <a14:backgroundMark x1="52909" y1="75325" x2="49455" y2="75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6" t="15585" r="11412" b="22737"/>
          <a:stretch/>
        </p:blipFill>
        <p:spPr bwMode="auto">
          <a:xfrm>
            <a:off x="3451860" y="1640840"/>
            <a:ext cx="24398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953363" y="3411185"/>
            <a:ext cx="203773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9" name="Rectangle 38"/>
          <p:cNvSpPr/>
          <p:nvPr/>
        </p:nvSpPr>
        <p:spPr>
          <a:xfrm>
            <a:off x="5562600" y="3421345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13000" b="1" dirty="0" smtClean="0">
                <a:solidFill>
                  <a:srgbClr val="00B05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3</a:t>
            </a:r>
            <a:endParaRPr lang="vi-VN" sz="130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5936" y="3395945"/>
            <a:ext cx="11176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04225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Có 2 cái quần thêm mấy cái để được số lượng là 3?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C:\Users\Admin\Desktop\tranh to\IMG_2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1" b="89893" l="6202" r="9457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143108" cy="2714644"/>
          </a:xfrm>
          <a:prstGeom prst="rect">
            <a:avLst/>
          </a:prstGeom>
          <a:noFill/>
        </p:spPr>
      </p:pic>
      <p:pic>
        <p:nvPicPr>
          <p:cNvPr id="34" name="Picture 4" descr="C:\Users\Admin\Desktop\tranh to\IMG_2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1" b="89893" l="6202" r="9457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2143108" cy="2714644"/>
          </a:xfrm>
          <a:prstGeom prst="rect">
            <a:avLst/>
          </a:prstGeom>
          <a:noFill/>
        </p:spPr>
      </p:pic>
      <p:pic>
        <p:nvPicPr>
          <p:cNvPr id="35" name="Picture 4" descr="C:\Users\Admin\Desktop\tranh to\IMG_2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1" b="89893" l="6202" r="9457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88280" y="2272010"/>
            <a:ext cx="2143108" cy="2714644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7843936" y="2348880"/>
            <a:ext cx="11176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390564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4: Chiếc áo màu đỏ đang ở vị trí thứ mấy trong dãy áo?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anh nghe\anh dai ca khanh handsom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78" l="7111" r="8977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8051" y="1563152"/>
            <a:ext cx="2571800" cy="2509450"/>
          </a:xfrm>
          <a:prstGeom prst="rect">
            <a:avLst/>
          </a:prstGeom>
          <a:noFill/>
        </p:spPr>
      </p:pic>
      <p:pic>
        <p:nvPicPr>
          <p:cNvPr id="34" name="Picture 2" descr="C:\anh nghe\anh dai ca khanh handsom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78" l="7111" r="8977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33073" y="1542832"/>
            <a:ext cx="2571800" cy="2509450"/>
          </a:xfrm>
          <a:prstGeom prst="rect">
            <a:avLst/>
          </a:prstGeom>
          <a:noFill/>
        </p:spPr>
      </p:pic>
      <p:pic>
        <p:nvPicPr>
          <p:cNvPr id="35" name="Picture 2" descr="C:\anh nghe\anh dai ca khanh handsom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78" l="7111" r="8977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13345" y="1532672"/>
            <a:ext cx="2571800" cy="250945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2953363" y="4228798"/>
            <a:ext cx="203773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7" name="Rectangle 36"/>
          <p:cNvSpPr/>
          <p:nvPr/>
        </p:nvSpPr>
        <p:spPr>
          <a:xfrm>
            <a:off x="5229108" y="4228798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/>
          </a:p>
        </p:txBody>
      </p:sp>
      <p:sp>
        <p:nvSpPr>
          <p:cNvPr id="38" name="Rectangle 37"/>
          <p:cNvSpPr/>
          <p:nvPr/>
        </p:nvSpPr>
        <p:spPr>
          <a:xfrm>
            <a:off x="905144" y="4204731"/>
            <a:ext cx="11176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14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Wave 38"/>
          <p:cNvSpPr/>
          <p:nvPr/>
        </p:nvSpPr>
        <p:spPr>
          <a:xfrm rot="6289525">
            <a:off x="990838" y="2984954"/>
            <a:ext cx="4670014" cy="66964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Bé hãy tìm con đường thứ mấy giúp bạn thỏ về đến nhà?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ave 32"/>
          <p:cNvSpPr/>
          <p:nvPr/>
        </p:nvSpPr>
        <p:spPr>
          <a:xfrm rot="8083645">
            <a:off x="3584710" y="4126991"/>
            <a:ext cx="4200164" cy="764974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1719578"/>
            <a:ext cx="2438400" cy="2057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5615796" y="805178"/>
            <a:ext cx="2438400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06396" y="2862578"/>
            <a:ext cx="533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20596" y="2288538"/>
            <a:ext cx="365760" cy="358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68396" y="2294888"/>
            <a:ext cx="381000" cy="358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Wave 39"/>
          <p:cNvSpPr/>
          <p:nvPr/>
        </p:nvSpPr>
        <p:spPr>
          <a:xfrm rot="8430699">
            <a:off x="5956017" y="4070280"/>
            <a:ext cx="467001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24200" y="5790220"/>
            <a:ext cx="1218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smtClean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00B0F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96180" y="5805950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7200" dirty="0"/>
          </a:p>
        </p:txBody>
      </p:sp>
      <p:sp>
        <p:nvSpPr>
          <p:cNvPr id="43" name="Rectangle 42"/>
          <p:cNvSpPr/>
          <p:nvPr/>
        </p:nvSpPr>
        <p:spPr>
          <a:xfrm>
            <a:off x="2286000" y="5519647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73" y="487267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986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vi-VN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nhanh!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://i.imgur.com/1PTHD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7146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3.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571612"/>
            <a:ext cx="77724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Ba gau bong_nhac Duoc ph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33665" y="509371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36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3.</a:t>
            </a:r>
            <a:endParaRPr lang="vi-VN" sz="5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ranh to\IMG_2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42" b="93450" l="581" r="9341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432562">
            <a:off x="755576" y="1636076"/>
            <a:ext cx="2143108" cy="285749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52" y="2241845"/>
            <a:ext cx="2880319" cy="22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389">
            <a:off x="2868234" y="1636076"/>
            <a:ext cx="21463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13575"/>
            <a:ext cx="37131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16" y="1388037"/>
            <a:ext cx="3914682" cy="467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87" y="410081"/>
            <a:ext cx="223224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286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59"/>
            <a:ext cx="2286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15295"/>
            <a:ext cx="28829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8" y="3776506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64" y="3776506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66" y="3861048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573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7065 0.08542 C -0.0901 0.10509 -0.10902 0.11621 -0.13454 0.11621 C -0.16631 0.11621 -0.18576 0.10509 -0.20451 0.08542 L -0.28055 -2.22222E-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286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59"/>
            <a:ext cx="2286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2" y="1994248"/>
            <a:ext cx="28829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8" y="3776506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64" y="3776506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66" y="3861048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2601"/>
            <a:ext cx="3470665" cy="41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83" y="1560704"/>
            <a:ext cx="3236913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979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0" y="5972175"/>
            <a:ext cx="327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53340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6-Point Star 33"/>
          <p:cNvSpPr/>
          <p:nvPr/>
        </p:nvSpPr>
        <p:spPr>
          <a:xfrm>
            <a:off x="39866" y="1007192"/>
            <a:ext cx="3240360" cy="2514600"/>
          </a:xfrm>
          <a:prstGeom prst="star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 descr="C:\Users\ADMIN\Documents\KHĂN L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364" l="9855" r="89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6" y="1371600"/>
            <a:ext cx="1644648" cy="14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35"/>
          <p:cNvSpPr/>
          <p:nvPr/>
        </p:nvSpPr>
        <p:spPr>
          <a:xfrm>
            <a:off x="5907266" y="1143000"/>
            <a:ext cx="3276600" cy="2514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C:\Users\Admin\Desktop\IMG_10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2" b="89894" l="514" r="9845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83466" y="1524000"/>
            <a:ext cx="1443010" cy="1480984"/>
          </a:xfrm>
          <a:prstGeom prst="rect">
            <a:avLst/>
          </a:prstGeom>
          <a:noFill/>
        </p:spPr>
      </p:pic>
      <p:pic>
        <p:nvPicPr>
          <p:cNvPr id="38" name="Picture 2" descr="C:\Users\Admin\Desktop\IMG_10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2" b="89894" l="514" r="9845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31266" y="1752600"/>
            <a:ext cx="1443010" cy="1480984"/>
          </a:xfrm>
          <a:prstGeom prst="rect">
            <a:avLst/>
          </a:prstGeom>
          <a:noFill/>
        </p:spPr>
      </p:pic>
      <p:sp>
        <p:nvSpPr>
          <p:cNvPr id="43" name="Flowchart: Punched Tape 42"/>
          <p:cNvSpPr/>
          <p:nvPr/>
        </p:nvSpPr>
        <p:spPr>
          <a:xfrm>
            <a:off x="2414222" y="4044628"/>
            <a:ext cx="3960440" cy="2780928"/>
          </a:xfrm>
          <a:prstGeom prst="flowChartPunchedTap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 descr="C:\anh nghe\ao dai truyen thong cua dai ca thanos anh sang vo cuc trong tay co gang tay ironman va du cac vien da vo cu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" b="98637" l="9839" r="8980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6337" y="4819464"/>
            <a:ext cx="1228045" cy="1772816"/>
          </a:xfrm>
          <a:prstGeom prst="rect">
            <a:avLst/>
          </a:prstGeom>
          <a:noFill/>
        </p:spPr>
      </p:pic>
      <p:pic>
        <p:nvPicPr>
          <p:cNvPr id="45" name="Picture 4" descr="C:\anh nghe\ao dai truyen thong cua dai ca thanos anh sang vo cuc trong tay co gang tay ironman va du cac vien da vo cu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" b="98637" l="9839" r="8980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11057" y="4242428"/>
            <a:ext cx="1228045" cy="1772816"/>
          </a:xfrm>
          <a:prstGeom prst="rect">
            <a:avLst/>
          </a:prstGeom>
          <a:noFill/>
        </p:spPr>
      </p:pic>
      <p:pic>
        <p:nvPicPr>
          <p:cNvPr id="46" name="Picture 4" descr="C:\anh nghe\ao dai truyen thong cua dai ca thanos anh sang vo cuc trong tay co gang tay ironman va du cac vien da vo cu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" b="98637" l="9839" r="8980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4382" y="4548684"/>
            <a:ext cx="1228045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4" grpId="0" animBg="1"/>
      <p:bldP spid="36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221</Words>
  <Application>Microsoft Office PowerPoint</Application>
  <PresentationFormat>On-screen Show (4:3)</PresentationFormat>
  <Paragraphs>85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UBND Quận Long Biên Trường mầm non Long Biên A</vt:lpstr>
      <vt:lpstr>          Lĩnh vực phát triển nhận thức Bộ môn: Làm quen với toán  Đề tài   : Dạy trẻ nhận biết số 3, số     lượng và số thứ tự trong phạm vi 3.  Lứa tuổi: Mẫu giáo nhỡ 4-5 tuổi Thời gian: 25 – 30 phút  Giáo viên: Lê Thị Thùy Giang </vt:lpstr>
      <vt:lpstr>Dạy trẻ nhận biết số 3, số lượng và số thứ tự trong phạm vi 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Admin</cp:lastModifiedBy>
  <cp:revision>153</cp:revision>
  <dcterms:created xsi:type="dcterms:W3CDTF">2016-10-17T08:30:31Z</dcterms:created>
  <dcterms:modified xsi:type="dcterms:W3CDTF">2019-11-11T03:48:26Z</dcterms:modified>
</cp:coreProperties>
</file>