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0" r:id="rId22"/>
    <p:sldId id="29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6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E3A9-202C-4EB8-AF8A-9D24A531F09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420D-FD10-4FAA-8998-210569D277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8426-D868-4580-AE71-8D97A65B0C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F28F-3B23-4D11-B0F5-334BDFC12F9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8B2-FAEF-488C-872F-BDB9959BA6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B56D-B075-4AB0-A4C3-FEAEE0DD744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E3A9-202C-4EB8-AF8A-9D24A531F09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420D-FD10-4FAA-8998-210569D277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78A-A951-4237-A634-C442BDAD96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9A0F-0613-4968-A368-B4512D51FC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9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0406-CB9D-4C03-B21A-685C7FD34E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3D48-C899-4450-8336-6ED578949DC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6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C57-1E30-4A3B-AC7C-BADCE0A126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41A2-749D-41BD-97BD-BF702C5187B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2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AA8-5335-4B23-968B-1EA9AEECD14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2411-1BA7-4094-AFB1-366F7E3414E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2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4B6B-8688-4133-874C-0769E6B1C4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4E2C-EB42-451A-8106-3CDED55AF38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1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649-9CA8-4D47-8C82-DDE7B0B491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9BA-88C7-425A-B0D1-06861AD6CC1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22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1F0C-424B-4709-B347-E9FF9097C5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6CDF-46D3-4B4C-B044-10E704F540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0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78A-A951-4237-A634-C442BDAD96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9A0F-0613-4968-A368-B4512D51FC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8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2CF4-6839-4D7C-BFAD-C89CF6A3F0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E918-E026-4CBF-9053-B468B9A4671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8426-D868-4580-AE71-8D97A65B0C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F28F-3B23-4D11-B0F5-334BDFC12F9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5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8B2-FAEF-488C-872F-BDB9959BA6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B56D-B075-4AB0-A4C3-FEAEE0DD744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66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E3A9-202C-4EB8-AF8A-9D24A531F09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420D-FD10-4FAA-8998-210569D277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85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78A-A951-4237-A634-C442BDAD96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9A0F-0613-4968-A368-B4512D51FC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70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0406-CB9D-4C03-B21A-685C7FD34E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3D48-C899-4450-8336-6ED578949DC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0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C57-1E30-4A3B-AC7C-BADCE0A126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41A2-749D-41BD-97BD-BF702C5187B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61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AA8-5335-4B23-968B-1EA9AEECD14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2411-1BA7-4094-AFB1-366F7E3414E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5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4B6B-8688-4133-874C-0769E6B1C4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4E2C-EB42-451A-8106-3CDED55AF38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95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649-9CA8-4D47-8C82-DDE7B0B491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9BA-88C7-425A-B0D1-06861AD6CC1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9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0406-CB9D-4C03-B21A-685C7FD34E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3D48-C899-4450-8336-6ED578949DC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4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1F0C-424B-4709-B347-E9FF9097C5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6CDF-46D3-4B4C-B044-10E704F540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6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2CF4-6839-4D7C-BFAD-C89CF6A3F0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E918-E026-4CBF-9053-B468B9A4671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47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8426-D868-4580-AE71-8D97A65B0C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F28F-3B23-4D11-B0F5-334BDFC12F9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01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8B2-FAEF-488C-872F-BDB9959BA6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B56D-B075-4AB0-A4C3-FEAEE0DD744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19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E3A9-202C-4EB8-AF8A-9D24A531F09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420D-FD10-4FAA-8998-210569D277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00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78A-A951-4237-A634-C442BDAD96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9A0F-0613-4968-A368-B4512D51FC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34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0406-CB9D-4C03-B21A-685C7FD34E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3D48-C899-4450-8336-6ED578949DC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52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C57-1E30-4A3B-AC7C-BADCE0A126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41A2-749D-41BD-97BD-BF702C5187B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8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AA8-5335-4B23-968B-1EA9AEECD14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2411-1BA7-4094-AFB1-366F7E3414E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33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4B6B-8688-4133-874C-0769E6B1C4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4E2C-EB42-451A-8106-3CDED55AF38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C57-1E30-4A3B-AC7C-BADCE0A126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41A2-749D-41BD-97BD-BF702C5187B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87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649-9CA8-4D47-8C82-DDE7B0B491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9BA-88C7-425A-B0D1-06861AD6CC1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4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1F0C-424B-4709-B347-E9FF9097C5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6CDF-46D3-4B4C-B044-10E704F540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55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2CF4-6839-4D7C-BFAD-C89CF6A3F0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E918-E026-4CBF-9053-B468B9A4671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92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8426-D868-4580-AE71-8D97A65B0C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F28F-3B23-4D11-B0F5-334BDFC12F9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48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8B2-FAEF-488C-872F-BDB9959BA6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B56D-B075-4AB0-A4C3-FEAEE0DD744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31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E3A9-202C-4EB8-AF8A-9D24A531F09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420D-FD10-4FAA-8998-210569D277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26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78A-A951-4237-A634-C442BDAD96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9A0F-0613-4968-A368-B4512D51FC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51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0406-CB9D-4C03-B21A-685C7FD34E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3D48-C899-4450-8336-6ED578949DC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06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C57-1E30-4A3B-AC7C-BADCE0A126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41A2-749D-41BD-97BD-BF702C5187B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0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AA8-5335-4B23-968B-1EA9AEECD14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2411-1BA7-4094-AFB1-366F7E3414E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5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AA8-5335-4B23-968B-1EA9AEECD14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2411-1BA7-4094-AFB1-366F7E3414E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5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4B6B-8688-4133-874C-0769E6B1C4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4E2C-EB42-451A-8106-3CDED55AF38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87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649-9CA8-4D47-8C82-DDE7B0B491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9BA-88C7-425A-B0D1-06861AD6CC1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08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1F0C-424B-4709-B347-E9FF9097C5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6CDF-46D3-4B4C-B044-10E704F540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57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2CF4-6839-4D7C-BFAD-C89CF6A3F0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E918-E026-4CBF-9053-B468B9A4671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89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8426-D868-4580-AE71-8D97A65B0C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F28F-3B23-4D11-B0F5-334BDFC12F9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54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8B2-FAEF-488C-872F-BDB9959BA6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B56D-B075-4AB0-A4C3-FEAEE0DD744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5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E3A9-202C-4EB8-AF8A-9D24A531F09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420D-FD10-4FAA-8998-210569D277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49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78A-A951-4237-A634-C442BDAD96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9A0F-0613-4968-A368-B4512D51FC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0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0406-CB9D-4C03-B21A-685C7FD34E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3D48-C899-4450-8336-6ED578949DC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22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C57-1E30-4A3B-AC7C-BADCE0A126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41A2-749D-41BD-97BD-BF702C5187B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9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4B6B-8688-4133-874C-0769E6B1C4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4E2C-EB42-451A-8106-3CDED55AF38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90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AA8-5335-4B23-968B-1EA9AEECD14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2411-1BA7-4094-AFB1-366F7E3414E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89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4B6B-8688-4133-874C-0769E6B1C4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4E2C-EB42-451A-8106-3CDED55AF38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64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649-9CA8-4D47-8C82-DDE7B0B491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9BA-88C7-425A-B0D1-06861AD6CC1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4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1F0C-424B-4709-B347-E9FF9097C5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6CDF-46D3-4B4C-B044-10E704F540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60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2CF4-6839-4D7C-BFAD-C89CF6A3F0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E918-E026-4CBF-9053-B468B9A4671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2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8426-D868-4580-AE71-8D97A65B0C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F28F-3B23-4D11-B0F5-334BDFC12F9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25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8B2-FAEF-488C-872F-BDB9959BA6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B56D-B075-4AB0-A4C3-FEAEE0DD744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19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E3A9-202C-4EB8-AF8A-9D24A531F09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420D-FD10-4FAA-8998-210569D277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80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78A-A951-4237-A634-C442BDAD96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9A0F-0613-4968-A368-B4512D51FC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4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0406-CB9D-4C03-B21A-685C7FD34E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3D48-C899-4450-8336-6ED578949DC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649-9CA8-4D47-8C82-DDE7B0B491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9BA-88C7-425A-B0D1-06861AD6CC1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182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C57-1E30-4A3B-AC7C-BADCE0A126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41A2-749D-41BD-97BD-BF702C5187B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07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AA8-5335-4B23-968B-1EA9AEECD14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2411-1BA7-4094-AFB1-366F7E3414E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34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4B6B-8688-4133-874C-0769E6B1C4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4E2C-EB42-451A-8106-3CDED55AF38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649-9CA8-4D47-8C82-DDE7B0B491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9BA-88C7-425A-B0D1-06861AD6CC1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92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1F0C-424B-4709-B347-E9FF9097C5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6CDF-46D3-4B4C-B044-10E704F540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871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2CF4-6839-4D7C-BFAD-C89CF6A3F0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E918-E026-4CBF-9053-B468B9A4671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59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8426-D868-4580-AE71-8D97A65B0C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F28F-3B23-4D11-B0F5-334BDFC12F9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166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8B2-FAEF-488C-872F-BDB9959BA6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B56D-B075-4AB0-A4C3-FEAEE0DD744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6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1F0C-424B-4709-B347-E9FF9097C5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6CDF-46D3-4B4C-B044-10E704F540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3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2CF4-6839-4D7C-BFAD-C89CF6A3F0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E918-E026-4CBF-9053-B468B9A4671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445A2-B1A4-4811-B026-1CCB1DF4363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9AB26-3C58-4FA2-8485-30C50581967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445A2-B1A4-4811-B026-1CCB1DF4363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9AB26-3C58-4FA2-8485-30C50581967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445A2-B1A4-4811-B026-1CCB1DF4363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9AB26-3C58-4FA2-8485-30C50581967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8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445A2-B1A4-4811-B026-1CCB1DF4363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9AB26-3C58-4FA2-8485-30C50581967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0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445A2-B1A4-4811-B026-1CCB1DF4363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9AB26-3C58-4FA2-8485-30C50581967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0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445A2-B1A4-4811-B026-1CCB1DF4363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9AB26-3C58-4FA2-8485-30C50581967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445A2-B1A4-4811-B026-1CCB1DF4363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9AB26-3C58-4FA2-8485-30C50581967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3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&#7840;C%20THI&#7870;U%20NHI%20MN\cho-toi-lam-mua-voi-289025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57.xml"/><Relationship Id="rId1" Type="http://schemas.openxmlformats.org/officeDocument/2006/relationships/video" Target="file:///C:\Users\User\Downloads\R&#7915;ng%20v&#224;%20Bi&#7875;n%20-%20phim%20ng&#7855;n%20nh&#7855;c%20nh&#7903;%20con%20ng&#432;&#7901;i%20&#253;%20th&#7913;c%20b&#7843;o%20v&#7879;%20m&#244;i%20tr&#432;&#7901;ng.mp4" TargetMode="Externa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3.png"/><Relationship Id="rId2" Type="http://schemas.openxmlformats.org/officeDocument/2006/relationships/audio" Target="file:///F:\NH&#7840;C%20THI&#7870;U%20NHI%20MN\Nhi&#7873;u%20Ca%20S&#297;%20&#8211;%20M&#432;a%20R&#417;i.mp3" TargetMode="External"/><Relationship Id="rId1" Type="http://schemas.openxmlformats.org/officeDocument/2006/relationships/audio" Target="file:///C:\Users\User\Downloads\B&#233;%20Y&#234;u%20Bi&#7875;n%20L&#7855;m.mp3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31072" y="474345"/>
            <a:ext cx="8826455" cy="45243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30 – 35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51865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2343796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62076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103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14458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4800" y="0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186923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899795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661247" y="5715000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43522"/>
      </p:ext>
    </p:extLst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828800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6313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151846" y="0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3975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271963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196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21146"/>
      </p:ext>
    </p:extLst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419423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741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62299"/>
      </p:ext>
    </p:extLst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362200" y="2362200"/>
            <a:ext cx="51160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nước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3860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738808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09297"/>
      </p:ext>
    </p:extLst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425953" y="2967335"/>
            <a:ext cx="6292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So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sánh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: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Nắng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-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Mưa</a:t>
            </a:r>
            <a:endParaRPr lang="vi-VN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37584"/>
      </p:ext>
    </p:extLst>
  </p:cSld>
  <p:clrMapOvr>
    <a:masterClrMapping/>
  </p:clrMapOvr>
  <p:transition spd="slow"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17023" y="762000"/>
            <a:ext cx="8309967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1: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Trò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chuyện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: Cho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tôi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đi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làm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với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(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Hoàng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Hà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)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" name="cho-toi-lam-mua-voi-2890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03471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988589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/>
        </p:nvGraphicFramePr>
        <p:xfrm>
          <a:off x="0" y="939800"/>
          <a:ext cx="9144000" cy="591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91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105307"/>
      </p:ext>
    </p:extLst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14137" y="2462"/>
            <a:ext cx="8846461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 algn="ctr">
              <a:buFontTx/>
              <a:buChar char="-"/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Tx/>
              <a:buChar char="-"/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Tx/>
              <a:buChar char="-"/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24360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905000" y="533400"/>
            <a:ext cx="566257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Trò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chơi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Trời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nắng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trời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mưa</a:t>
            </a:r>
            <a:endParaRPr lang="vi-VN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46188"/>
      </p:ext>
    </p:extLst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Kết quả hình ảnh cho hình ảnh ban ngày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457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567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492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3565153" y="5894726"/>
            <a:ext cx="20136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Calibri" pitchFamily="34" charset="0"/>
              </a:rPr>
              <a:t>Ngày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74142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43609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793582" y="5934670"/>
            <a:ext cx="15568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Đêm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23744"/>
      </p:ext>
    </p:extLst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-161498" y="1524000"/>
            <a:ext cx="9480802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So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5800" indent="-685800" algn="ctr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11747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952809" y="44026"/>
            <a:ext cx="32383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Khác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nhau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46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Ban ngày trời sáng, con người đi làm, cảnh vật xung quanh sáng rõ.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Ban đêm cảnh vật yên tĩnh, tối, con người nghỉ ngơi, đêm rằm thì có trăng, phải dùng đèn thắp sáng.</a:t>
                      </a:r>
                      <a:endParaRPr kumimoji="0" lang="vi-V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91395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3159596" y="2967335"/>
            <a:ext cx="28248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43837"/>
      </p:ext>
    </p:extLst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281545" y="1143000"/>
            <a:ext cx="708399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9881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4270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42935"/>
      </p:ext>
    </p:extLst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143764" y="843676"/>
            <a:ext cx="6898042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(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87162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581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54246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91071" y="609600"/>
            <a:ext cx="8847294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Câu </a:t>
            </a:r>
            <a:r>
              <a:rPr lang="vi-VN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đố</a:t>
            </a:r>
            <a:r>
              <a:rPr lang="vi-V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Cầu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gì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không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bắc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qua sông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Không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trèo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qua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suối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lại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chồng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lên mây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Hiện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lên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giữa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bụi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mưa bay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Bảy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màu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rực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rỡ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,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bé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đoán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ngay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cầu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gì</a:t>
            </a:r>
            <a:r>
              <a:rPr lang="vi-V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                                      (</a:t>
            </a:r>
            <a:r>
              <a:rPr lang="vi-VN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Cầu</a:t>
            </a:r>
            <a:r>
              <a:rPr lang="vi-V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vi-VN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vồng</a:t>
            </a:r>
            <a:r>
              <a:rPr lang="vi-V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5871879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104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1779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257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44968"/>
      </p:ext>
    </p:extLst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2448" y="457200"/>
            <a:ext cx="8759129" cy="369716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do con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13816"/>
      </p:ext>
    </p:extLst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ừng và Biển - phim ngắn nhắc nhở con người ý thức bảo vệ môi trườ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87411"/>
      </p:ext>
    </p:extLst>
  </p:cSld>
  <p:clrMapOvr>
    <a:masterClrMapping/>
  </p:clrMapOvr>
  <p:transition spd="slow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836942" y="457200"/>
            <a:ext cx="7310912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Hoạt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3: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: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Thi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chọn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nhanh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24823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752600" y="1524000"/>
            <a:ext cx="61239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: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Ghép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tranh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4" name="Bé Yêu Biển Lắ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hiều Ca Sĩ – Mưa Rơ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80133"/>
      </p:ext>
    </p:extLst>
  </p:cSld>
  <p:clrMapOvr>
    <a:masterClrMapping/>
  </p:clrMapOvr>
  <p:transition spd="slow"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dirty="0">
                <a:solidFill>
                  <a:prstClr val="white"/>
                </a:solidFill>
              </a:rPr>
              <a:t>02:00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28900" y="5257800"/>
            <a:ext cx="3733800" cy="1219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hlinkClick r:id="rId3" action="ppaction://hlinksldjump"/>
              </a:rPr>
              <a:t>START</a:t>
            </a:r>
            <a:endParaRPr lang="en-US" sz="8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19573"/>
      </p:ext>
    </p:extLst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2628900" y="5257800"/>
            <a:ext cx="3733800" cy="1219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</a:rPr>
              <a:t>STOP</a:t>
            </a:r>
          </a:p>
        </p:txBody>
      </p:sp>
      <p:sp>
        <p:nvSpPr>
          <p:cNvPr id="127" name="Oval 12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514600" y="685800"/>
            <a:ext cx="3962400" cy="3657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>
                <a:solidFill>
                  <a:prstClr val="white"/>
                </a:solidFill>
              </a:rPr>
              <a:t>00:00</a:t>
            </a:r>
            <a:endParaRPr lang="en-US" sz="8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50199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987657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Arial" charset="0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Arial" charset="0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89283"/>
      </p:ext>
    </p:extLst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223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94139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81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21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10663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52843"/>
      </p:ext>
    </p:extLst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2462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776663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88637"/>
      </p:ext>
    </p:extLst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545</Words>
  <Application>Microsoft Office PowerPoint</Application>
  <PresentationFormat>On-screen Show (4:3)</PresentationFormat>
  <Paragraphs>203</Paragraphs>
  <Slides>39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1_Chủ đề của Office</vt:lpstr>
      <vt:lpstr>Chủ đề của Office</vt:lpstr>
      <vt:lpstr>2_Chủ đề của Office</vt:lpstr>
      <vt:lpstr>3_Chủ đề của Office</vt:lpstr>
      <vt:lpstr>4_Chủ đề của Office</vt:lpstr>
      <vt:lpstr>5_Chủ đề của Office</vt:lpstr>
      <vt:lpstr>6_Chủ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2020-04-22T10:49:41Z</dcterms:created>
  <dcterms:modified xsi:type="dcterms:W3CDTF">2020-04-22T10:57:03Z</dcterms:modified>
</cp:coreProperties>
</file>