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7" r:id="rId2"/>
  </p:sldMasterIdLst>
  <p:notesMasterIdLst>
    <p:notesMasterId r:id="rId16"/>
  </p:notesMasterIdLst>
  <p:sldIdLst>
    <p:sldId id="285" r:id="rId3"/>
    <p:sldId id="259" r:id="rId4"/>
    <p:sldId id="282" r:id="rId5"/>
    <p:sldId id="260" r:id="rId6"/>
    <p:sldId id="263" r:id="rId7"/>
    <p:sldId id="283" r:id="rId8"/>
    <p:sldId id="265" r:id="rId9"/>
    <p:sldId id="268" r:id="rId10"/>
    <p:sldId id="269" r:id="rId11"/>
    <p:sldId id="279" r:id="rId12"/>
    <p:sldId id="276" r:id="rId13"/>
    <p:sldId id="277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66"/>
    <a:srgbClr val="99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4" d="100"/>
          <a:sy n="54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91E61-24C9-45A2-B385-94174FBD0FC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60AA9-02DD-4D3F-9058-58AFFEA761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2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9FB6D-C4CF-4EC4-97FA-99582F59CF58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260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60AA9-02DD-4D3F-9058-58AFFEA7610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106A07E-4D7D-4E44-8D50-16C657BDC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A3819-724A-4438-9DCA-F1170D20BA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1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A2386-E76A-4791-9E9C-8B2851DB24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47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A18D5-B8A4-4EC7-AEFC-AF74788670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697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C8776-E107-40DF-9C6F-DEF4F5A4A9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695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4D3F5-E9C4-4513-AFA4-AB65FDDBE5C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238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38FDC-5648-441A-949E-6400DD43D5C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95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5A8DE-B5FE-45D5-B60A-6645F2AD5D1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33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8C2A1-BC8B-4AEC-9E15-76927CE8FE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711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7042E-AD7D-4F8F-9C27-E9A1A8C354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11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59FB3-29D7-4B3A-8AF2-6E3508323F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057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EDA12-7BA9-4857-ACF6-C737BFE325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78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F547A-A53C-40AF-9B56-E05BFC03CBAA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C3578A-E04C-4871-B328-4C37A14FBAA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0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sz="32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14600" y="4191000"/>
            <a:ext cx="833438" cy="762000"/>
            <a:chOff x="2304" y="1632"/>
            <a:chExt cx="525" cy="480"/>
          </a:xfrm>
        </p:grpSpPr>
        <p:sp>
          <p:nvSpPr>
            <p:cNvPr id="26" name="Freeform 4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0" name="Freeform 5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5" name="Freeform 6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0" name="Freeform 7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029200" y="5715000"/>
            <a:ext cx="833438" cy="762000"/>
            <a:chOff x="2304" y="1632"/>
            <a:chExt cx="525" cy="480"/>
          </a:xfrm>
        </p:grpSpPr>
        <p:sp>
          <p:nvSpPr>
            <p:cNvPr id="3155" name="Freeform 9"/>
            <p:cNvSpPr>
              <a:spLocks/>
            </p:cNvSpPr>
            <p:nvPr/>
          </p:nvSpPr>
          <p:spPr bwMode="gray">
            <a:xfrm>
              <a:off x="230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gray">
            <a:xfrm>
              <a:off x="237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gray">
            <a:xfrm>
              <a:off x="243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25000">
                  <a:srgbClr val="01A78F"/>
                </a:gs>
                <a:gs pos="50000">
                  <a:srgbClr val="FFFF00"/>
                </a:gs>
                <a:gs pos="75000">
                  <a:srgbClr val="FF6633"/>
                </a:gs>
                <a:gs pos="100000">
                  <a:srgbClr val="FF3399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gray">
            <a:xfrm>
              <a:off x="253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7086600" y="2133600"/>
            <a:ext cx="833438" cy="762000"/>
            <a:chOff x="624" y="1632"/>
            <a:chExt cx="525" cy="480"/>
          </a:xfrm>
        </p:grpSpPr>
        <p:sp>
          <p:nvSpPr>
            <p:cNvPr id="3086" name="Freeform 1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219200" y="2743200"/>
            <a:ext cx="833438" cy="762000"/>
            <a:chOff x="624" y="1632"/>
            <a:chExt cx="525" cy="480"/>
          </a:xfrm>
        </p:grpSpPr>
        <p:sp>
          <p:nvSpPr>
            <p:cNvPr id="3091" name="Freeform 19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209800" y="1219200"/>
            <a:ext cx="833438" cy="762000"/>
            <a:chOff x="624" y="1632"/>
            <a:chExt cx="525" cy="480"/>
          </a:xfrm>
        </p:grpSpPr>
        <p:sp>
          <p:nvSpPr>
            <p:cNvPr id="3096" name="Freeform 2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905000" y="4038600"/>
            <a:ext cx="833438" cy="762000"/>
            <a:chOff x="624" y="1632"/>
            <a:chExt cx="525" cy="480"/>
          </a:xfrm>
        </p:grpSpPr>
        <p:sp>
          <p:nvSpPr>
            <p:cNvPr id="3101" name="Freeform 29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467600" y="914400"/>
            <a:ext cx="833438" cy="762000"/>
            <a:chOff x="624" y="1632"/>
            <a:chExt cx="525" cy="480"/>
          </a:xfrm>
        </p:grpSpPr>
        <p:sp>
          <p:nvSpPr>
            <p:cNvPr id="3106" name="Freeform 3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4114800" y="5715000"/>
            <a:ext cx="833438" cy="762000"/>
            <a:chOff x="624" y="1632"/>
            <a:chExt cx="525" cy="480"/>
          </a:xfrm>
        </p:grpSpPr>
        <p:sp>
          <p:nvSpPr>
            <p:cNvPr id="3111" name="Freeform 39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3" name="Freeform 41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4" name="Freeform 42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990600" y="990600"/>
            <a:ext cx="833438" cy="762000"/>
            <a:chOff x="624" y="1632"/>
            <a:chExt cx="525" cy="480"/>
          </a:xfrm>
        </p:grpSpPr>
        <p:sp>
          <p:nvSpPr>
            <p:cNvPr id="3116" name="Freeform 4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7" name="Freeform 4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8" name="Freeform 4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3429000" y="4876800"/>
            <a:ext cx="833438" cy="762000"/>
            <a:chOff x="3312" y="1632"/>
            <a:chExt cx="525" cy="480"/>
          </a:xfrm>
        </p:grpSpPr>
        <p:sp>
          <p:nvSpPr>
            <p:cNvPr id="3121" name="Freeform 49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2" name="Freeform 50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4" name="Freeform 52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7315200" y="5638800"/>
            <a:ext cx="833438" cy="762000"/>
            <a:chOff x="3312" y="1632"/>
            <a:chExt cx="525" cy="480"/>
          </a:xfrm>
        </p:grpSpPr>
        <p:sp>
          <p:nvSpPr>
            <p:cNvPr id="3126" name="Freeform 54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7" name="Freeform 55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8" name="Freeform 56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29" name="Freeform 57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58"/>
          <p:cNvGrpSpPr>
            <a:grpSpLocks/>
          </p:cNvGrpSpPr>
          <p:nvPr/>
        </p:nvGrpSpPr>
        <p:grpSpPr bwMode="auto">
          <a:xfrm>
            <a:off x="6172200" y="4114800"/>
            <a:ext cx="833438" cy="762000"/>
            <a:chOff x="672" y="624"/>
            <a:chExt cx="525" cy="480"/>
          </a:xfrm>
        </p:grpSpPr>
        <p:sp>
          <p:nvSpPr>
            <p:cNvPr id="3131" name="Freeform 59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2" name="Freeform 60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3" name="Freeform 61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4" name="Freeform 62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Group 63"/>
          <p:cNvGrpSpPr>
            <a:grpSpLocks/>
          </p:cNvGrpSpPr>
          <p:nvPr/>
        </p:nvGrpSpPr>
        <p:grpSpPr bwMode="auto">
          <a:xfrm>
            <a:off x="6934200" y="3886200"/>
            <a:ext cx="833438" cy="762000"/>
            <a:chOff x="672" y="624"/>
            <a:chExt cx="525" cy="480"/>
          </a:xfrm>
        </p:grpSpPr>
        <p:sp>
          <p:nvSpPr>
            <p:cNvPr id="3136" name="Freeform 64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7" name="Freeform 65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8" name="Freeform 66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39" name="Freeform 67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5" name="Group 68"/>
          <p:cNvGrpSpPr>
            <a:grpSpLocks/>
          </p:cNvGrpSpPr>
          <p:nvPr/>
        </p:nvGrpSpPr>
        <p:grpSpPr bwMode="auto">
          <a:xfrm>
            <a:off x="914400" y="3886200"/>
            <a:ext cx="833438" cy="762000"/>
            <a:chOff x="672" y="624"/>
            <a:chExt cx="525" cy="480"/>
          </a:xfrm>
        </p:grpSpPr>
        <p:sp>
          <p:nvSpPr>
            <p:cNvPr id="3141" name="Freeform 69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2" name="Freeform 70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3" name="Freeform 71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4" name="Freeform 72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73"/>
          <p:cNvGrpSpPr>
            <a:grpSpLocks/>
          </p:cNvGrpSpPr>
          <p:nvPr/>
        </p:nvGrpSpPr>
        <p:grpSpPr bwMode="auto">
          <a:xfrm>
            <a:off x="2743200" y="2286000"/>
            <a:ext cx="833438" cy="762000"/>
            <a:chOff x="672" y="624"/>
            <a:chExt cx="525" cy="480"/>
          </a:xfrm>
        </p:grpSpPr>
        <p:sp>
          <p:nvSpPr>
            <p:cNvPr id="3146" name="Freeform 74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7" name="Freeform 75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8" name="Freeform 76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49" name="Freeform 77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 78"/>
          <p:cNvGrpSpPr>
            <a:grpSpLocks/>
          </p:cNvGrpSpPr>
          <p:nvPr/>
        </p:nvGrpSpPr>
        <p:grpSpPr bwMode="auto">
          <a:xfrm>
            <a:off x="6781800" y="5181600"/>
            <a:ext cx="833438" cy="762000"/>
            <a:chOff x="672" y="624"/>
            <a:chExt cx="525" cy="480"/>
          </a:xfrm>
        </p:grpSpPr>
        <p:sp>
          <p:nvSpPr>
            <p:cNvPr id="3151" name="Freeform 79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2" name="Freeform 80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3" name="Freeform 81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4" name="Freeform 82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2590800" y="5638800"/>
            <a:ext cx="833438" cy="762000"/>
            <a:chOff x="672" y="624"/>
            <a:chExt cx="525" cy="480"/>
          </a:xfrm>
        </p:grpSpPr>
        <p:sp>
          <p:nvSpPr>
            <p:cNvPr id="3156" name="Freeform 84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7" name="Freeform 85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8" name="Freeform 86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59" name="Freeform 87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9" name="Group 88"/>
          <p:cNvGrpSpPr>
            <a:grpSpLocks/>
          </p:cNvGrpSpPr>
          <p:nvPr/>
        </p:nvGrpSpPr>
        <p:grpSpPr bwMode="auto">
          <a:xfrm>
            <a:off x="5638800" y="5257800"/>
            <a:ext cx="833438" cy="762000"/>
            <a:chOff x="672" y="624"/>
            <a:chExt cx="525" cy="480"/>
          </a:xfrm>
        </p:grpSpPr>
        <p:sp>
          <p:nvSpPr>
            <p:cNvPr id="3161" name="Freeform 89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2" name="Freeform 90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3" name="Freeform 91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4" name="Freeform 92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93"/>
          <p:cNvGrpSpPr>
            <a:grpSpLocks/>
          </p:cNvGrpSpPr>
          <p:nvPr/>
        </p:nvGrpSpPr>
        <p:grpSpPr bwMode="auto">
          <a:xfrm>
            <a:off x="2362200" y="304800"/>
            <a:ext cx="833438" cy="762000"/>
            <a:chOff x="2400" y="1968"/>
            <a:chExt cx="525" cy="480"/>
          </a:xfrm>
        </p:grpSpPr>
        <p:sp>
          <p:nvSpPr>
            <p:cNvPr id="3166" name="Freeform 94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7" name="Freeform 95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8" name="Freeform 96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69" name="Freeform 97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98"/>
          <p:cNvGrpSpPr>
            <a:grpSpLocks/>
          </p:cNvGrpSpPr>
          <p:nvPr/>
        </p:nvGrpSpPr>
        <p:grpSpPr bwMode="auto">
          <a:xfrm>
            <a:off x="3886200" y="1066800"/>
            <a:ext cx="833438" cy="762000"/>
            <a:chOff x="2400" y="1968"/>
            <a:chExt cx="525" cy="480"/>
          </a:xfrm>
        </p:grpSpPr>
        <p:sp>
          <p:nvSpPr>
            <p:cNvPr id="3171" name="Freeform 99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2" name="Freeform 100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3" name="Freeform 101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4" name="Freeform 102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2" name="Group 103"/>
          <p:cNvGrpSpPr>
            <a:grpSpLocks/>
          </p:cNvGrpSpPr>
          <p:nvPr/>
        </p:nvGrpSpPr>
        <p:grpSpPr bwMode="auto">
          <a:xfrm>
            <a:off x="5943600" y="2895600"/>
            <a:ext cx="833438" cy="762000"/>
            <a:chOff x="2400" y="1968"/>
            <a:chExt cx="525" cy="480"/>
          </a:xfrm>
        </p:grpSpPr>
        <p:sp>
          <p:nvSpPr>
            <p:cNvPr id="3176" name="Freeform 104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7" name="Freeform 105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8" name="Freeform 106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79" name="Freeform 107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108"/>
          <p:cNvGrpSpPr>
            <a:grpSpLocks/>
          </p:cNvGrpSpPr>
          <p:nvPr/>
        </p:nvGrpSpPr>
        <p:grpSpPr bwMode="auto">
          <a:xfrm>
            <a:off x="1676400" y="4800600"/>
            <a:ext cx="833438" cy="762000"/>
            <a:chOff x="2400" y="1968"/>
            <a:chExt cx="525" cy="480"/>
          </a:xfrm>
        </p:grpSpPr>
        <p:sp>
          <p:nvSpPr>
            <p:cNvPr id="3181" name="Freeform 109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2" name="Freeform 110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3" name="Freeform 111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4" name="Freeform 112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4" name="Group 113"/>
          <p:cNvGrpSpPr>
            <a:grpSpLocks/>
          </p:cNvGrpSpPr>
          <p:nvPr/>
        </p:nvGrpSpPr>
        <p:grpSpPr bwMode="auto">
          <a:xfrm>
            <a:off x="685800" y="2362200"/>
            <a:ext cx="833438" cy="762000"/>
            <a:chOff x="2400" y="1968"/>
            <a:chExt cx="525" cy="480"/>
          </a:xfrm>
        </p:grpSpPr>
        <p:sp>
          <p:nvSpPr>
            <p:cNvPr id="3186" name="Freeform 114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7" name="Freeform 115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8" name="Freeform 116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89" name="Freeform 117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5" name="Group 118"/>
          <p:cNvGrpSpPr>
            <a:grpSpLocks/>
          </p:cNvGrpSpPr>
          <p:nvPr/>
        </p:nvGrpSpPr>
        <p:grpSpPr bwMode="auto">
          <a:xfrm>
            <a:off x="4800600" y="4495800"/>
            <a:ext cx="833438" cy="762000"/>
            <a:chOff x="2400" y="1968"/>
            <a:chExt cx="525" cy="480"/>
          </a:xfrm>
        </p:grpSpPr>
        <p:sp>
          <p:nvSpPr>
            <p:cNvPr id="3191" name="Freeform 119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2" name="Freeform 120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3" name="Freeform 121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4" name="Freeform 122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7" name="Group 128"/>
          <p:cNvGrpSpPr>
            <a:grpSpLocks/>
          </p:cNvGrpSpPr>
          <p:nvPr/>
        </p:nvGrpSpPr>
        <p:grpSpPr bwMode="auto">
          <a:xfrm>
            <a:off x="762000" y="5257800"/>
            <a:ext cx="833438" cy="762000"/>
            <a:chOff x="2256" y="672"/>
            <a:chExt cx="525" cy="480"/>
          </a:xfrm>
        </p:grpSpPr>
        <p:sp>
          <p:nvSpPr>
            <p:cNvPr id="3196" name="Freeform 12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7" name="Freeform 13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8" name="Freeform 13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99" name="Freeform 13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8" name="Group 133"/>
          <p:cNvGrpSpPr>
            <a:grpSpLocks/>
          </p:cNvGrpSpPr>
          <p:nvPr/>
        </p:nvGrpSpPr>
        <p:grpSpPr bwMode="auto">
          <a:xfrm>
            <a:off x="2514600" y="3124200"/>
            <a:ext cx="833438" cy="762000"/>
            <a:chOff x="2256" y="672"/>
            <a:chExt cx="525" cy="480"/>
          </a:xfrm>
        </p:grpSpPr>
        <p:sp>
          <p:nvSpPr>
            <p:cNvPr id="3201" name="Freeform 13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2" name="Freeform 13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3" name="Freeform 13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4" name="Freeform 13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9" name="Group 138"/>
          <p:cNvGrpSpPr>
            <a:grpSpLocks/>
          </p:cNvGrpSpPr>
          <p:nvPr/>
        </p:nvGrpSpPr>
        <p:grpSpPr bwMode="auto">
          <a:xfrm>
            <a:off x="6172200" y="609600"/>
            <a:ext cx="833438" cy="762000"/>
            <a:chOff x="2256" y="672"/>
            <a:chExt cx="525" cy="480"/>
          </a:xfrm>
        </p:grpSpPr>
        <p:sp>
          <p:nvSpPr>
            <p:cNvPr id="3206" name="Freeform 13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7" name="Freeform 14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8" name="Freeform 14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09" name="Freeform 14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" name="Group 143"/>
          <p:cNvGrpSpPr>
            <a:grpSpLocks/>
          </p:cNvGrpSpPr>
          <p:nvPr/>
        </p:nvGrpSpPr>
        <p:grpSpPr bwMode="auto">
          <a:xfrm>
            <a:off x="5105400" y="914400"/>
            <a:ext cx="833438" cy="762000"/>
            <a:chOff x="2256" y="672"/>
            <a:chExt cx="525" cy="480"/>
          </a:xfrm>
        </p:grpSpPr>
        <p:sp>
          <p:nvSpPr>
            <p:cNvPr id="3211" name="Freeform 14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2" name="Freeform 14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3" name="Freeform 14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4" name="Freeform 14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1" name="Group 148"/>
          <p:cNvGrpSpPr>
            <a:grpSpLocks/>
          </p:cNvGrpSpPr>
          <p:nvPr/>
        </p:nvGrpSpPr>
        <p:grpSpPr bwMode="auto">
          <a:xfrm>
            <a:off x="8077200" y="2133600"/>
            <a:ext cx="833438" cy="762000"/>
            <a:chOff x="2256" y="672"/>
            <a:chExt cx="525" cy="480"/>
          </a:xfrm>
        </p:grpSpPr>
        <p:sp>
          <p:nvSpPr>
            <p:cNvPr id="3216" name="Freeform 14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7" name="Freeform 15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8" name="Freeform 15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19" name="Freeform 15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72" name="Group 153"/>
          <p:cNvGrpSpPr>
            <a:grpSpLocks/>
          </p:cNvGrpSpPr>
          <p:nvPr/>
        </p:nvGrpSpPr>
        <p:grpSpPr bwMode="auto">
          <a:xfrm>
            <a:off x="5257800" y="1981200"/>
            <a:ext cx="833438" cy="762000"/>
            <a:chOff x="2256" y="672"/>
            <a:chExt cx="525" cy="480"/>
          </a:xfrm>
        </p:grpSpPr>
        <p:sp>
          <p:nvSpPr>
            <p:cNvPr id="3221" name="Freeform 15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2" name="Freeform 15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3" name="Freeform 15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4" name="Freeform 15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73" name="Group 158"/>
          <p:cNvGrpSpPr>
            <a:grpSpLocks/>
          </p:cNvGrpSpPr>
          <p:nvPr/>
        </p:nvGrpSpPr>
        <p:grpSpPr bwMode="auto">
          <a:xfrm>
            <a:off x="8153400" y="4191000"/>
            <a:ext cx="833438" cy="762000"/>
            <a:chOff x="2256" y="672"/>
            <a:chExt cx="525" cy="480"/>
          </a:xfrm>
        </p:grpSpPr>
        <p:sp>
          <p:nvSpPr>
            <p:cNvPr id="3226" name="Freeform 15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7" name="Freeform 16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8" name="Freeform 16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29" name="Freeform 16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pic>
        <p:nvPicPr>
          <p:cNvPr id="94371" name="Picture 163" descr="DE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15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372" name="Picture 164" descr="DE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895600" y="3124200"/>
            <a:ext cx="609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373" name="Picture 165" descr="DE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867400" y="2895600"/>
            <a:ext cx="594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374" name="Picture 166" descr="DE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6269038"/>
            <a:ext cx="84582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5" name="Group 167"/>
          <p:cNvGrpSpPr>
            <a:grpSpLocks/>
          </p:cNvGrpSpPr>
          <p:nvPr/>
        </p:nvGrpSpPr>
        <p:grpSpPr bwMode="auto">
          <a:xfrm>
            <a:off x="4648200" y="2895600"/>
            <a:ext cx="833438" cy="762000"/>
            <a:chOff x="672" y="624"/>
            <a:chExt cx="525" cy="480"/>
          </a:xfrm>
        </p:grpSpPr>
        <p:sp>
          <p:nvSpPr>
            <p:cNvPr id="3235" name="Freeform 168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36" name="Freeform 169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37" name="Freeform 170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38" name="Freeform 171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76" name="Group 172"/>
          <p:cNvGrpSpPr>
            <a:grpSpLocks/>
          </p:cNvGrpSpPr>
          <p:nvPr/>
        </p:nvGrpSpPr>
        <p:grpSpPr bwMode="auto">
          <a:xfrm>
            <a:off x="7315200" y="3048000"/>
            <a:ext cx="833438" cy="762000"/>
            <a:chOff x="2400" y="1968"/>
            <a:chExt cx="525" cy="480"/>
          </a:xfrm>
        </p:grpSpPr>
        <p:sp>
          <p:nvSpPr>
            <p:cNvPr id="3240" name="Freeform 173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1" name="Freeform 174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2" name="Freeform 175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3" name="Freeform 176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77" name="Group 177"/>
          <p:cNvGrpSpPr>
            <a:grpSpLocks/>
          </p:cNvGrpSpPr>
          <p:nvPr/>
        </p:nvGrpSpPr>
        <p:grpSpPr bwMode="auto">
          <a:xfrm>
            <a:off x="4343400" y="2438400"/>
            <a:ext cx="833438" cy="762000"/>
            <a:chOff x="2256" y="672"/>
            <a:chExt cx="525" cy="480"/>
          </a:xfrm>
        </p:grpSpPr>
        <p:sp>
          <p:nvSpPr>
            <p:cNvPr id="3245" name="Freeform 178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6" name="Freeform 179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7" name="Freeform 180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48" name="Freeform 181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78" name="Group 182"/>
          <p:cNvGrpSpPr>
            <a:grpSpLocks/>
          </p:cNvGrpSpPr>
          <p:nvPr/>
        </p:nvGrpSpPr>
        <p:grpSpPr bwMode="auto">
          <a:xfrm>
            <a:off x="8077200" y="5105400"/>
            <a:ext cx="833438" cy="762000"/>
            <a:chOff x="2256" y="672"/>
            <a:chExt cx="525" cy="480"/>
          </a:xfrm>
        </p:grpSpPr>
        <p:sp>
          <p:nvSpPr>
            <p:cNvPr id="3250" name="Freeform 183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1" name="Freeform 184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2" name="Freeform 185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3" name="Freeform 186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pic>
        <p:nvPicPr>
          <p:cNvPr id="3254" name="Picture 188" descr="post-60-108134227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20097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9" name="Group 189"/>
          <p:cNvGrpSpPr>
            <a:grpSpLocks/>
          </p:cNvGrpSpPr>
          <p:nvPr/>
        </p:nvGrpSpPr>
        <p:grpSpPr bwMode="auto">
          <a:xfrm>
            <a:off x="4191000" y="1676400"/>
            <a:ext cx="833438" cy="762000"/>
            <a:chOff x="3312" y="1632"/>
            <a:chExt cx="525" cy="480"/>
          </a:xfrm>
        </p:grpSpPr>
        <p:sp>
          <p:nvSpPr>
            <p:cNvPr id="3256" name="Freeform 190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7" name="Freeform 191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8" name="Freeform 192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59" name="Freeform 193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80" name="Group 194"/>
          <p:cNvGrpSpPr>
            <a:grpSpLocks/>
          </p:cNvGrpSpPr>
          <p:nvPr/>
        </p:nvGrpSpPr>
        <p:grpSpPr bwMode="auto">
          <a:xfrm>
            <a:off x="3962400" y="1752600"/>
            <a:ext cx="833438" cy="762000"/>
            <a:chOff x="624" y="1632"/>
            <a:chExt cx="525" cy="480"/>
          </a:xfrm>
        </p:grpSpPr>
        <p:sp>
          <p:nvSpPr>
            <p:cNvPr id="3261" name="Freeform 195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2" name="Freeform 196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3" name="Freeform 197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4" name="Freeform 198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81" name="Group 199"/>
          <p:cNvGrpSpPr>
            <a:grpSpLocks/>
          </p:cNvGrpSpPr>
          <p:nvPr/>
        </p:nvGrpSpPr>
        <p:grpSpPr bwMode="auto">
          <a:xfrm>
            <a:off x="4419600" y="1828800"/>
            <a:ext cx="833438" cy="762000"/>
            <a:chOff x="672" y="624"/>
            <a:chExt cx="525" cy="480"/>
          </a:xfrm>
        </p:grpSpPr>
        <p:sp>
          <p:nvSpPr>
            <p:cNvPr id="3266" name="Freeform 200"/>
            <p:cNvSpPr>
              <a:spLocks/>
            </p:cNvSpPr>
            <p:nvPr/>
          </p:nvSpPr>
          <p:spPr bwMode="gray">
            <a:xfrm>
              <a:off x="672" y="624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7" name="Freeform 201"/>
            <p:cNvSpPr>
              <a:spLocks/>
            </p:cNvSpPr>
            <p:nvPr/>
          </p:nvSpPr>
          <p:spPr bwMode="gray">
            <a:xfrm>
              <a:off x="744" y="689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8" name="Freeform 202"/>
            <p:cNvSpPr>
              <a:spLocks/>
            </p:cNvSpPr>
            <p:nvPr/>
          </p:nvSpPr>
          <p:spPr bwMode="gray">
            <a:xfrm>
              <a:off x="800" y="698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269" name="Freeform 203"/>
            <p:cNvSpPr>
              <a:spLocks/>
            </p:cNvSpPr>
            <p:nvPr/>
          </p:nvSpPr>
          <p:spPr bwMode="gray">
            <a:xfrm>
              <a:off x="901" y="821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3270" name="WordArt 213"/>
          <p:cNvSpPr>
            <a:spLocks noChangeArrowheads="1" noChangeShapeType="1" noTextEdit="1"/>
          </p:cNvSpPr>
          <p:nvPr/>
        </p:nvSpPr>
        <p:spPr bwMode="auto">
          <a:xfrm>
            <a:off x="457200" y="1219199"/>
            <a:ext cx="8167688" cy="1420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923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800" b="1" i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TRƯỜNG MẦM </a:t>
            </a:r>
            <a:r>
              <a:rPr lang="vi-VN" sz="28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NON</a:t>
            </a:r>
            <a:r>
              <a:rPr lang="en-US" sz="28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LONG </a:t>
            </a:r>
            <a:r>
              <a:rPr lang="en-US" sz="28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BIÊN 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</a:t>
            </a:r>
            <a:r>
              <a:rPr lang="en-US" sz="28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MGLA2</a:t>
            </a:r>
            <a:endParaRPr lang="en-US" sz="2800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3271" name="WordArt 213"/>
          <p:cNvSpPr>
            <a:spLocks noChangeArrowheads="1" noChangeShapeType="1" noTextEdit="1"/>
          </p:cNvSpPr>
          <p:nvPr/>
        </p:nvSpPr>
        <p:spPr bwMode="auto">
          <a:xfrm>
            <a:off x="1676400" y="2941944"/>
            <a:ext cx="5867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kern="10" dirty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/>
                <a:cs typeface="Times New Roman"/>
              </a:rPr>
              <a:t>CHÀO MỪNG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kern="10" dirty="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/>
                <a:cs typeface="Times New Roman"/>
              </a:rPr>
              <a:t>CÁC CÔ VỀ THAM DỰ </a:t>
            </a:r>
          </a:p>
        </p:txBody>
      </p:sp>
      <p:sp>
        <p:nvSpPr>
          <p:cNvPr id="3272" name="Rectangle 200"/>
          <p:cNvSpPr>
            <a:spLocks noChangeArrowheads="1"/>
          </p:cNvSpPr>
          <p:nvPr/>
        </p:nvSpPr>
        <p:spPr bwMode="auto">
          <a:xfrm>
            <a:off x="2349719" y="4306362"/>
            <a:ext cx="43540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LÀM QUEN CHỮ CÁI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charset="0"/>
              </a:rPr>
              <a:t>P-Q</a:t>
            </a:r>
            <a:endParaRPr lang="en-US" sz="4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717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4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4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2000" fill="hold"/>
                                        <p:tgtEl>
                                          <p:spTgt spid="3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3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ctrTitle"/>
          </p:nvPr>
        </p:nvSpPr>
        <p:spPr bwMode="auto">
          <a:xfrm>
            <a:off x="3048000" y="16002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normAutofit fontScale="90000"/>
          </a:bodyPr>
          <a:lstStyle/>
          <a:p>
            <a:pPr algn="ctr" eaLnBrk="0" hangingPunct="0"/>
            <a:r>
              <a:rPr lang="en-US" sz="30500" dirty="0">
                <a:solidFill>
                  <a:srgbClr val="FF0000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 flipH="1">
            <a:off x="1143000" y="452408"/>
            <a:ext cx="1295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0500" dirty="0">
                <a:solidFill>
                  <a:srgbClr val="0033CC"/>
                </a:solidFill>
                <a:latin typeface=".VnAvantH" pitchFamily="34" charset="0"/>
              </a:rPr>
              <a:t>Q</a:t>
            </a:r>
          </a:p>
        </p:txBody>
      </p:sp>
      <p:pic>
        <p:nvPicPr>
          <p:cNvPr id="6" name="Picture 15" descr="q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324072"/>
            <a:ext cx="1676400" cy="2376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1004465" y="6102975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itchFamily="34" charset="0"/>
              </a:rPr>
              <a:t>BÐ h·y so s¸nh hai ch÷ nµy cã g× gièng vµ kh¸c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20" grpId="0"/>
      <p:bldP spid="47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03505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838200" y="304800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33400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86600" y="288925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2" grpId="0"/>
      <p:bldP spid="55303" grpId="0"/>
      <p:bldP spid="553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19" grpId="1"/>
      <p:bldP spid="47119" grpId="2"/>
      <p:bldP spid="47120" grpId="0"/>
      <p:bldP spid="47120" grpId="1"/>
      <p:bldP spid="4712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5181600"/>
            <a:ext cx="6629400" cy="14478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72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72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lộp</a:t>
            </a:r>
            <a:r>
              <a:rPr lang="en-US" sz="72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độp</a:t>
            </a:r>
            <a:endParaRPr lang="en-US" sz="7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HoangLan\Documents\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15240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l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81000" y="1295400"/>
            <a:ext cx="1066800" cy="3025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28956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3810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9600" b="1" dirty="0" smtClean="0">
                <a:solidFill>
                  <a:srgbClr val="FF0000"/>
                </a:solidFill>
                <a:latin typeface=".VnAvant" pitchFamily="34" charset="0"/>
              </a:rPr>
              <a:t>đ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5478212" y="1315328"/>
            <a:ext cx="1219200" cy="2895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4953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5486400" y="2743199"/>
            <a:ext cx="1219200" cy="2209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9600" b="1" dirty="0" smtClean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4800600" y="2743200"/>
            <a:ext cx="1295400" cy="1758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  <a:cs typeface="Times New Roman" pitchFamily="18" charset="0"/>
              </a:rPr>
              <a:t>ộ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H"/>
              <a:cs typeface="Times New Roman" pitchFamily="18" charset="0"/>
            </a:endParaRPr>
          </a:p>
        </p:txBody>
      </p:sp>
      <p:sp>
        <p:nvSpPr>
          <p:cNvPr id="17" name="Text Placeholder 2"/>
          <p:cNvSpPr txBox="1">
            <a:spLocks/>
          </p:cNvSpPr>
          <p:nvPr/>
        </p:nvSpPr>
        <p:spPr>
          <a:xfrm>
            <a:off x="-230948" y="2560317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1828800" y="2667000"/>
            <a:ext cx="1368088" cy="175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</a:rPr>
              <a:t>ộ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9" name="Text Placeholder 2"/>
          <p:cNvSpPr txBox="1">
            <a:spLocks/>
          </p:cNvSpPr>
          <p:nvPr/>
        </p:nvSpPr>
        <p:spPr>
          <a:xfrm>
            <a:off x="17526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553200" y="1929110"/>
            <a:ext cx="2362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400" b="1" dirty="0" smtClean="0">
                <a:solidFill>
                  <a:srgbClr val="008000"/>
                </a:solidFill>
                <a:latin typeface=".VnAvant" pitchFamily="34" charset="0"/>
              </a:rPr>
              <a:t>p</a:t>
            </a:r>
            <a:endParaRPr lang="en-US" sz="34400" b="1" dirty="0">
              <a:solidFill>
                <a:srgbClr val="008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05 0.02246 C -0.10121 0.04445 -0.1342 0.06667 -0.11961 0.02477 C -0.10503 -0.01713 0.02257 -0.13541 0.01945 -0.2294 C 0.01632 -0.32361 -0.05989 -0.48356 -0.13836 -0.53981 C -0.21684 -0.59606 -0.4092 -0.57176 -0.45086 -0.5669 C -0.49253 -0.56203 -0.37621 -0.54282 -0.38836 -0.51065 C -0.40052 -0.47847 -0.5375 -0.41157 -0.5243 -0.37315 C -0.51111 -0.33472 -0.34461 -0.2949 -0.30868 -0.2794 " pathEditMode="relative" rAng="0" ptsTypes="aaaaaaaA">
                                      <p:cBhvr>
                                        <p:cTn id="4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0" y="-2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11" grpId="0"/>
      <p:bldP spid="14" grpId="0"/>
      <p:bldP spid="14" grpId="1"/>
      <p:bldP spid="15" grpId="0"/>
      <p:bldP spid="18" grpId="0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85800" y="1447800"/>
            <a:ext cx="91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2590800" y="14478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41910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3352800" y="15240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59436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6477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6858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-381000"/>
            <a:ext cx="4267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0" b="1" dirty="0" smtClean="0">
                <a:solidFill>
                  <a:srgbClr val="FF3300"/>
                </a:solidFill>
                <a:latin typeface=".VnAvant" pitchFamily="34" charset="0"/>
              </a:rPr>
              <a:t>p</a:t>
            </a:r>
            <a:endParaRPr lang="en-US" sz="40000" b="1" dirty="0">
              <a:solidFill>
                <a:srgbClr val="FF33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0" grpId="1" build="allAtOnce"/>
      <p:bldP spid="10" grpId="2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514600" y="-1479550"/>
            <a:ext cx="39624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209800" y="-412750"/>
            <a:ext cx="46482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588784" y="16002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20000" b="1" dirty="0" smtClean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20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331984" y="11430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20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  <a:endParaRPr kumimoji="0" lang="en-US" sz="20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pic>
        <p:nvPicPr>
          <p:cNvPr id="5" name="Picture 9" descr="p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2860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5105400"/>
            <a:ext cx="80010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800" dirty="0" smtClean="0">
                <a:solidFill>
                  <a:srgbClr val="660066"/>
                </a:solidFill>
                <a:latin typeface=".VnAvant" pitchFamily="34" charset="0"/>
              </a:rPr>
              <a:t>     </a:t>
            </a:r>
            <a:r>
              <a:rPr lang="en-US" sz="88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sông quê</a:t>
            </a:r>
            <a:endParaRPr lang="en-US" sz="88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609600"/>
            <a:ext cx="723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803525" y="-457200"/>
            <a:ext cx="344487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89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6" grpId="1"/>
      <p:bldP spid="20486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648200" y="228600"/>
            <a:ext cx="137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514600" y="-609600"/>
            <a:ext cx="3581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79</Words>
  <Application>Microsoft Office PowerPoint</Application>
  <PresentationFormat>On-screen Show (4:3)</PresentationFormat>
  <Paragraphs>40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</dc:creator>
  <cp:lastModifiedBy>Admin</cp:lastModifiedBy>
  <cp:revision>44</cp:revision>
  <dcterms:created xsi:type="dcterms:W3CDTF">2017-01-11T05:00:21Z</dcterms:created>
  <dcterms:modified xsi:type="dcterms:W3CDTF">2020-04-12T04:21:56Z</dcterms:modified>
</cp:coreProperties>
</file>