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80233-D411-40EC-83BA-0363C9FC25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EDC755-C3E7-4E93-99DA-7137D1FF43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3C761-6840-46FD-99B9-CB0051CD1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70F9D-1568-41F4-BFDB-EFA4A2A38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34756-D5E9-4525-967E-D69A4B68E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33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790D-27EC-4B57-8BEF-43E5E0371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DBF8C1-924C-42E6-BC9B-B7B9D95C32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22E08-F0BE-4D51-A5B0-AED94ED07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501FA-5354-4B37-9742-F1379FFB9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55E09-F10C-4218-B9E0-2DD31C0D8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65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DF238D-892F-4023-938E-FA6605952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8A5245-3DFE-4745-974D-1E6BFBDDA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30B48-7A78-4068-8F69-FED584592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731CE-8A26-468F-A342-E449455A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A77B3-C3C1-4C61-9CBA-F353D15A6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3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8103B-608E-42CA-9D1D-EF7292CDE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8D31B-A12A-4A45-B532-E8E2F8E6D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3E0CC-911E-4664-9E01-8D7BAE632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C5D15-AD38-4AAD-B4A5-AFDCEA2DF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854C5-2B01-40AF-B723-1EB40F1C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28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0AAFA-1B8C-4D15-92B1-9C6104946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B5CE5-8D16-415C-9A96-53EBDA585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1DE4AA-A73E-4979-8D1A-0CAECC237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C18DB-1A19-400F-BB5C-B2814E424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B5AD2-70D5-4F0A-9158-77EF40DBB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26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93064-F4C3-4DEB-8A96-63778567C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6557B-7716-4D1D-AF54-7D8BAC1BD6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63B5DC-BAC1-4A3D-9812-A7C31E8A7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E97CE8-6273-4FD5-AFB3-51B30A03A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5FF31-4AA2-4491-AD60-CD3414AE3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FB871-CC13-47D0-AAC2-96CB6DC10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38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57B15-8E43-408E-B95E-C8767F2FF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1D06C-5EC1-40AC-9E24-8BCFAB2C1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33217A-5941-4E03-A895-D2D88AC923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6DEB20-7384-4C12-B3E6-180FFA09B4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1D152B-C8F7-4D8B-AD2E-9269AA279D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B865A6-CF89-4AE1-99A3-6D802D3B0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5A834D-5585-48C4-A679-EAF38F238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9944C9-B9F7-4BA6-B0BF-2260BA1A7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63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2DB7F-4CDB-498B-9912-CBB432BE3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E2B522-474B-4FB1-A882-4B2E01587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22605C-5526-4412-A761-FBB54C75F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68E24D-7E50-4A98-8512-6034E5786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0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F279FA-5D20-430E-BD70-B217B9B37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06F269-AD9A-481A-AE0A-4966CF62C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FDBFC0-B366-445B-B6EA-610B6287B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06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133BA-FBF6-4E92-B767-8147936D6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B0DD8-58BB-4562-9CFD-420861223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AF505-5B85-4D1B-9A5F-D81042F1D7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43FCF0-DD9D-4F42-9A1A-F7B5CE685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CA2F3-7DA0-40DD-B6CA-BC4908CF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C3E34-9CA8-47C7-8FEE-338180CB0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59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1E6F6-F831-45A2-8971-E86C782CB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0EFFA-4D42-47D0-99A7-8FFD9681BB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12FFFD-A0CA-4B4F-A464-1946EF51F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46F357-CF6F-48AE-A4CA-BCEE3ECAC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239A1C-344B-4F3D-99AA-6314919F0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250B0C-2084-46CA-8DE7-39073C99D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02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CBFD5E-151A-4D10-8C9D-58D29E341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F38722-FC62-4059-A8A3-3B2A4FBE2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83600-4228-4DCF-9BEC-74F599B7F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361FA-E6E5-4097-9E91-028A22BE62A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AEAB5F-5548-44EC-93D7-DCC0805EE8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AFBD7-3495-4CA6-AE49-E524C279C5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399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330A38C-BFF0-4451-8876-0328A77266D6}"/>
              </a:ext>
            </a:extLst>
          </p:cNvPr>
          <p:cNvSpPr txBox="1"/>
          <p:nvPr/>
        </p:nvSpPr>
        <p:spPr>
          <a:xfrm>
            <a:off x="2449854" y="1865322"/>
            <a:ext cx="723637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dirty="0">
                <a:solidFill>
                  <a:srgbClr val="FF0000"/>
                </a:solidFill>
                <a:latin typeface="+mj-lt"/>
              </a:rPr>
              <a:t>Kỹ năng sử dụng năng lượng tiết kiệm an toàn hiệu quả</a:t>
            </a:r>
            <a:endParaRPr lang="vi-VN" sz="4400" b="0" dirty="0">
              <a:solidFill>
                <a:srgbClr val="FF0000"/>
              </a:solidFill>
              <a:effectLst/>
              <a:latin typeface="+mj-lt"/>
            </a:endParaRPr>
          </a:p>
          <a:p>
            <a:r>
              <a:rPr lang="vi-VN" dirty="0"/>
              <a:t/>
            </a:r>
            <a:br>
              <a:rPr lang="vi-VN" dirty="0"/>
            </a:b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91D477-882C-4E98-8110-B6C96B3A0A7D}"/>
              </a:ext>
            </a:extLst>
          </p:cNvPr>
          <p:cNvSpPr txBox="1"/>
          <p:nvPr/>
        </p:nvSpPr>
        <p:spPr>
          <a:xfrm>
            <a:off x="3969805" y="3483905"/>
            <a:ext cx="419647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4 - 5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69805" y="502033"/>
            <a:ext cx="4017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LONG BIÊN A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602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3C6B340-F81A-4E79-AA23-0C718EDD1A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607" y="693683"/>
            <a:ext cx="9075400" cy="5095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933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4A09C5A-0ECE-4636-A5F3-336A306A7D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243" y="556207"/>
            <a:ext cx="9139114" cy="546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549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6EB822-98E8-43BD-89B0-3F0E53D04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206" y="425093"/>
            <a:ext cx="8137524" cy="6007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778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BDC3184-5C61-41E6-BC45-5C04EB9B101C}"/>
              </a:ext>
            </a:extLst>
          </p:cNvPr>
          <p:cNvSpPr txBox="1"/>
          <p:nvPr/>
        </p:nvSpPr>
        <p:spPr>
          <a:xfrm>
            <a:off x="2792789" y="0"/>
            <a:ext cx="684514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BA1A54B-A1C3-46F0-81DA-9BC3CAAC46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3439"/>
            <a:ext cx="12192000" cy="553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263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460FD8C-EC6B-4873-B5D7-69849CBA5A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60786"/>
            <a:ext cx="12192000" cy="529721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169D11-0150-4540-9E57-A87FB9E06C75}"/>
              </a:ext>
            </a:extLst>
          </p:cNvPr>
          <p:cNvSpPr txBox="1"/>
          <p:nvPr/>
        </p:nvSpPr>
        <p:spPr>
          <a:xfrm>
            <a:off x="4285433" y="0"/>
            <a:ext cx="398538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  <a:p>
            <a:pPr algn="ctr"/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Vòi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rò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rỉ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654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4E07272-83FE-48E9-BBCE-DC7431E3044D}"/>
              </a:ext>
            </a:extLst>
          </p:cNvPr>
          <p:cNvSpPr txBox="1"/>
          <p:nvPr/>
        </p:nvSpPr>
        <p:spPr>
          <a:xfrm>
            <a:off x="4248807" y="0"/>
            <a:ext cx="40280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  <a:p>
            <a:pPr algn="ctr"/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3C1A14-4F73-4B8B-93EB-EC841A22BD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3439"/>
            <a:ext cx="12192000" cy="553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808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27379B-C7EA-48F4-90E9-4042DFD09F2B}"/>
              </a:ext>
            </a:extLst>
          </p:cNvPr>
          <p:cNvSpPr txBox="1"/>
          <p:nvPr/>
        </p:nvSpPr>
        <p:spPr>
          <a:xfrm>
            <a:off x="1371600" y="0"/>
            <a:ext cx="849392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  <a:p>
            <a:pPr algn="ctr"/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F818E0-65A7-4C5F-8E76-FC8A243056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04950"/>
            <a:ext cx="12192000" cy="535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74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9A60EEC-3E57-4DCB-AB7A-47E45F4129A8}"/>
              </a:ext>
            </a:extLst>
          </p:cNvPr>
          <p:cNvSpPr txBox="1"/>
          <p:nvPr/>
        </p:nvSpPr>
        <p:spPr>
          <a:xfrm>
            <a:off x="2932387" y="315310"/>
            <a:ext cx="6688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589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23A63DC-4FF3-4477-B406-6799046C5E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384" y="749125"/>
            <a:ext cx="9281231" cy="5359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640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D6347F9-1CB9-4ED5-86A3-0E1D3DCCA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883" y="1037731"/>
            <a:ext cx="9080938" cy="515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4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E150A5-03B3-4A65-8091-9D64E1A02A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118" y="345527"/>
            <a:ext cx="9222826" cy="6166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17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92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A3-MNDTVH</dc:creator>
  <cp:lastModifiedBy>Admin</cp:lastModifiedBy>
  <cp:revision>4</cp:revision>
  <dcterms:created xsi:type="dcterms:W3CDTF">2019-03-05T02:26:11Z</dcterms:created>
  <dcterms:modified xsi:type="dcterms:W3CDTF">2021-03-12T01:18:03Z</dcterms:modified>
</cp:coreProperties>
</file>