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1" r:id="rId2"/>
    <p:sldId id="314" r:id="rId3"/>
    <p:sldId id="297" r:id="rId4"/>
    <p:sldId id="338" r:id="rId5"/>
    <p:sldId id="339" r:id="rId6"/>
    <p:sldId id="316" r:id="rId7"/>
    <p:sldId id="317" r:id="rId8"/>
    <p:sldId id="319" r:id="rId9"/>
    <p:sldId id="329" r:id="rId10"/>
    <p:sldId id="326" r:id="rId11"/>
    <p:sldId id="320" r:id="rId12"/>
    <p:sldId id="328" r:id="rId13"/>
    <p:sldId id="322" r:id="rId14"/>
    <p:sldId id="324" r:id="rId15"/>
    <p:sldId id="323" r:id="rId16"/>
    <p:sldId id="325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/>
            <a:endParaRPr lang="en-US" smtClean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70693E-3376-4983-9779-45705A5CD1D9}" type="slidenum">
              <a:rPr lang="en-US" sz="1200"/>
              <a:pPr algn="r"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3613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FAA4-AE1D-4645-90B9-42A4E3776DE7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5517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4FAA4-AE1D-4645-90B9-42A4E3776DE7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392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11/03/2021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12" Type="http://schemas.openxmlformats.org/officeDocument/2006/relationships/image" Target="../media/image10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11" Type="http://schemas.openxmlformats.org/officeDocument/2006/relationships/image" Target="../media/image9.jpeg"/><Relationship Id="rId5" Type="http://schemas.openxmlformats.org/officeDocument/2006/relationships/audio" Target="../media/audio1.wav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jpe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2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gif"/><Relationship Id="rId5" Type="http://schemas.openxmlformats.org/officeDocument/2006/relationships/audio" Target="../media/audio2.wav"/><Relationship Id="rId10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12" Type="http://schemas.openxmlformats.org/officeDocument/2006/relationships/image" Target="../media/image21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gif"/><Relationship Id="rId11" Type="http://schemas.openxmlformats.org/officeDocument/2006/relationships/image" Target="../media/image20.jpeg"/><Relationship Id="rId5" Type="http://schemas.openxmlformats.org/officeDocument/2006/relationships/audio" Target="../media/audio2.wav"/><Relationship Id="rId1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9656" y="3326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3048000" y="35730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7.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4156" y="2276872"/>
            <a:ext cx="6219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1824" y="5061502"/>
            <a:ext cx="327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30266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8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  <a:endParaRPr lang="en-US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16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55399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dirty="0" err="1">
                <a:solidFill>
                  <a:srgbClr val="FFFF00"/>
                </a:solidFill>
                <a:latin typeface=".VnAvant"/>
              </a:rPr>
              <a:t>C©u</a:t>
            </a:r>
            <a:r>
              <a:rPr lang="en-US" sz="3000" dirty="0">
                <a:solidFill>
                  <a:srgbClr val="FFFF00"/>
                </a:solidFill>
                <a:latin typeface=".VnAvant"/>
              </a:rPr>
              <a:t> 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3000" dirty="0">
              <a:solidFill>
                <a:srgbClr val="FFFF00"/>
              </a:solidFill>
              <a:latin typeface=".VnAvant"/>
            </a:endParaRPr>
          </a:p>
        </p:txBody>
      </p:sp>
      <p:pic>
        <p:nvPicPr>
          <p:cNvPr id="17" name="Picture 16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Oval 19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43600"/>
            <a:ext cx="708025" cy="6492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5" name="Picture 24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525001" y="594360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9525001" y="5943601"/>
            <a:ext cx="708025" cy="65087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4841" name="TextBox 32"/>
          <p:cNvSpPr txBox="1">
            <a:spLocks noChangeArrowheads="1"/>
          </p:cNvSpPr>
          <p:nvPr/>
        </p:nvSpPr>
        <p:spPr bwMode="auto">
          <a:xfrm>
            <a:off x="5562600" y="990601"/>
            <a:ext cx="15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8000">
              <a:latin typeface=".VnAvant" panose="020B7200000000000000" pitchFamily="34" charset="0"/>
            </a:endParaRPr>
          </a:p>
        </p:txBody>
      </p:sp>
      <p:sp>
        <p:nvSpPr>
          <p:cNvPr id="34842" name="TextBox 33"/>
          <p:cNvSpPr txBox="1">
            <a:spLocks noChangeArrowheads="1"/>
          </p:cNvSpPr>
          <p:nvPr/>
        </p:nvSpPr>
        <p:spPr bwMode="auto">
          <a:xfrm>
            <a:off x="6019800" y="990601"/>
            <a:ext cx="76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8000">
              <a:latin typeface=".VnAvant" panose="020B7200000000000000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382000" y="1295400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.VnAvant" panose="020B7200000000000000" pitchFamily="34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8305800" y="2712626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4400" b="1" dirty="0">
                <a:latin typeface=".VnAvant" panose="020B7200000000000000" pitchFamily="34" charset="0"/>
              </a:rPr>
              <a:t>2.</a:t>
            </a:r>
            <a:r>
              <a:rPr lang="en-US" alt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534400" y="4069174"/>
            <a:ext cx="68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.VnAvant" panose="020B7200000000000000" pitchFamily="34" charset="0"/>
              </a:rPr>
              <a:t>3.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0491"/>
            <a:ext cx="1295400" cy="19070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4361147"/>
            <a:ext cx="1295400" cy="19070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12" y="4340442"/>
            <a:ext cx="1295400" cy="19070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8" y="4340441"/>
            <a:ext cx="1295400" cy="19070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63" y="1319257"/>
            <a:ext cx="1295400" cy="1907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408652"/>
            <a:ext cx="1295400" cy="190709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360491"/>
            <a:ext cx="1295400" cy="1907097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 bwMode="auto">
          <a:xfrm>
            <a:off x="9069820" y="982086"/>
            <a:ext cx="171450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­7</a:t>
            </a:r>
            <a:endParaRPr lang="en-US" alt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9095004" y="2392212"/>
            <a:ext cx="1664131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9095004" y="3851954"/>
            <a:ext cx="1716520" cy="11237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âu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8966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067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6" grpId="0"/>
      <p:bldP spid="38" grpId="0"/>
      <p:bldP spid="41" grpId="0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56357" y="5271393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10883102" y="6041338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11035163" y="599979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10923646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11129529" y="6013718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10605041" y="6094163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911579" y="6041469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10882166" y="6027087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44201" y="5172590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10953060" y="604095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10828437" y="605539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0911580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10921152" y="5987741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10812920" y="600771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982474" y="6055392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 rot="21440555">
            <a:off x="11306624" y="5981863"/>
            <a:ext cx="432987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73214" y="5271393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0" y="1014534"/>
            <a:ext cx="5102479" cy="316969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2" y="1573032"/>
            <a:ext cx="1122489" cy="96060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5" y="2590966"/>
            <a:ext cx="1143000" cy="9781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59" y="2590966"/>
            <a:ext cx="1143000" cy="97816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45" y="2533641"/>
            <a:ext cx="1143000" cy="9781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04" y="1502146"/>
            <a:ext cx="1143000" cy="978162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5242917" y="1014534"/>
            <a:ext cx="4010959" cy="30458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42" y="1363706"/>
            <a:ext cx="1150088" cy="6896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04039"/>
            <a:ext cx="1143000" cy="9781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36" y="2173607"/>
            <a:ext cx="1150088" cy="68963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04" y="2933038"/>
            <a:ext cx="1150088" cy="6896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96" y="2135493"/>
            <a:ext cx="1150088" cy="6896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02" y="1336798"/>
            <a:ext cx="1150088" cy="689630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311787" y="4428845"/>
            <a:ext cx="9084245" cy="2427790"/>
          </a:xfrm>
          <a:prstGeom prst="wave">
            <a:avLst>
              <a:gd name="adj1" fmla="val 12500"/>
              <a:gd name="adj2" fmla="val 6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8" y="4837290"/>
            <a:ext cx="1140829" cy="110645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20" y="4839222"/>
            <a:ext cx="1140829" cy="110645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64" y="4918072"/>
            <a:ext cx="1140829" cy="110645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4" y="4795076"/>
            <a:ext cx="1140829" cy="11064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33" y="5092309"/>
            <a:ext cx="1140829" cy="110645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88" y="5172590"/>
            <a:ext cx="1140829" cy="110645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78" y="5181253"/>
            <a:ext cx="1034558" cy="1106451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 bwMode="auto">
          <a:xfrm>
            <a:off x="9394313" y="1268536"/>
            <a:ext cx="2569087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1.</a:t>
            </a:r>
            <a:r>
              <a:rPr lang="en-US" sz="25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2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84" y="1336798"/>
            <a:ext cx="1122489" cy="597614"/>
          </a:xfrm>
          <a:prstGeom prst="rect">
            <a:avLst/>
          </a:prstGeom>
        </p:spPr>
      </p:pic>
      <p:sp>
        <p:nvSpPr>
          <p:cNvPr id="71" name="Rounded Rectangle 70"/>
          <p:cNvSpPr/>
          <p:nvPr/>
        </p:nvSpPr>
        <p:spPr bwMode="auto">
          <a:xfrm>
            <a:off x="9393954" y="2470451"/>
            <a:ext cx="2569445" cy="8512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56" y="2563133"/>
            <a:ext cx="803907" cy="722881"/>
          </a:xfrm>
          <a:prstGeom prst="rect">
            <a:avLst/>
          </a:prstGeom>
        </p:spPr>
      </p:pic>
      <p:sp>
        <p:nvSpPr>
          <p:cNvPr id="74" name="Rounded Rectangle 73"/>
          <p:cNvSpPr/>
          <p:nvPr/>
        </p:nvSpPr>
        <p:spPr bwMode="auto">
          <a:xfrm>
            <a:off x="9335090" y="3639646"/>
            <a:ext cx="2650552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60" y="3678115"/>
            <a:ext cx="1027146" cy="706254"/>
          </a:xfrm>
          <a:prstGeom prst="rect">
            <a:avLst/>
          </a:prstGeom>
        </p:spPr>
      </p:pic>
      <p:pic>
        <p:nvPicPr>
          <p:cNvPr id="4" name="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0824729" y="570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73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56" grpId="0" animBg="1"/>
      <p:bldP spid="71" grpId="0" animBg="1"/>
      <p:bldP spid="71" grpId="1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38999" y="2495232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.VnAvant" pitchFamily="34" charset="0"/>
              </a:rPr>
              <a:t>2.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1364932"/>
            <a:ext cx="3657599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.VnAvant" pitchFamily="34" charset="0"/>
              </a:rPr>
              <a:t>1.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287491" y="3773409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17676"/>
            <a:ext cx="1447800" cy="2362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4" y="4260851"/>
            <a:ext cx="1447800" cy="2362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46" y="4237315"/>
            <a:ext cx="1447800" cy="2362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09" y="1627047"/>
            <a:ext cx="1447800" cy="2362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7" y="1690178"/>
            <a:ext cx="1447800" cy="2362200"/>
          </a:xfrm>
          <a:prstGeom prst="rect">
            <a:avLst/>
          </a:prstGeom>
        </p:spPr>
      </p:pic>
      <p:pic>
        <p:nvPicPr>
          <p:cNvPr id="2" name="Câu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125200" y="22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848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315200" y="1364932"/>
            <a:ext cx="3657599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70C0"/>
                </a:solidFill>
                <a:latin typeface=".VnAvant" pitchFamily="34" charset="0"/>
              </a:rPr>
              <a:t>1.</a:t>
            </a:r>
            <a:r>
              <a:rPr lang="en-US" sz="3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1" y="1663148"/>
            <a:ext cx="1363979" cy="20062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5" y="4434375"/>
            <a:ext cx="1363979" cy="200626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09" y="4434375"/>
            <a:ext cx="1363979" cy="20062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86" y="4419655"/>
            <a:ext cx="1363979" cy="20062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65" y="4419656"/>
            <a:ext cx="1363979" cy="20062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33" y="1754703"/>
            <a:ext cx="1363979" cy="20062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1" y="1754702"/>
            <a:ext cx="1363979" cy="2006265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 bwMode="auto">
          <a:xfrm>
            <a:off x="7315200" y="2451367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7315200" y="3537802"/>
            <a:ext cx="3733800" cy="61293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bưu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âu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968102" y="70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23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377260" y="1820888"/>
            <a:ext cx="1370983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.VnAvant"/>
              </a:rPr>
              <a:t>1.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5</a:t>
            </a:r>
            <a:endParaRPr lang="en-US" sz="25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377261" y="3955350"/>
            <a:ext cx="1382370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.VnAvant"/>
              </a:rPr>
              <a:t>3.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6</a:t>
            </a:r>
            <a:endParaRPr lang="en-US" sz="25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77261" y="2951909"/>
            <a:ext cx="1382370" cy="4770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500" b="1" dirty="0" smtClean="0">
                <a:solidFill>
                  <a:srgbClr val="0070C0"/>
                </a:solidFill>
                <a:latin typeface=".VnAvant"/>
              </a:rPr>
              <a:t>2.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2500" b="1" dirty="0" smtClean="0">
                <a:solidFill>
                  <a:srgbClr val="FF0000"/>
                </a:solidFill>
                <a:latin typeface=".VnAvant"/>
              </a:rPr>
              <a:t> 4</a:t>
            </a:r>
            <a:endParaRPr lang="en-US" sz="25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09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9" y="2471276"/>
            <a:ext cx="1219200" cy="20169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8" y="2471276"/>
            <a:ext cx="1219200" cy="20169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88" y="2471277"/>
            <a:ext cx="1219200" cy="20169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98" y="2471277"/>
            <a:ext cx="1219200" cy="20169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70" y="2436273"/>
            <a:ext cx="1219200" cy="20169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380" y="2471276"/>
            <a:ext cx="1219200" cy="201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07" y="2471276"/>
            <a:ext cx="1219201" cy="1981910"/>
          </a:xfrm>
          <a:prstGeom prst="rect">
            <a:avLst/>
          </a:prstGeom>
        </p:spPr>
      </p:pic>
      <p:pic>
        <p:nvPicPr>
          <p:cNvPr id="4" name="Câu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08204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17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300">
              <a:latin typeface=".VnAvant" panose="020B7200000000000000" pitchFamily="34" charset="0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5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5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34400" y="1820888"/>
            <a:ext cx="2213843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0070C0"/>
                </a:solidFill>
                <a:latin typeface=".VnAvant"/>
              </a:rPr>
              <a:t>1.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3</a:t>
            </a:r>
            <a:endParaRPr lang="en-US" sz="3500" b="1" dirty="0">
              <a:solidFill>
                <a:srgbClr val="FF0000"/>
              </a:solidFill>
              <a:latin typeface=".VnAvan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534400" y="3955350"/>
            <a:ext cx="2225231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0070C0"/>
                </a:solidFill>
                <a:latin typeface=".VnAvant"/>
              </a:rPr>
              <a:t>3.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.VnAvant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534400" y="2951909"/>
            <a:ext cx="2225231" cy="630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500" b="1" dirty="0" smtClean="0">
                <a:solidFill>
                  <a:srgbClr val="0070C0"/>
                </a:solidFill>
                <a:latin typeface=".VnAvant"/>
              </a:rPr>
              <a:t>2.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.VnAvant"/>
              </a:rPr>
              <a:t>Thứ</a:t>
            </a:r>
            <a:r>
              <a:rPr lang="en-US" sz="3500" b="1" dirty="0" smtClean="0">
                <a:solidFill>
                  <a:srgbClr val="FF0000"/>
                </a:solidFill>
                <a:latin typeface=".VnAvant"/>
              </a:rPr>
              <a:t> 5</a:t>
            </a:r>
            <a:endParaRPr lang="en-US" sz="3500" b="1" dirty="0">
              <a:solidFill>
                <a:srgbClr val="FF0000"/>
              </a:solidFill>
              <a:latin typeface=".VnAvant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909" y="1219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95250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dong-ho-bao-thuc-17065_1_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981576"/>
            <a:ext cx="1219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Oval 21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9448801" y="57435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897027"/>
            <a:ext cx="1143000" cy="8535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85838"/>
            <a:ext cx="1143000" cy="8888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55" y="3321054"/>
            <a:ext cx="1143000" cy="79081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4076614"/>
            <a:ext cx="1143000" cy="8865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5035927"/>
            <a:ext cx="1143000" cy="8558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73" y="5964547"/>
            <a:ext cx="1143000" cy="8490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38" y="2601866"/>
            <a:ext cx="1160431" cy="788533"/>
          </a:xfrm>
          <a:prstGeom prst="rect">
            <a:avLst/>
          </a:prstGeom>
        </p:spPr>
      </p:pic>
      <p:pic>
        <p:nvPicPr>
          <p:cNvPr id="2" name="Câu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0972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03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2" y="2015836"/>
            <a:ext cx="1470567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" y="2015836"/>
            <a:ext cx="1470567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6" y="2015836"/>
            <a:ext cx="1470567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0" y="2015836"/>
            <a:ext cx="1470567" cy="205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7" y="2015836"/>
            <a:ext cx="1470567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1" y="2015836"/>
            <a:ext cx="1470567" cy="2057400"/>
          </a:xfrm>
          <a:prstGeom prst="rect">
            <a:avLst/>
          </a:prstGeom>
        </p:spPr>
      </p:pic>
      <p:sp>
        <p:nvSpPr>
          <p:cNvPr id="28" name="Flowchart: Process 27"/>
          <p:cNvSpPr/>
          <p:nvPr/>
        </p:nvSpPr>
        <p:spPr>
          <a:xfrm>
            <a:off x="10058400" y="1932708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53" y="2015836"/>
            <a:ext cx="148271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88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623455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7</a:t>
            </a:r>
            <a:endParaRPr lang="vi-VN" sz="413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609600"/>
            <a:ext cx="330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248400" y="6402388"/>
            <a:ext cx="4419600" cy="227012"/>
          </a:xfrm>
          <a:prstGeom prst="rect">
            <a:avLst/>
          </a:prstGeom>
          <a:gradFill rotWithShape="1">
            <a:gsLst>
              <a:gs pos="0">
                <a:srgbClr val="CC00CC">
                  <a:alpha val="0"/>
                </a:srgbClr>
              </a:gs>
              <a:gs pos="100000">
                <a:srgbClr val="DD65B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400"/>
          </a:p>
        </p:txBody>
      </p:sp>
      <p:pic>
        <p:nvPicPr>
          <p:cNvPr id="12294" name="Picture 15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177338" y="-566738"/>
            <a:ext cx="762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WordArt 8"/>
          <p:cNvSpPr>
            <a:spLocks noChangeArrowheads="1" noChangeShapeType="1" noTextEdit="1"/>
          </p:cNvSpPr>
          <p:nvPr/>
        </p:nvSpPr>
        <p:spPr bwMode="auto">
          <a:xfrm rot="5400000">
            <a:off x="4343400" y="3124200"/>
            <a:ext cx="2438400" cy="1524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/>
            <a:r>
              <a:rPr lang="en-US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  <p:pic>
        <p:nvPicPr>
          <p:cNvPr id="12300" name="Picture 11" descr="1315570erpqxojwm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8834438" y="5262563"/>
            <a:ext cx="76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24400" y="2514600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4724400" y="3276600"/>
            <a:ext cx="1676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52" y="2015836"/>
            <a:ext cx="1470567" cy="2057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" y="2015836"/>
            <a:ext cx="1470567" cy="2057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6" y="2015836"/>
            <a:ext cx="1470567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760" y="2015836"/>
            <a:ext cx="1470567" cy="2057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47" y="2015836"/>
            <a:ext cx="1470567" cy="2057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771" y="2015836"/>
            <a:ext cx="1470567" cy="2057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53" y="2015836"/>
            <a:ext cx="1482715" cy="2057400"/>
          </a:xfrm>
          <a:prstGeom prst="rect">
            <a:avLst/>
          </a:prstGeom>
        </p:spPr>
      </p:pic>
      <p:sp>
        <p:nvSpPr>
          <p:cNvPr id="34" name="Flowchart: Process 33"/>
          <p:cNvSpPr/>
          <p:nvPr/>
        </p:nvSpPr>
        <p:spPr>
          <a:xfrm>
            <a:off x="10058400" y="1981200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3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1" y="1485896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76" y="1569018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363" y="1485896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898" y="1569018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10" y="1659074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340" y="1659074"/>
            <a:ext cx="1470567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45" y="1654311"/>
            <a:ext cx="1482715" cy="2057400"/>
          </a:xfrm>
          <a:prstGeom prst="rect">
            <a:avLst/>
          </a:prstGeom>
        </p:spPr>
      </p:pic>
      <p:sp>
        <p:nvSpPr>
          <p:cNvPr id="10" name="Flowchart: Process 9"/>
          <p:cNvSpPr/>
          <p:nvPr/>
        </p:nvSpPr>
        <p:spPr>
          <a:xfrm>
            <a:off x="10308533" y="1569018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29886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1661775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093665" y="3794401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4366559" y="3803056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5661352" y="3827310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273952" y="3827310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8705842" y="3841165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44543" y="266042"/>
            <a:ext cx="5309481" cy="495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39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09479 -0.04004 C -0.11445 -0.04907 -0.14401 -0.05393 -0.17513 -0.05393 C -0.21041 -0.05393 -0.2388 -0.04907 -0.25846 -0.04004 L -0.35312 -3.7037E-6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6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0.02593 L 0.12096 0.06922 C 0.13698 0.07917 0.16093 0.08449 0.18619 0.08449 C 0.21484 0.08449 0.23776 0.07917 0.25377 0.06922 L 0.33059 0.02593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" y="1462083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32" y="1466845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99" y="1509707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966" y="1457320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49" y="1466845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20" y="1309544"/>
            <a:ext cx="1470567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7" y="1509707"/>
            <a:ext cx="1482715" cy="2057400"/>
          </a:xfrm>
          <a:prstGeom prst="rect">
            <a:avLst/>
          </a:prstGeom>
        </p:spPr>
      </p:pic>
      <p:sp>
        <p:nvSpPr>
          <p:cNvPr id="17" name="Flowchart: Process 16"/>
          <p:cNvSpPr/>
          <p:nvPr/>
        </p:nvSpPr>
        <p:spPr>
          <a:xfrm>
            <a:off x="9459128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1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6199281" y="3686302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7906602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4547574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1" name="Flowchart: Process 20"/>
          <p:cNvSpPr/>
          <p:nvPr/>
        </p:nvSpPr>
        <p:spPr>
          <a:xfrm>
            <a:off x="2995256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1547232" y="3714015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rgbClr val="0070C0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23" name="Flowchart: Process 22"/>
          <p:cNvSpPr/>
          <p:nvPr/>
        </p:nvSpPr>
        <p:spPr>
          <a:xfrm>
            <a:off x="351284" y="3695827"/>
            <a:ext cx="921328" cy="1312726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7</a:t>
            </a:r>
            <a:endParaRPr lang="en-US" sz="100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4543" y="266042"/>
            <a:ext cx="5309481" cy="4959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10453718" y="1643050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263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2 -0.06551 L -0.13138 0.16597 C -0.15833 0.21713 -0.20065 0.24769 -0.24609 0.25324 C -0.29791 0.25972 -0.34023 0.23959 -0.37083 0.1956 L -0.51797 -0.00139 " pathEditMode="relative" rAng="10560000" ptsTypes="AAA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-0.00138 L 0.10989 0.12477 C 0.13893 0.15255 0.18203 0.16945 0.22799 0.16945 C 0.27942 0.16945 0.32083 0.15255 0.34974 0.12477 L 0.48906 -0.00138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" y="1801519"/>
            <a:ext cx="1470567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54" y="1801519"/>
            <a:ext cx="1470567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668" y="1836584"/>
            <a:ext cx="1470567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864" y="1836584"/>
            <a:ext cx="1470567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71" y="1847832"/>
            <a:ext cx="14705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16" y="1781166"/>
            <a:ext cx="147056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526" y="1801519"/>
            <a:ext cx="1482715" cy="2057400"/>
          </a:xfrm>
          <a:prstGeom prst="rect">
            <a:avLst/>
          </a:prstGeom>
        </p:spPr>
      </p:pic>
      <p:sp>
        <p:nvSpPr>
          <p:cNvPr id="9" name="Flowchart: Process 8"/>
          <p:cNvSpPr/>
          <p:nvPr/>
        </p:nvSpPr>
        <p:spPr>
          <a:xfrm>
            <a:off x="10181168" y="1709587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7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7801886" y="1560094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7811541" y="1571342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7792231" y="1571342"/>
            <a:ext cx="1501776" cy="233389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37283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74&quot;&gt;&lt;object type=&quot;3&quot; unique_id=&quot;10075&quot;&gt;&lt;property id=&quot;20148&quot; value=&quot;5&quot;/&gt;&lt;property id=&quot;20300&quot; value=&quot;Slide 1 - &amp;quot;UBND Quận Long Biên&amp;#x0D;&amp;#x0A;Trường mầm non Long Biên A&amp;quot;&quot;/&gt;&lt;property id=&quot;20307&quot; value=&quot;290&quot;/&gt;&lt;/object&gt;&lt;object type=&quot;3&quot; unique_id=&quot;10076&quot;&gt;&lt;property id=&quot;20148&quot; value=&quot;5&quot;/&gt;&lt;property id=&quot;20300&quot; value=&quot;Slide 2&quot;/&gt;&lt;property id=&quot;20307&quot; value=&quot;331&quot;/&gt;&lt;/object&gt;&lt;object type=&quot;3&quot; unique_id=&quot;10077&quot;&gt;&lt;property id=&quot;20148&quot; value=&quot;5&quot;/&gt;&lt;property id=&quot;20300&quot; value=&quot;Slide 3&quot;/&gt;&lt;property id=&quot;20307&quot; value=&quot;334&quot;/&gt;&lt;/object&gt;&lt;object type=&quot;3&quot; unique_id=&quot;10078&quot;&gt;&lt;property id=&quot;20148&quot; value=&quot;5&quot;/&gt;&lt;property id=&quot;20300&quot; value=&quot;Slide 4 - &amp;quot;Dạy trẻ nhận biết số 7, số lượng và số thứ tự trong phạm vi 7.&amp;quot;&quot;/&gt;&lt;property id=&quot;20307&quot; value=&quot;275&quot;/&gt;&lt;/object&gt;&lt;object type=&quot;3&quot; unique_id=&quot;10079&quot;&gt;&lt;property id=&quot;20148&quot; value=&quot;5&quot;/&gt;&lt;property id=&quot;20300&quot; value=&quot;Slide 5&quot;/&gt;&lt;property id=&quot;20307&quot; value=&quot;314&quot;/&gt;&lt;/object&gt;&lt;object type=&quot;3&quot; unique_id=&quot;10080&quot;&gt;&lt;property id=&quot;20148&quot; value=&quot;5&quot;/&gt;&lt;property id=&quot;20300&quot; value=&quot;Slide 6&quot;/&gt;&lt;property id=&quot;20307&quot; value=&quot;297&quot;/&gt;&lt;/object&gt;&lt;object type=&quot;3&quot; unique_id=&quot;10081&quot;&gt;&lt;property id=&quot;20148&quot; value=&quot;5&quot;/&gt;&lt;property id=&quot;20300&quot; value=&quot;Slide 7&quot;/&gt;&lt;property id=&quot;20307&quot; value=&quot;338&quot;/&gt;&lt;/object&gt;&lt;object type=&quot;3&quot; unique_id=&quot;10082&quot;&gt;&lt;property id=&quot;20148&quot; value=&quot;5&quot;/&gt;&lt;property id=&quot;20300&quot; value=&quot;Slide 8&quot;/&gt;&lt;property id=&quot;20307&quot; value=&quot;339&quot;/&gt;&lt;/object&gt;&lt;object type=&quot;3&quot; unique_id=&quot;10083&quot;&gt;&lt;property id=&quot;20148&quot; value=&quot;5&quot;/&gt;&lt;property id=&quot;20300&quot; value=&quot;Slide 9&quot;/&gt;&lt;property id=&quot;20307&quot; value=&quot;316&quot;/&gt;&lt;/object&gt;&lt;object type=&quot;3&quot; unique_id=&quot;10084&quot;&gt;&lt;property id=&quot;20148&quot; value=&quot;5&quot;/&gt;&lt;property id=&quot;20300&quot; value=&quot;Slide 10&quot;/&gt;&lt;property id=&quot;20307&quot; value=&quot;317&quot;/&gt;&lt;/object&gt;&lt;object type=&quot;3&quot; unique_id=&quot;10085&quot;&gt;&lt;property id=&quot;20148&quot; value=&quot;5&quot;/&gt;&lt;property id=&quot;20300&quot; value=&quot;Slide 11&quot;/&gt;&lt;property id=&quot;20307&quot; value=&quot;319&quot;/&gt;&lt;/object&gt;&lt;object type=&quot;3&quot; unique_id=&quot;10086&quot;&gt;&lt;property id=&quot;20148&quot; value=&quot;5&quot;/&gt;&lt;property id=&quot;20300&quot; value=&quot;Slide 12&quot;/&gt;&lt;property id=&quot;20307&quot; value=&quot;329&quot;/&gt;&lt;/object&gt;&lt;object type=&quot;3&quot; unique_id=&quot;10087&quot;&gt;&lt;property id=&quot;20148&quot; value=&quot;5&quot;/&gt;&lt;property id=&quot;20300&quot; value=&quot;Slide 13&quot;/&gt;&lt;property id=&quot;20307&quot; value=&quot;326&quot;/&gt;&lt;/object&gt;&lt;object type=&quot;3&quot; unique_id=&quot;10088&quot;&gt;&lt;property id=&quot;20148&quot; value=&quot;5&quot;/&gt;&lt;property id=&quot;20300&quot; value=&quot;Slide 14&quot;/&gt;&lt;property id=&quot;20307&quot; value=&quot;335&quot;/&gt;&lt;/object&gt;&lt;object type=&quot;3&quot; unique_id=&quot;10089&quot;&gt;&lt;property id=&quot;20148&quot; value=&quot;5&quot;/&gt;&lt;property id=&quot;20300&quot; value=&quot;Slide 15&quot;/&gt;&lt;property id=&quot;20307&quot; value=&quot;320&quot;/&gt;&lt;/object&gt;&lt;object type=&quot;3&quot; unique_id=&quot;10090&quot;&gt;&lt;property id=&quot;20148&quot; value=&quot;5&quot;/&gt;&lt;property id=&quot;20300&quot; value=&quot;Slide 16&quot;/&gt;&lt;property id=&quot;20307&quot; value=&quot;328&quot;/&gt;&lt;/object&gt;&lt;object type=&quot;3&quot; unique_id=&quot;10091&quot;&gt;&lt;property id=&quot;20148&quot; value=&quot;5&quot;/&gt;&lt;property id=&quot;20300&quot; value=&quot;Slide 17&quot;/&gt;&lt;property id=&quot;20307&quot; value=&quot;322&quot;/&gt;&lt;/object&gt;&lt;object type=&quot;3&quot; unique_id=&quot;10092&quot;&gt;&lt;property id=&quot;20148&quot; value=&quot;5&quot;/&gt;&lt;property id=&quot;20300&quot; value=&quot;Slide 18&quot;/&gt;&lt;property id=&quot;20307&quot; value=&quot;324&quot;/&gt;&lt;/object&gt;&lt;object type=&quot;3&quot; unique_id=&quot;10093&quot;&gt;&lt;property id=&quot;20148&quot; value=&quot;5&quot;/&gt;&lt;property id=&quot;20300&quot; value=&quot;Slide 19&quot;/&gt;&lt;property id=&quot;20307&quot; value=&quot;323&quot;/&gt;&lt;/object&gt;&lt;object type=&quot;3&quot; unique_id=&quot;10094&quot;&gt;&lt;property id=&quot;20148&quot; value=&quot;5&quot;/&gt;&lt;property id=&quot;20300&quot; value=&quot;Slide 20&quot;/&gt;&lt;property id=&quot;20307&quot; value=&quot;325&quot;/&gt;&lt;/object&gt;&lt;object type=&quot;3&quot; unique_id=&quot;10095&quot;&gt;&lt;property id=&quot;20148&quot; value=&quot;5&quot;/&gt;&lt;property id=&quot;20300&quot; value=&quot;Slide 21&quot;/&gt;&lt;property id=&quot;20307&quot; value=&quot;313&quot;/&gt;&lt;/object&gt;&lt;object type=&quot;3&quot; unique_id=&quot;10096&quot;&gt;&lt;property id=&quot;20148&quot; value=&quot;5&quot;/&gt;&lt;property id=&quot;20300&quot; value=&quot;Slide 22&quot;/&gt;&lt;property id=&quot;20307&quot; value=&quot;336&quot;/&gt;&lt;/object&gt;&lt;/object&gt;&lt;object type=&quot;8&quot; unique_id=&quot;101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343</Words>
  <Application>Microsoft Office PowerPoint</Application>
  <PresentationFormat>Widescreen</PresentationFormat>
  <Paragraphs>138</Paragraphs>
  <Slides>16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.VnAvant</vt:lpstr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Admin</cp:lastModifiedBy>
  <cp:revision>257</cp:revision>
  <dcterms:created xsi:type="dcterms:W3CDTF">2016-10-17T08:30:31Z</dcterms:created>
  <dcterms:modified xsi:type="dcterms:W3CDTF">2021-03-11T02:29:50Z</dcterms:modified>
</cp:coreProperties>
</file>