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04" r:id="rId3"/>
    <p:sldId id="320" r:id="rId4"/>
    <p:sldId id="316" r:id="rId5"/>
    <p:sldId id="322" r:id="rId6"/>
    <p:sldId id="328" r:id="rId7"/>
    <p:sldId id="267" r:id="rId8"/>
    <p:sldId id="323" r:id="rId9"/>
    <p:sldId id="327" r:id="rId10"/>
    <p:sldId id="311" r:id="rId11"/>
    <p:sldId id="312" r:id="rId12"/>
    <p:sldId id="284" r:id="rId13"/>
    <p:sldId id="308" r:id="rId14"/>
    <p:sldId id="309" r:id="rId15"/>
    <p:sldId id="310" r:id="rId16"/>
    <p:sldId id="289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 horzBarState="maximized">
    <p:restoredLeft sz="24561" autoAdjust="0"/>
    <p:restoredTop sz="53775" autoAdjust="0"/>
  </p:normalViewPr>
  <p:slideViewPr>
    <p:cSldViewPr>
      <p:cViewPr varScale="1">
        <p:scale>
          <a:sx n="79" d="100"/>
          <a:sy n="79" d="100"/>
        </p:scale>
        <p:origin x="-8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DC4AD-E52E-4E01-BE74-0EF1C3247F83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D889D-B23E-4D6C-BD76-577852FD1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42CAA-4A4F-465A-94B9-3CFC94E70ED8}" type="slidenum">
              <a:rPr lang="en-US"/>
              <a:pPr/>
              <a:t>3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2B81C-ABE5-4766-A982-2CDFF0BCF578}" type="slidenum">
              <a:rPr lang="en-US"/>
              <a:pPr/>
              <a:t>5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2B81C-ABE5-4766-A982-2CDFF0BCF578}" type="slidenum">
              <a:rPr lang="en-US"/>
              <a:pPr/>
              <a:t>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19EA-25A3-4326-882F-CA9CAFBF146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F19EA-25A3-4326-882F-CA9CAFBF146C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424BE-C2F0-4CB6-9611-BF425DA83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file:///C:\Users\TCT%20Computer\Desktop\Ghi%20&#226;m%20CC\Ghi%20&#226;m%20CC\Gi&#7899;i%20thi&#7879;u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0.wav"/><Relationship Id="rId7" Type="http://schemas.openxmlformats.org/officeDocument/2006/relationships/image" Target="../media/image20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wav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audio12.wav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6.wav"/><Relationship Id="rId12" Type="http://schemas.openxmlformats.org/officeDocument/2006/relationships/image" Target="../media/image7.png"/><Relationship Id="rId2" Type="http://schemas.openxmlformats.org/officeDocument/2006/relationships/audio" Target="../media/audio13.wav"/><Relationship Id="rId1" Type="http://schemas.openxmlformats.org/officeDocument/2006/relationships/tags" Target="../tags/tag14.xml"/><Relationship Id="rId6" Type="http://schemas.openxmlformats.org/officeDocument/2006/relationships/audio" Target="../media/audio15.wav"/><Relationship Id="rId11" Type="http://schemas.openxmlformats.org/officeDocument/2006/relationships/image" Target="../media/image23.jpeg"/><Relationship Id="rId5" Type="http://schemas.openxmlformats.org/officeDocument/2006/relationships/audio" Target="../media/audio14.wav"/><Relationship Id="rId10" Type="http://schemas.openxmlformats.org/officeDocument/2006/relationships/image" Target="../media/image22.jpeg"/><Relationship Id="rId4" Type="http://schemas.openxmlformats.org/officeDocument/2006/relationships/notesSlide" Target="../notesSlides/notesSlide6.xml"/><Relationship Id="rId9" Type="http://schemas.openxmlformats.org/officeDocument/2006/relationships/audio" Target="../media/audio18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6.wav"/><Relationship Id="rId12" Type="http://schemas.openxmlformats.org/officeDocument/2006/relationships/image" Target="../media/image7.png"/><Relationship Id="rId2" Type="http://schemas.openxmlformats.org/officeDocument/2006/relationships/audio" Target="../media/audio19.wav"/><Relationship Id="rId1" Type="http://schemas.openxmlformats.org/officeDocument/2006/relationships/tags" Target="../tags/tag15.xml"/><Relationship Id="rId6" Type="http://schemas.openxmlformats.org/officeDocument/2006/relationships/audio" Target="../media/audio15.wav"/><Relationship Id="rId11" Type="http://schemas.openxmlformats.org/officeDocument/2006/relationships/image" Target="../media/image24.jpeg"/><Relationship Id="rId5" Type="http://schemas.openxmlformats.org/officeDocument/2006/relationships/audio" Target="../media/audio14.wav"/><Relationship Id="rId10" Type="http://schemas.openxmlformats.org/officeDocument/2006/relationships/image" Target="../media/image22.jpeg"/><Relationship Id="rId4" Type="http://schemas.openxmlformats.org/officeDocument/2006/relationships/notesSlide" Target="../notesSlides/notesSlide7.xml"/><Relationship Id="rId9" Type="http://schemas.openxmlformats.org/officeDocument/2006/relationships/audio" Target="../media/audio1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7.wav"/><Relationship Id="rId2" Type="http://schemas.openxmlformats.org/officeDocument/2006/relationships/audio" Target="../media/audio20.wav"/><Relationship Id="rId1" Type="http://schemas.openxmlformats.org/officeDocument/2006/relationships/tags" Target="../tags/tag16.xml"/><Relationship Id="rId6" Type="http://schemas.openxmlformats.org/officeDocument/2006/relationships/audio" Target="../media/audio16.wav"/><Relationship Id="rId11" Type="http://schemas.openxmlformats.org/officeDocument/2006/relationships/image" Target="../media/image7.png"/><Relationship Id="rId5" Type="http://schemas.openxmlformats.org/officeDocument/2006/relationships/audio" Target="../media/audio15.wav"/><Relationship Id="rId10" Type="http://schemas.openxmlformats.org/officeDocument/2006/relationships/image" Target="../media/image25.jpeg"/><Relationship Id="rId4" Type="http://schemas.openxmlformats.org/officeDocument/2006/relationships/audio" Target="../media/audio14.wav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7.wav"/><Relationship Id="rId2" Type="http://schemas.openxmlformats.org/officeDocument/2006/relationships/audio" Target="../media/audio21.wav"/><Relationship Id="rId1" Type="http://schemas.openxmlformats.org/officeDocument/2006/relationships/tags" Target="../tags/tag17.xml"/><Relationship Id="rId6" Type="http://schemas.openxmlformats.org/officeDocument/2006/relationships/audio" Target="../media/audio15.wav"/><Relationship Id="rId11" Type="http://schemas.openxmlformats.org/officeDocument/2006/relationships/image" Target="../media/image7.png"/><Relationship Id="rId5" Type="http://schemas.openxmlformats.org/officeDocument/2006/relationships/audio" Target="../media/audio16.wav"/><Relationship Id="rId10" Type="http://schemas.openxmlformats.org/officeDocument/2006/relationships/image" Target="../media/image26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file:///C:\Users\TCT%20Computer\Desktop\Ghi%20&#226;m%20CC\Ghi%20&#226;m%20CC\LQ%20ch&#7919;%20v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8.wmf"/><Relationship Id="rId12" Type="http://schemas.openxmlformats.org/officeDocument/2006/relationships/image" Target="../media/image3.png"/><Relationship Id="rId2" Type="http://schemas.openxmlformats.org/officeDocument/2006/relationships/audio" Target="file:///C:\Users\TCT%20Computer\Desktop\Ghi%20&#226;m%20CC\Ghi%20&#226;m%20CC\cau%20tao%20chu%20v.mp3" TargetMode="External"/><Relationship Id="rId1" Type="http://schemas.openxmlformats.org/officeDocument/2006/relationships/tags" Target="../tags/tag4.xml"/><Relationship Id="rId6" Type="http://schemas.openxmlformats.org/officeDocument/2006/relationships/slide" Target="slide12.xml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file:///C:\Users\TCT%20Computer\Desktop\Ghi%20&#226;m%20CC\Ghi%20&#226;m%20CC\phat%20am%20chu%20r.mp3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3.png"/><Relationship Id="rId3" Type="http://schemas.openxmlformats.org/officeDocument/2006/relationships/audio" Target="../media/audio5.wav"/><Relationship Id="rId7" Type="http://schemas.openxmlformats.org/officeDocument/2006/relationships/image" Target="../media/image8.wmf"/><Relationship Id="rId12" Type="http://schemas.openxmlformats.org/officeDocument/2006/relationships/image" Target="../media/image15.png"/><Relationship Id="rId2" Type="http://schemas.openxmlformats.org/officeDocument/2006/relationships/audio" Target="file:///C:\Users\TCT%20Computer\Desktop\Ghi%20&#226;m%20CC\Ghi%20&#226;m%20CC\cau%20tao%20chu%20r.mp3" TargetMode="External"/><Relationship Id="rId1" Type="http://schemas.openxmlformats.org/officeDocument/2006/relationships/tags" Target="../tags/tag6.xml"/><Relationship Id="rId6" Type="http://schemas.openxmlformats.org/officeDocument/2006/relationships/slide" Target="slide12.xml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gif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file:///C:\Users\TCT%20Computer\Desktop\dong%20dao%20-%201%20(mp3cut.net).mp3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12" Type="http://schemas.openxmlformats.org/officeDocument/2006/relationships/image" Target="../media/image15.png"/><Relationship Id="rId2" Type="http://schemas.openxmlformats.org/officeDocument/2006/relationships/audio" Target="../media/audio8.wav"/><Relationship Id="rId1" Type="http://schemas.openxmlformats.org/officeDocument/2006/relationships/tags" Target="../tags/tag9.xml"/><Relationship Id="rId6" Type="http://schemas.openxmlformats.org/officeDocument/2006/relationships/image" Target="../media/image8.wmf"/><Relationship Id="rId11" Type="http://schemas.openxmlformats.org/officeDocument/2006/relationships/image" Target="../media/image18.gif"/><Relationship Id="rId5" Type="http://schemas.openxmlformats.org/officeDocument/2006/relationships/slide" Target="slide12.xml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676400" y="2209800"/>
            <a:ext cx="6324600" cy="24622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MN Long Biên A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vực: Phát triển ngôn ngữ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chữ cái: v - r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MGL 5-6 tuổi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219200" y="914400"/>
            <a:ext cx="6477000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>
              <a:defRPr/>
            </a:pP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572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iới thiệ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400800" y="6096000"/>
            <a:ext cx="304800" cy="304800"/>
          </a:xfrm>
          <a:prstGeom prst="rect">
            <a:avLst/>
          </a:prstGeom>
        </p:spPr>
      </p:pic>
      <p:pic>
        <p:nvPicPr>
          <p:cNvPr id="12" name="Picture 3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~PP3866.WAV">
            <a:hlinkClick r:id="" action="ppaction://media"/>
          </p:cNvPr>
          <p:cNvPicPr>
            <a:picLocks noRot="1" noChangeAspect="1"/>
          </p:cNvPicPr>
          <p:nvPr>
            <a:wavAudioFile r:embed="rId3" name="~PP3866.WAV"/>
          </p:nvPr>
        </p:nvPicPr>
        <p:blipFill>
          <a:blip r:embed="rId10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1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638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2133600"/>
            <a:ext cx="1981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0070C0"/>
                </a:solidFill>
                <a:latin typeface=".VnAvant" pitchFamily="34" charset="0"/>
              </a:rPr>
              <a:t>v</a:t>
            </a:r>
            <a:endParaRPr lang="en-US" sz="166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0" y="2133600"/>
            <a:ext cx="19812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1905000" y="152400"/>
            <a:ext cx="1752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0070C0"/>
                </a:solidFill>
              </a:rPr>
              <a:t>V</a:t>
            </a:r>
            <a:endParaRPr lang="en-US" sz="16600" b="1" dirty="0">
              <a:solidFill>
                <a:srgbClr val="0070C0"/>
              </a:solidFill>
            </a:endParaRPr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5334000" y="152400"/>
            <a:ext cx="2133600" cy="22098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R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91200" y="5486400"/>
          <a:ext cx="1447800" cy="1066800"/>
        </p:xfrm>
        <a:graphic>
          <a:graphicData uri="http://schemas.openxmlformats.org/presentationml/2006/ole">
            <p:oleObj spid="_x0000_s2050" name="CorelDRAW" r:id="rId6" imgW="3812400" imgH="4221000" progId="">
              <p:embed/>
            </p:oleObj>
          </a:graphicData>
        </a:graphic>
      </p:graphicFrame>
      <p:pic>
        <p:nvPicPr>
          <p:cNvPr id="10" name="Picture 4" descr="chu r viet thuo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53340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0" y="0"/>
            <a:ext cx="30235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Các kiểu chữ v- r</a:t>
            </a:r>
            <a:endParaRPr lang="vi-VN" sz="3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~PP217.WAV">
            <a:hlinkClick r:id="" action="ppaction://media"/>
          </p:cNvPr>
          <p:cNvPicPr>
            <a:picLocks noRot="1" noChangeAspect="1"/>
          </p:cNvPicPr>
          <p:nvPr>
            <a:wavAudioFile r:embed="rId3" name="~PP217.WAV"/>
          </p:nvPr>
        </p:nvPicPr>
        <p:blipFill>
          <a:blip r:embed="rId8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1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8200" y="2286000"/>
            <a:ext cx="3657600" cy="266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209800"/>
            <a:ext cx="4495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38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16600" b="1" smtClean="0">
                <a:solidFill>
                  <a:srgbClr val="FF0000"/>
                </a:solidFill>
                <a:latin typeface=".VnArial" pitchFamily="34" charset="0"/>
              </a:rPr>
              <a:t>v</a:t>
            </a:r>
            <a:r>
              <a:rPr lang="en-US" sz="16600" smtClean="0">
                <a:solidFill>
                  <a:srgbClr val="FF0000"/>
                </a:solidFill>
                <a:latin typeface=".VnArial" pitchFamily="34" charset="0"/>
              </a:rPr>
              <a:t>  -</a:t>
            </a:r>
            <a:r>
              <a:rPr lang="en-US" sz="13800" smtClean="0">
                <a:solidFill>
                  <a:srgbClr val="FF0000"/>
                </a:solidFill>
                <a:latin typeface=".VnArial" pitchFamily="34" charset="0"/>
              </a:rPr>
              <a:t>  </a:t>
            </a:r>
            <a:endParaRPr lang="en-US" sz="13800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vi-VN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800" b="1" smtClean="0">
                <a:solidFill>
                  <a:srgbClr val="FF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 con nhìn xem chữ cái gì biến mất?</a:t>
            </a:r>
            <a:r>
              <a:rPr kumimoji="0" lang="en-US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4400" b="1" i="1" u="none" strike="noStrike" kern="1200" cap="none" spc="0" normalizeH="0" baseline="0" noProof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pic>
        <p:nvPicPr>
          <p:cNvPr id="8" name="~PP2307.WAV">
            <a:hlinkClick r:id="" action="ppaction://media"/>
          </p:cNvPr>
          <p:cNvPicPr>
            <a:picLocks noRot="1" noChangeAspect="1"/>
          </p:cNvPicPr>
          <p:nvPr>
            <a:wavAudioFile r:embed="rId2" name="~PP2307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4800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Picture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70111">
            <a:off x="304800" y="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20"/>
          <p:cNvSpPr txBox="1">
            <a:spLocks noChangeArrowheads="1"/>
          </p:cNvSpPr>
          <p:nvPr/>
        </p:nvSpPr>
        <p:spPr bwMode="auto">
          <a:xfrm>
            <a:off x="152400" y="2819400"/>
            <a:ext cx="8382000" cy="92333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smtClean="0">
                <a:solidFill>
                  <a:srgbClr val="990099"/>
                </a:solidFill>
                <a:latin typeface=".VnAvant" pitchFamily="34" charset="0"/>
              </a:rPr>
              <a:t>  </a:t>
            </a:r>
            <a:r>
              <a:rPr lang="en-US" sz="5400" b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Hãy chọn đáp án đúng</a:t>
            </a:r>
            <a:endParaRPr lang="en-US" sz="5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1066800" y="914400"/>
            <a:ext cx="6477000" cy="1108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Trò chơi 1</a:t>
            </a:r>
            <a:endParaRPr lang="en-US" sz="66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~PP3384.WAV">
            <a:hlinkClick r:id="" action="ppaction://media"/>
          </p:cNvPr>
          <p:cNvPicPr>
            <a:picLocks noRot="1" noChangeAspect="1"/>
          </p:cNvPicPr>
          <p:nvPr>
            <a:wavAudioFile r:embed="rId2" name="~PP3384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6463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smtClean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Bù chữ còn thiếu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191000"/>
            <a:ext cx="6248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smtClean="0">
                <a:latin typeface=".VnArial" pitchFamily="34" charset="0"/>
              </a:rPr>
              <a:t>  </a:t>
            </a:r>
            <a:r>
              <a:rPr lang="en-US" sz="6600" smtClean="0">
                <a:latin typeface=".VnAvant" pitchFamily="34" charset="0"/>
              </a:rPr>
              <a:t>d­a </a:t>
            </a:r>
            <a:r>
              <a:rPr lang="en-US" sz="6600" dirty="0" err="1" smtClean="0">
                <a:latin typeface=".VnAvant" pitchFamily="34" charset="0"/>
              </a:rPr>
              <a:t>vµng</a:t>
            </a:r>
            <a:endParaRPr lang="en-US" sz="66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257800"/>
            <a:ext cx="441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rial" pitchFamily="34" charset="0"/>
              </a:rPr>
              <a:t> </a:t>
            </a:r>
            <a:r>
              <a:rPr lang="en-US" sz="60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d­a</a:t>
            </a:r>
            <a:r>
              <a:rPr lang="en-US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 ...µ</a:t>
            </a:r>
            <a:r>
              <a:rPr lang="en-US" sz="60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ng</a:t>
            </a:r>
            <a:endParaRPr lang="en-US" sz="60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762000"/>
            <a:ext cx="1447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en-US" sz="60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1905000"/>
            <a:ext cx="121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dirty="0" smtClean="0">
                <a:solidFill>
                  <a:srgbClr val="FF0000"/>
                </a:solidFill>
                <a:latin typeface=".VnArial" pitchFamily="34" charset="0"/>
              </a:rPr>
              <a:t>  </a:t>
            </a:r>
            <a:r>
              <a:rPr lang="en-US" sz="6600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67600" y="3581400"/>
            <a:ext cx="129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.VnArial" pitchFamily="34" charset="0"/>
              </a:rPr>
              <a:t>   </a:t>
            </a:r>
            <a:r>
              <a:rPr lang="en-US" sz="6600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5410200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229600" y="5715001"/>
            <a:ext cx="555625" cy="8318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153400" y="5562601"/>
            <a:ext cx="7620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  <a:endParaRPr lang="en-US" sz="115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62800" y="10668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rial" pitchFamily="34" charset="0"/>
              </a:rPr>
              <a:t>1.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.Vn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162800" y="2362200"/>
            <a:ext cx="762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62800" y="3962400"/>
            <a:ext cx="762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7890" name="Picture 2" descr="C:\Users\ThuyHang\Desktop\Canary_melon_201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1143000"/>
            <a:ext cx="5715000" cy="3124200"/>
          </a:xfrm>
          <a:prstGeom prst="rect">
            <a:avLst/>
          </a:prstGeom>
          <a:noFill/>
        </p:spPr>
      </p:pic>
      <p:pic>
        <p:nvPicPr>
          <p:cNvPr id="37" name="~PP1291.WAV">
            <a:hlinkClick r:id="" action="ppaction://media"/>
          </p:cNvPr>
          <p:cNvPicPr>
            <a:picLocks noRot="1" noChangeAspect="1"/>
          </p:cNvPicPr>
          <p:nvPr>
            <a:wavAudioFile r:embed="rId2" name="~PP1291.WAV"/>
          </p:nvPr>
        </p:nvPicPr>
        <p:blipFill>
          <a:blip r:embed="rId12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56666 0.481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500"/>
                            </p:stCondLst>
                            <p:childTnLst>
                              <p:par>
                                <p:cTn id="1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 isNarration="1">
              <p:cMediaNode showWhenStopped="0">
                <p:cTn id="1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/>
      <p:bldP spid="3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0"/>
            <a:ext cx="8458200" cy="6463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Bù chữ còn thiếu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114800"/>
            <a:ext cx="373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 smtClean="0"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6600" dirty="0" err="1" smtClean="0"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6600" dirty="0" smtClean="0">
                <a:latin typeface=".VnAvant" pitchFamily="34" charset="0"/>
                <a:cs typeface="Times New Roman" pitchFamily="18" charset="0"/>
              </a:rPr>
              <a:t>¶ </a:t>
            </a:r>
            <a:r>
              <a:rPr lang="en-US" sz="6600" dirty="0" err="1" smtClean="0">
                <a:latin typeface=".VnAvant" pitchFamily="34" charset="0"/>
                <a:cs typeface="Times New Roman" pitchFamily="18" charset="0"/>
              </a:rPr>
              <a:t>roi</a:t>
            </a:r>
            <a:endParaRPr lang="en-US" sz="6600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257800"/>
            <a:ext cx="411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rial" pitchFamily="34" charset="0"/>
                <a:cs typeface="Times New Roman" pitchFamily="18" charset="0"/>
              </a:rPr>
              <a:t>  </a:t>
            </a:r>
            <a:r>
              <a:rPr lang="en-US" sz="66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qu</a:t>
            </a:r>
            <a:r>
              <a:rPr lang="en-US" sz="6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¶...</a:t>
            </a:r>
            <a:r>
              <a:rPr lang="en-US" sz="66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oi</a:t>
            </a:r>
            <a:endParaRPr lang="en-US" sz="66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762000"/>
            <a:ext cx="76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b</a:t>
            </a:r>
            <a:endParaRPr lang="en-US" sz="7200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800" y="2057400"/>
            <a:ext cx="4619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en-US" sz="7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43800" y="3505200"/>
            <a:ext cx="750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72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48600" y="51339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8077200" y="58959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76800" y="491975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  <a:endParaRPr lang="en-US" sz="115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95800" y="5181600"/>
            <a:ext cx="45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12192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7" name="Rectangle 36"/>
          <p:cNvSpPr/>
          <p:nvPr/>
        </p:nvSpPr>
        <p:spPr>
          <a:xfrm>
            <a:off x="6781800" y="25146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8" name="Rectangle 37"/>
          <p:cNvSpPr/>
          <p:nvPr/>
        </p:nvSpPr>
        <p:spPr>
          <a:xfrm>
            <a:off x="6858000" y="40386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38914" name="Picture 2" descr="C:\Users\ThuyHang\Desktop\quả roi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990600"/>
            <a:ext cx="6019800" cy="3200400"/>
          </a:xfrm>
          <a:prstGeom prst="rect">
            <a:avLst/>
          </a:prstGeom>
          <a:noFill/>
        </p:spPr>
      </p:pic>
      <p:pic>
        <p:nvPicPr>
          <p:cNvPr id="36" name="~PP1314.WAV">
            <a:hlinkClick r:id="" action="ppaction://media"/>
          </p:cNvPr>
          <p:cNvPicPr>
            <a:picLocks noRot="1" noChangeAspect="1"/>
          </p:cNvPicPr>
          <p:nvPr>
            <a:wavAudioFile r:embed="rId2" name="~PP1314.WAV"/>
          </p:nvPr>
        </p:nvPicPr>
        <p:blipFill>
          <a:blip r:embed="rId12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-0.47691 0.4680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2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500"/>
                            </p:stCondLst>
                            <p:childTnLst>
                              <p:par>
                                <p:cTn id="1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 isNarration="1">
              <p:cMediaNode showWhenStopped="0">
                <p:cTn id="1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58477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3: Từ sau đây có chứa mấy chữ r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419600"/>
            <a:ext cx="41148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800" dirty="0" err="1" smtClean="0">
                <a:solidFill>
                  <a:srgbClr val="FF0000"/>
                </a:solidFill>
                <a:latin typeface=".VnAvant" pitchFamily="34" charset="0"/>
              </a:rPr>
              <a:t>sơ</a:t>
            </a:r>
            <a:r>
              <a:rPr lang="en-US" sz="138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3800" dirty="0" err="1" smtClean="0">
                <a:solidFill>
                  <a:srgbClr val="FF0000"/>
                </a:solidFill>
                <a:latin typeface=".VnAvant" pitchFamily="34" charset="0"/>
              </a:rPr>
              <a:t>ri</a:t>
            </a:r>
            <a:endParaRPr lang="en-US" sz="13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486400" y="2590800"/>
            <a:ext cx="35052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7030A0"/>
                </a:solidFill>
                <a:latin typeface=".VnAvant" pitchFamily="34" charset="0"/>
              </a:rPr>
              <a:t>2.</a:t>
            </a:r>
            <a:r>
              <a:rPr lang="en-US" sz="4400" dirty="0" smtClean="0">
                <a:solidFill>
                  <a:srgbClr val="7030A0"/>
                </a:solidFill>
                <a:latin typeface=".VnAvant" pitchFamily="34" charset="0"/>
              </a:rPr>
              <a:t>Cã </a:t>
            </a:r>
            <a:r>
              <a:rPr lang="en-US" sz="4400" dirty="0">
                <a:solidFill>
                  <a:srgbClr val="7030A0"/>
                </a:solidFill>
                <a:latin typeface=".VnAvant" pitchFamily="34" charset="0"/>
              </a:rPr>
              <a:t>2 ch÷ </a:t>
            </a:r>
            <a:r>
              <a:rPr lang="en-US" sz="4400" dirty="0" smtClean="0">
                <a:solidFill>
                  <a:srgbClr val="7030A0"/>
                </a:solidFill>
                <a:latin typeface=".VnAvant" pitchFamily="34" charset="0"/>
              </a:rPr>
              <a:t>r</a:t>
            </a:r>
            <a:endParaRPr lang="en-US" sz="4400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562600" y="1447800"/>
            <a:ext cx="3429000" cy="851297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1.C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ã </a:t>
            </a:r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ch÷ 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562600" y="3810000"/>
            <a:ext cx="3429000" cy="783193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00B0F0"/>
                </a:solidFill>
                <a:latin typeface=".VnAvant" pitchFamily="34" charset="0"/>
              </a:rPr>
              <a:t>3.</a:t>
            </a:r>
            <a:r>
              <a:rPr lang="en-US" sz="4000" dirty="0" smtClean="0">
                <a:solidFill>
                  <a:srgbClr val="00B0F0"/>
                </a:solidFill>
                <a:latin typeface=".VnAvant" pitchFamily="34" charset="0"/>
              </a:rPr>
              <a:t>Cã </a:t>
            </a:r>
            <a:r>
              <a:rPr lang="en-US" sz="4000" dirty="0">
                <a:solidFill>
                  <a:srgbClr val="00B0F0"/>
                </a:solidFill>
                <a:latin typeface=".VnAvant" pitchFamily="34" charset="0"/>
              </a:rPr>
              <a:t>1 ch÷ </a:t>
            </a:r>
            <a:r>
              <a:rPr lang="en-US" sz="4000" dirty="0" smtClean="0">
                <a:solidFill>
                  <a:srgbClr val="00B0F0"/>
                </a:solidFill>
                <a:latin typeface=".VnAvant" pitchFamily="34" charset="0"/>
              </a:rPr>
              <a:t>r</a:t>
            </a:r>
            <a:endParaRPr lang="en-US" sz="4000" dirty="0">
              <a:solidFill>
                <a:srgbClr val="00B0F0"/>
              </a:solidFill>
              <a:latin typeface=".VnAvant" pitchFamily="34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9938" name="Picture 2" descr="C:\Users\ThuyHang\Desktop\sơ ri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1" y="1066800"/>
            <a:ext cx="4876800" cy="3367089"/>
          </a:xfrm>
          <a:prstGeom prst="rect">
            <a:avLst/>
          </a:prstGeom>
          <a:noFill/>
        </p:spPr>
      </p:pic>
      <p:pic>
        <p:nvPicPr>
          <p:cNvPr id="30" name="~PP306.WAV">
            <a:hlinkClick r:id="" action="ppaction://media"/>
          </p:cNvPr>
          <p:cNvPicPr>
            <a:picLocks noRot="1" noChangeAspect="1"/>
          </p:cNvPicPr>
          <p:nvPr>
            <a:wavAudioFile r:embed="rId2" name="~PP306.WAV"/>
          </p:nvPr>
        </p:nvPicPr>
        <p:blipFill>
          <a:blip r:embed="rId11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 isNarration="1">
              <p:cMediaNode showWhenStopped="0">
                <p:cTn id="1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2" grpId="0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0" y="1"/>
            <a:ext cx="8763000" cy="58477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4.Từ </a:t>
            </a:r>
            <a:r>
              <a:rPr lang="en-US" sz="320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đây có chứa mấy chữ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34000" y="2716213"/>
            <a:ext cx="3733800" cy="851297"/>
          </a:xfrm>
          <a:prstGeom prst="roundRect">
            <a:avLst/>
          </a:prstGeom>
          <a:solidFill>
            <a:srgbClr val="00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7030A0"/>
                </a:solidFill>
                <a:latin typeface=".VnAvant" pitchFamily="34" charset="0"/>
              </a:rPr>
              <a:t>2.Cã</a:t>
            </a:r>
            <a:r>
              <a:rPr lang="en-US" sz="44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.VnAvant" pitchFamily="34" charset="0"/>
              </a:rPr>
              <a:t>3 </a:t>
            </a:r>
            <a:r>
              <a:rPr lang="en-US" sz="4400" dirty="0">
                <a:solidFill>
                  <a:srgbClr val="7030A0"/>
                </a:solidFill>
                <a:latin typeface=".VnAvant" pitchFamily="34" charset="0"/>
              </a:rPr>
              <a:t>ch÷ </a:t>
            </a:r>
            <a:r>
              <a:rPr lang="en-US" sz="4400" dirty="0" smtClean="0">
                <a:solidFill>
                  <a:srgbClr val="7030A0"/>
                </a:solidFill>
                <a:latin typeface=".VnAvant" pitchFamily="34" charset="0"/>
              </a:rPr>
              <a:t>v</a:t>
            </a:r>
            <a:endParaRPr lang="en-US" sz="4400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257800" y="1447800"/>
            <a:ext cx="3733800" cy="851297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1.Cã 2 </a:t>
            </a:r>
            <a:r>
              <a:rPr lang="en-US" sz="4400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400" dirty="0" smtClean="0">
                <a:solidFill>
                  <a:srgbClr val="FF0000"/>
                </a:solidFill>
                <a:latin typeface=".VnAvant" pitchFamily="34" charset="0"/>
              </a:rPr>
              <a:t>÷ v</a:t>
            </a:r>
            <a:endParaRPr lang="en-US" sz="4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334000" y="3962400"/>
            <a:ext cx="3733800" cy="851297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00B0F0"/>
                </a:solidFill>
                <a:latin typeface=".VnAvant" pitchFamily="34" charset="0"/>
              </a:rPr>
              <a:t>3</a:t>
            </a:r>
            <a:r>
              <a:rPr lang="en-US" sz="4400" dirty="0" smtClean="0">
                <a:solidFill>
                  <a:srgbClr val="00B0F0"/>
                </a:solidFill>
                <a:latin typeface=".VnAvant" pitchFamily="34" charset="0"/>
              </a:rPr>
              <a:t>.Cã 1 </a:t>
            </a:r>
            <a:r>
              <a:rPr lang="en-US" sz="4400" dirty="0">
                <a:solidFill>
                  <a:srgbClr val="00B0F0"/>
                </a:solidFill>
                <a:latin typeface=".VnAvant" pitchFamily="34" charset="0"/>
              </a:rPr>
              <a:t>ch÷ </a:t>
            </a:r>
            <a:r>
              <a:rPr lang="en-US" sz="4400" dirty="0" smtClean="0">
                <a:solidFill>
                  <a:srgbClr val="00B0F0"/>
                </a:solidFill>
                <a:latin typeface=".VnAvant" pitchFamily="34" charset="0"/>
              </a:rPr>
              <a:t>v</a:t>
            </a:r>
            <a:endParaRPr lang="en-US" sz="4400" dirty="0">
              <a:solidFill>
                <a:srgbClr val="00B0F0"/>
              </a:solidFill>
              <a:latin typeface=".VnAvant" pitchFamily="34" charset="0"/>
            </a:endParaRP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518160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0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7" name="Picture 26" descr="dong-ho-bao-thuc-17065_1_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2400" y="52101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8001000" y="59721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7200" y="4343400"/>
            <a:ext cx="43434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mtClean="0">
                <a:solidFill>
                  <a:schemeClr val="tx1"/>
                </a:solidFill>
                <a:latin typeface=".VnAvant" pitchFamily="34" charset="0"/>
              </a:rPr>
              <a:t>v</a:t>
            </a:r>
            <a:r>
              <a:rPr lang="en-US" sz="7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ườn </a:t>
            </a:r>
            <a:r>
              <a:rPr lang="en-US" sz="7200" b="1" smtClean="0">
                <a:solidFill>
                  <a:schemeClr val="tx1"/>
                </a:solidFill>
                <a:latin typeface=".VnAvant" pitchFamily="34" charset="0"/>
              </a:rPr>
              <a:t>v</a:t>
            </a:r>
            <a:r>
              <a:rPr lang="en-US" sz="72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¶i</a:t>
            </a:r>
            <a:endParaRPr 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36" name="Picture 35" descr="Bao-Quan-doi-nhan-da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1295400"/>
            <a:ext cx="4191000" cy="3352800"/>
          </a:xfrm>
          <a:prstGeom prst="rect">
            <a:avLst/>
          </a:prstGeom>
        </p:spPr>
      </p:pic>
      <p:pic>
        <p:nvPicPr>
          <p:cNvPr id="37" name="~PP2288.WAV">
            <a:hlinkClick r:id="" action="ppaction://media"/>
          </p:cNvPr>
          <p:cNvPicPr>
            <a:picLocks noRot="1" noChangeAspect="1"/>
          </p:cNvPicPr>
          <p:nvPr>
            <a:wavAudioFile r:embed="rId2" name="~PP2288.WAV"/>
          </p:nvPr>
        </p:nvPicPr>
        <p:blipFill>
          <a:blip r:embed="rId11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 isNarration="1">
              <p:cMediaNode showWhenStopped="0">
                <p:cTn id="1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0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chữ v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295400"/>
            <a:ext cx="5943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34400" b="1" dirty="0" smtClean="0">
              <a:solidFill>
                <a:srgbClr val="FF0000"/>
              </a:solidFill>
            </a:endParaRPr>
          </a:p>
        </p:txBody>
      </p:sp>
      <p:pic>
        <p:nvPicPr>
          <p:cNvPr id="4" name="LQ chữ v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7467600" y="6019800"/>
            <a:ext cx="304800" cy="304800"/>
          </a:xfrm>
          <a:prstGeom prst="rect">
            <a:avLst/>
          </a:prstGeom>
        </p:spPr>
      </p:pic>
      <p:pic>
        <p:nvPicPr>
          <p:cNvPr id="6" name="~PP3857.WAV">
            <a:hlinkClick r:id="" action="ppaction://media"/>
          </p:cNvPr>
          <p:cNvPicPr>
            <a:picLocks noRot="1" noChangeAspect="1"/>
          </p:cNvPicPr>
          <p:nvPr>
            <a:wavAudioFile r:embed="rId3" name="~PP3857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POINSET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4" descr="4B3719F2663C4C139ADBA43FE6AA226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28600"/>
            <a:ext cx="828675" cy="1895475"/>
          </a:xfrm>
          <a:prstGeom prst="rect">
            <a:avLst/>
          </a:prstGeom>
          <a:noFill/>
        </p:spPr>
      </p:pic>
      <p:pic>
        <p:nvPicPr>
          <p:cNvPr id="162821" name="Picture 5" descr="67126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282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2057400"/>
            <a:ext cx="1085850" cy="237172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6282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2057400"/>
            <a:ext cx="1076325" cy="2362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1600" y="3048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latin typeface=".VnArial" pitchFamily="34" charset="0"/>
              </a:rPr>
              <a:t>     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v gồm những nét gì?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791200"/>
            <a:ext cx="670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Chữ v gồm 1 nét xiên trái và 1 nét xiên phải gặp nhau ở điểm dưới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au tao chu v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6858000" y="6248400"/>
            <a:ext cx="304800" cy="304800"/>
          </a:xfrm>
          <a:prstGeom prst="rect">
            <a:avLst/>
          </a:prstGeom>
        </p:spPr>
      </p:pic>
      <p:pic>
        <p:nvPicPr>
          <p:cNvPr id="12" name="~PP2850.WAV">
            <a:hlinkClick r:id="" action="ppaction://media"/>
          </p:cNvPr>
          <p:cNvPicPr>
            <a:picLocks noRot="1" noChangeAspect="1"/>
          </p:cNvPicPr>
          <p:nvPr>
            <a:wavAudioFile r:embed="rId3" name="~PP2850.WAV"/>
          </p:nvPr>
        </p:nvPicPr>
        <p:blipFill>
          <a:blip r:embed="rId1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2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533400"/>
            <a:ext cx="6324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chữ r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981200"/>
            <a:ext cx="70866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en-US" sz="413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hat am chu 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7162800" y="5867400"/>
            <a:ext cx="304800" cy="304800"/>
          </a:xfrm>
          <a:prstGeom prst="rect">
            <a:avLst/>
          </a:prstGeom>
        </p:spPr>
      </p:pic>
      <p:pic>
        <p:nvPicPr>
          <p:cNvPr id="7" name="~PP813.WAV">
            <a:hlinkClick r:id="" action="ppaction://media"/>
          </p:cNvPr>
          <p:cNvPicPr>
            <a:picLocks noRot="1" noChangeAspect="1"/>
          </p:cNvPicPr>
          <p:nvPr>
            <a:wavAudioFile r:embed="rId3" name="~PP813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POINSET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4" name="Picture 4" descr="4B3719F2663C4C139ADBA43FE6AA226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228600"/>
            <a:ext cx="828675" cy="1895475"/>
          </a:xfrm>
          <a:prstGeom prst="rect">
            <a:avLst/>
          </a:prstGeom>
          <a:noFill/>
        </p:spPr>
      </p:pic>
      <p:pic>
        <p:nvPicPr>
          <p:cNvPr id="168965" name="Picture 5" descr="671260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1981200"/>
            <a:ext cx="762000" cy="2943225"/>
          </a:xfrm>
          <a:prstGeom prst="rect">
            <a:avLst/>
          </a:prstGeom>
          <a:noFill/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1981200"/>
            <a:ext cx="1066800" cy="1219200"/>
          </a:xfrm>
          <a:prstGeom prst="rect">
            <a:avLst/>
          </a:prstGeom>
          <a:noFill/>
        </p:spPr>
      </p:pic>
      <p:pic>
        <p:nvPicPr>
          <p:cNvPr id="168970" name="Picture 10" descr="GARLANBELS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-228600"/>
            <a:ext cx="9220200" cy="1752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47800" y="990600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smtClean="0">
                <a:latin typeface=".VnAvant"/>
              </a:rPr>
              <a:t>  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r có cấu tạo như thế nào?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5791200"/>
            <a:ext cx="623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Chữ  r gồm 1 nét sổ thẳng và 1 nét cong nhỏ trên nét sổ thẳng</a:t>
            </a:r>
            <a:endParaRPr lang="vi-VN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au tao chu 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6400800" y="6324600"/>
            <a:ext cx="304800" cy="304800"/>
          </a:xfrm>
          <a:prstGeom prst="rect">
            <a:avLst/>
          </a:prstGeom>
        </p:spPr>
      </p:pic>
      <p:pic>
        <p:nvPicPr>
          <p:cNvPr id="14" name="~PP3933.WAV">
            <a:hlinkClick r:id="" action="ppaction://media"/>
          </p:cNvPr>
          <p:cNvPicPr>
            <a:picLocks noRot="1" noChangeAspect="1"/>
          </p:cNvPicPr>
          <p:nvPr>
            <a:wavAudioFile r:embed="rId3" name="~PP3933.WAV"/>
          </p:nvPr>
        </p:nvPicPr>
        <p:blipFill>
          <a:blip r:embed="rId1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2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533400"/>
            <a:ext cx="6324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smtClean="0">
                <a:solidFill>
                  <a:schemeClr val="tx1"/>
                </a:solidFill>
                <a:latin typeface="+mj-lt"/>
              </a:rPr>
              <a:t>Luyện phát âm chữ r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600200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dao: Rì rà rì rà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2209800"/>
            <a:ext cx="18646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Rì rà rì rà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2743200"/>
            <a:ext cx="26949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Đội nhà đi chơi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3352800"/>
            <a:ext cx="28039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Tối lặn mặt trời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3962400"/>
            <a:ext cx="25218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Úp nhà đi ngủ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572000"/>
            <a:ext cx="20681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atin typeface=".VnAvant" pitchFamily="34" charset="0"/>
              </a:rPr>
              <a:t> </a:t>
            </a: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Rì rà rì rà.</a:t>
            </a:r>
          </a:p>
        </p:txBody>
      </p:sp>
      <p:pic>
        <p:nvPicPr>
          <p:cNvPr id="13" name="dong dao - 1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153400" y="6172200"/>
            <a:ext cx="304800" cy="304800"/>
          </a:xfrm>
          <a:prstGeom prst="rect">
            <a:avLst/>
          </a:prstGeom>
        </p:spPr>
      </p:pic>
      <p:pic>
        <p:nvPicPr>
          <p:cNvPr id="14" name="~PP3956.WAV">
            <a:hlinkClick r:id="" action="ppaction://media"/>
          </p:cNvPr>
          <p:cNvPicPr>
            <a:picLocks noRot="1" noChangeAspect="1"/>
          </p:cNvPicPr>
          <p:nvPr>
            <a:wavAudioFile r:embed="rId3" name="~PP3956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7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ictureanhnen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990600" y="1600200"/>
            <a:ext cx="7926388" cy="417037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0600" b="1" dirty="0">
              <a:solidFill>
                <a:srgbClr val="FF3300"/>
              </a:solidFill>
              <a:latin typeface=".VnArial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10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172200"/>
            <a:ext cx="2286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22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2286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685800" y="2209800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i="1" smtClean="0">
                <a:solidFill>
                  <a:srgbClr val="FF00FF"/>
                </a:solidFill>
              </a:rPr>
              <a:t>    </a:t>
            </a:r>
            <a:r>
              <a:rPr lang="en-US" sz="6600" b="1" i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 sánh chữ cái </a:t>
            </a:r>
          </a:p>
          <a:p>
            <a:pPr algn="ctr"/>
            <a:r>
              <a:rPr lang="en-US" sz="6600" b="1" i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v- r</a:t>
            </a:r>
            <a:r>
              <a:rPr lang="en-US" sz="7200" b="1" smtClean="0">
                <a:solidFill>
                  <a:srgbClr val="FF00FF"/>
                </a:solidFill>
              </a:rPr>
              <a:t>            </a:t>
            </a:r>
            <a:r>
              <a:rPr lang="en-US" sz="7200" b="1" i="1" dirty="0" smtClean="0">
                <a:solidFill>
                  <a:srgbClr val="FF00FF"/>
                </a:solidFill>
              </a:rPr>
              <a:t/>
            </a:r>
            <a:br>
              <a:rPr lang="en-US" sz="7200" b="1" i="1" dirty="0" smtClean="0">
                <a:solidFill>
                  <a:srgbClr val="FF00FF"/>
                </a:solidFill>
              </a:rPr>
            </a:br>
            <a:endParaRPr lang="en-US" sz="7200" dirty="0"/>
          </a:p>
        </p:txBody>
      </p:sp>
      <p:pic>
        <p:nvPicPr>
          <p:cNvPr id="9" name="~PP952.WAV">
            <a:hlinkClick r:id="" action="ppaction://media"/>
          </p:cNvPr>
          <p:cNvPicPr>
            <a:picLocks noRot="1" noChangeAspect="1"/>
          </p:cNvPicPr>
          <p:nvPr>
            <a:wavAudioFile r:embed="rId2" name="~PP952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POINSET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4" name="Picture 4" descr="4B3719F2663C4C139ADBA43FE6AA22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8600"/>
            <a:ext cx="828675" cy="1895475"/>
          </a:xfrm>
          <a:prstGeom prst="rect">
            <a:avLst/>
          </a:prstGeom>
          <a:noFill/>
        </p:spPr>
      </p:pic>
      <p:pic>
        <p:nvPicPr>
          <p:cNvPr id="168965" name="Picture 5" descr="67126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81600"/>
            <a:ext cx="1676400" cy="1676400"/>
          </a:xfrm>
          <a:prstGeom prst="rect">
            <a:avLst/>
          </a:prstGeom>
          <a:noFill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2819400"/>
            <a:ext cx="457200" cy="2362200"/>
          </a:xfrm>
          <a:prstGeom prst="rect">
            <a:avLst/>
          </a:prstGeom>
          <a:noFill/>
        </p:spPr>
      </p:pic>
      <p:pic>
        <p:nvPicPr>
          <p:cNvPr id="168968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2819400"/>
            <a:ext cx="1066800" cy="762000"/>
          </a:xfrm>
          <a:prstGeom prst="rect">
            <a:avLst/>
          </a:prstGeom>
          <a:noFill/>
        </p:spPr>
      </p:pic>
      <p:pic>
        <p:nvPicPr>
          <p:cNvPr id="168969" name="Picture 9" descr="AN43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5200" y="5410200"/>
            <a:ext cx="1600200" cy="1217613"/>
          </a:xfrm>
          <a:prstGeom prst="rect">
            <a:avLst/>
          </a:prstGeom>
          <a:noFill/>
        </p:spPr>
      </p:pic>
      <p:pic>
        <p:nvPicPr>
          <p:cNvPr id="168970" name="Picture 10" descr="GARLANBELS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57200" y="-533400"/>
            <a:ext cx="9601200" cy="215816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52600" y="1066800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smtClean="0">
                <a:latin typeface=".VnAvant"/>
              </a:rPr>
              <a:t>         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khác nhau</a:t>
            </a:r>
            <a:endParaRPr lang="en-US" sz="2800" b="1" dirty="0"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19200" y="2743200"/>
            <a:ext cx="1085850" cy="237172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0" y="2743200"/>
            <a:ext cx="1076325" cy="2362200"/>
          </a:xfrm>
          <a:prstGeom prst="rect">
            <a:avLst/>
          </a:prstGeom>
          <a:noFill/>
        </p:spPr>
      </p:pic>
      <p:pic>
        <p:nvPicPr>
          <p:cNvPr id="15" name="~PP132.WAV">
            <a:hlinkClick r:id="" action="ppaction://media"/>
          </p:cNvPr>
          <p:cNvPicPr>
            <a:picLocks noRot="1" noChangeAspect="1"/>
          </p:cNvPicPr>
          <p:nvPr>
            <a:wavAudioFile r:embed="rId2" name="~PP132.WAV"/>
          </p:nvPr>
        </p:nvPicPr>
        <p:blipFill>
          <a:blip r:embed="rId1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FF00FF"/>
                </a:solidFill>
                <a:latin typeface=".VnAvant" pitchFamily="34" charset="0"/>
              </a:rPr>
              <a:t> con </a:t>
            </a:r>
            <a:r>
              <a:rPr lang="en-US" sz="2800" b="1" dirty="0" err="1" smtClean="0">
                <a:solidFill>
                  <a:srgbClr val="FF00FF"/>
                </a:solidFill>
                <a:latin typeface=".VnAvant" pitchFamily="34" charset="0"/>
              </a:rPr>
              <a:t>võa</a:t>
            </a:r>
            <a:r>
              <a:rPr lang="en-US" sz="2800" b="1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.VnAvant" pitchFamily="34" charset="0"/>
              </a:rPr>
              <a:t>häc</a:t>
            </a:r>
            <a:r>
              <a:rPr lang="en-US" sz="2800" b="1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FF00FF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FF00FF"/>
                </a:solidFill>
                <a:latin typeface=".VnAvant" pitchFamily="34" charset="0"/>
              </a:rPr>
              <a:t>c¸i</a:t>
            </a:r>
            <a:r>
              <a:rPr lang="en-US" sz="2800" b="1" dirty="0" smtClean="0">
                <a:solidFill>
                  <a:srgbClr val="FF00FF"/>
                </a:solidFill>
                <a:latin typeface=".VnAvant" pitchFamily="34" charset="0"/>
              </a:rPr>
              <a:t> g×?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133599"/>
            <a:ext cx="86106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 smtClean="0">
                <a:solidFill>
                  <a:srgbClr val="FF3300"/>
                </a:solidFill>
                <a:latin typeface=".VnArial" pitchFamily="34" charset="0"/>
                <a:cs typeface="Times New Roman" pitchFamily="18" charset="0"/>
              </a:rPr>
              <a:t>   </a:t>
            </a:r>
            <a:r>
              <a:rPr lang="en-US" sz="19900" b="1" i="1" dirty="0" smtClean="0">
                <a:solidFill>
                  <a:srgbClr val="FF3300"/>
                </a:solidFill>
                <a:latin typeface=".VnArial" pitchFamily="34" charset="0"/>
                <a:cs typeface="Times New Roman" pitchFamily="18" charset="0"/>
              </a:rPr>
              <a:t>v</a:t>
            </a:r>
            <a:r>
              <a:rPr lang="en-US" sz="19900" dirty="0" smtClean="0">
                <a:solidFill>
                  <a:srgbClr val="FF3300"/>
                </a:solidFill>
                <a:latin typeface=".VnArial" pitchFamily="34" charset="0"/>
                <a:cs typeface="Times New Roman" pitchFamily="18" charset="0"/>
              </a:rPr>
              <a:t> - </a:t>
            </a:r>
            <a:r>
              <a:rPr lang="en-US" sz="19900" b="1" dirty="0" smtClean="0">
                <a:solidFill>
                  <a:srgbClr val="FF3300"/>
                </a:solidFill>
                <a:latin typeface=".VnAvant" pitchFamily="34" charset="0"/>
                <a:cs typeface="Times New Roman" pitchFamily="18" charset="0"/>
              </a:rPr>
              <a:t>r</a:t>
            </a:r>
            <a:r>
              <a:rPr lang="vi-VN" sz="199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029199" y="2590801"/>
            <a:ext cx="114300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3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3800" dirty="0"/>
          </a:p>
        </p:txBody>
      </p:sp>
      <p:pic>
        <p:nvPicPr>
          <p:cNvPr id="7" name="~PP2222.WAV">
            <a:hlinkClick r:id="" action="ppaction://media"/>
          </p:cNvPr>
          <p:cNvPicPr>
            <a:picLocks noRot="1" noChangeAspect="1"/>
          </p:cNvPicPr>
          <p:nvPr>
            <a:wavAudioFile r:embed="rId2" name="~PP222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 - &amp;quot;Làm quen chữ v&amp;quot;&quot;/&gt;&lt;property id=&quot;20307&quot; value=&quot;304&quot;/&gt;&lt;/object&gt;&lt;object type=&quot;3&quot; unique_id=&quot;10006&quot;&gt;&lt;property id=&quot;20148&quot; value=&quot;5&quot;/&gt;&lt;property id=&quot;20300&quot; value=&quot;Slide 3&quot;/&gt;&lt;property id=&quot;20307&quot; value=&quot;320&quot;/&gt;&lt;/object&gt;&lt;object type=&quot;3&quot; unique_id=&quot;10007&quot;&gt;&lt;property id=&quot;20148&quot; value=&quot;5&quot;/&gt;&lt;property id=&quot;20300&quot; value=&quot;Slide 4&quot;/&gt;&lt;property id=&quot;20307&quot; value=&quot;316&quot;/&gt;&lt;/object&gt;&lt;object type=&quot;3&quot; unique_id=&quot;10008&quot;&gt;&lt;property id=&quot;20148&quot; value=&quot;5&quot;/&gt;&lt;property id=&quot;20300&quot; value=&quot;Slide 5&quot;/&gt;&lt;property id=&quot;20307&quot; value=&quot;322&quot;/&gt;&lt;/object&gt;&lt;object type=&quot;3&quot; unique_id=&quot;10009&quot;&gt;&lt;property id=&quot;20148&quot; value=&quot;5&quot;/&gt;&lt;property id=&quot;20300&quot; value=&quot;Slide 7&quot;/&gt;&lt;property id=&quot;20307&quot; value=&quot;267&quot;/&gt;&lt;/object&gt;&lt;object type=&quot;3&quot; unique_id=&quot;10011&quot;&gt;&lt;property id=&quot;20148&quot; value=&quot;5&quot;/&gt;&lt;property id=&quot;20300&quot; value=&quot;Slide 8&quot;/&gt;&lt;property id=&quot;20307&quot; value=&quot;323&quot;/&gt;&lt;/object&gt;&lt;object type=&quot;3&quot; unique_id=&quot;10013&quot;&gt;&lt;property id=&quot;20148&quot; value=&quot;5&quot;/&gt;&lt;property id=&quot;20300&quot; value=&quot;Slide 10&quot;/&gt;&lt;property id=&quot;20307&quot; value=&quot;311&quot;/&gt;&lt;/object&gt;&lt;object type=&quot;3&quot; unique_id=&quot;10015&quot;&gt;&lt;property id=&quot;20148&quot; value=&quot;5&quot;/&gt;&lt;property id=&quot;20300&quot; value=&quot;Slide 11&quot;/&gt;&lt;property id=&quot;20307&quot; value=&quot;312&quot;/&gt;&lt;/object&gt;&lt;object type=&quot;3&quot; unique_id=&quot;10018&quot;&gt;&lt;property id=&quot;20148&quot; value=&quot;5&quot;/&gt;&lt;property id=&quot;20300&quot; value=&quot;Slide 12&quot;/&gt;&lt;property id=&quot;20307&quot; value=&quot;284&quot;/&gt;&lt;/object&gt;&lt;object type=&quot;3&quot; unique_id=&quot;10019&quot;&gt;&lt;property id=&quot;20148&quot; value=&quot;5&quot;/&gt;&lt;property id=&quot;20300&quot; value=&quot;Slide 13&quot;/&gt;&lt;property id=&quot;20307&quot; value=&quot;308&quot;/&gt;&lt;/object&gt;&lt;object type=&quot;3&quot; unique_id=&quot;10020&quot;&gt;&lt;property id=&quot;20148&quot; value=&quot;5&quot;/&gt;&lt;property id=&quot;20300&quot; value=&quot;Slide 14&quot;/&gt;&lt;property id=&quot;20307&quot; value=&quot;309&quot;/&gt;&lt;/object&gt;&lt;object type=&quot;3&quot; unique_id=&quot;10021&quot;&gt;&lt;property id=&quot;20148&quot; value=&quot;5&quot;/&gt;&lt;property id=&quot;20300&quot; value=&quot;Slide 15&quot;/&gt;&lt;property id=&quot;20307&quot; value=&quot;310&quot;/&gt;&lt;/object&gt;&lt;object type=&quot;3&quot; unique_id=&quot;10022&quot;&gt;&lt;property id=&quot;20148&quot; value=&quot;5&quot;/&gt;&lt;property id=&quot;20300&quot; value=&quot;Slide 16&quot;/&gt;&lt;property id=&quot;20307&quot; value=&quot;289&quot;/&gt;&lt;/object&gt;&lt;object type=&quot;3&quot; unique_id=&quot;10107&quot;&gt;&lt;property id=&quot;20148&quot; value=&quot;5&quot;/&gt;&lt;property id=&quot;20300&quot; value=&quot;Slide 9 - &amp;quot;C¸c con võa häc ch÷ c¸i g×?&amp;quot;&quot;/&gt;&lt;property id=&quot;20307&quot; value=&quot;327&quot;/&gt;&lt;/object&gt;&lt;object type=&quot;3&quot; unique_id=&quot;10584&quot;&gt;&lt;property id=&quot;20148&quot; value=&quot;5&quot;/&gt;&lt;property id=&quot;20300&quot; value=&quot;Slide 6&quot;/&gt;&lt;property id=&quot;20307&quot; value=&quot;32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4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3|0.4|0.4|0.4|0.3|0.4|0.3|0.3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1|0.1|0.3|0.4|0.3|0.4|0.3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3|0.3|0.3|0.3|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3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7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6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4|0.3|0.4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6|0.4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338</Words>
  <Application>Microsoft Office PowerPoint</Application>
  <PresentationFormat>On-screen Show (4:3)</PresentationFormat>
  <Paragraphs>122</Paragraphs>
  <Slides>16</Slides>
  <Notes>8</Notes>
  <HiddenSlides>0</HiddenSlides>
  <MMClips>22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CorelDRAW</vt:lpstr>
      <vt:lpstr>Slide 1</vt:lpstr>
      <vt:lpstr>Làm quen chữ v</vt:lpstr>
      <vt:lpstr>Slide 3</vt:lpstr>
      <vt:lpstr>Slide 4</vt:lpstr>
      <vt:lpstr>Slide 5</vt:lpstr>
      <vt:lpstr>Slide 6</vt:lpstr>
      <vt:lpstr>Slide 7</vt:lpstr>
      <vt:lpstr>Slide 8</vt:lpstr>
      <vt:lpstr>C¸c con võa häc ch÷ c¸i g×?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TCT Computer</cp:lastModifiedBy>
  <cp:revision>303</cp:revision>
  <dcterms:created xsi:type="dcterms:W3CDTF">2017-12-22T12:57:18Z</dcterms:created>
  <dcterms:modified xsi:type="dcterms:W3CDTF">2021-05-10T08:19:34Z</dcterms:modified>
</cp:coreProperties>
</file>