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71" r:id="rId6"/>
    <p:sldId id="262" r:id="rId7"/>
    <p:sldId id="259" r:id="rId8"/>
    <p:sldId id="260" r:id="rId9"/>
    <p:sldId id="273" r:id="rId10"/>
    <p:sldId id="261" r:id="rId11"/>
    <p:sldId id="263" r:id="rId12"/>
    <p:sldId id="275" r:id="rId13"/>
    <p:sldId id="27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350C-99CB-4791-8C05-E3236A836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2CD47-2D44-478A-82C9-425118693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98EEC-7EB1-4015-8AF1-6CBC66D2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288EE-F3FC-4026-B7D1-776FCBBC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BC26-EE6C-4F8E-BA9C-8210E352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33887"/>
      </p:ext>
    </p:extLst>
  </p:cSld>
  <p:clrMapOvr>
    <a:masterClrMapping/>
  </p:clrMapOvr>
  <p:transition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8EB6-B943-4B4F-83D0-5C09ACFF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FB396-C64F-431B-ABF6-5F27B5EBA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7DB2-16F8-4994-9B1C-E9476245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C029F-1A0D-4F2B-9D45-414FE66C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8B4E7-C8B7-4B0A-8C5F-D668EF4A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22334"/>
      </p:ext>
    </p:extLst>
  </p:cSld>
  <p:clrMapOvr>
    <a:masterClrMapping/>
  </p:clrMapOvr>
  <p:transition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9EC63-B678-4055-9ED9-13B14036D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55D24-F807-46C6-B152-8E45C955B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49C71-EE27-4874-B9FE-D3310986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2424C-8CA2-4B55-AA24-591385996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8331A-8C9F-4F0A-9EBF-B5F83351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66752"/>
      </p:ext>
    </p:extLst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089C-79F1-457F-A4F3-562CAA46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05D70-E386-4C2E-A38B-F7AD8423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89DB8-1865-4B35-B3C4-6AA89E0F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1EC9A-16E8-4654-8C99-D9380817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CDF1-F763-46E4-BD13-C59650DF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46305"/>
      </p:ext>
    </p:extLst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B106-EFBF-4C31-A35D-60981867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F9F00-0DEE-4014-8329-483C6B208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3340D-C845-40E8-850A-42F81FC0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EEBE0-2AF5-4117-BCBE-4F093113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A3415-8A87-4F45-BD3E-746F231A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08666"/>
      </p:ext>
    </p:extLst>
  </p:cSld>
  <p:clrMapOvr>
    <a:masterClrMapping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2220-5159-4FB4-A292-CE2589BC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38A00-D762-496A-82F5-D2A7D7F85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461CD-FD85-4CA7-9678-AA91547AB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93BE4-7C4A-4250-AC66-EA2B9660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B836D-C33B-4855-94A5-CEFAAA59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8043D-0322-403B-951C-DB24D612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14709"/>
      </p:ext>
    </p:extLst>
  </p:cSld>
  <p:clrMapOvr>
    <a:masterClrMapping/>
  </p:clrMapOvr>
  <p:transition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C41F-E964-4C3F-9B14-76DBC98F1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90722-A78C-417F-8735-03CB64E8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C6A5A-B69D-4227-9239-215F2B3B9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E230E-AAB4-4A1A-B4D0-68BF90AF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CCDE77-1337-4375-AF65-C88FA5D53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BBC9D-6A5F-40CC-9D49-E19C8653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80246-92C6-4296-BC65-7BFE5DB3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340FD-6EB2-4A7F-A4D0-BE319F2D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9763"/>
      </p:ext>
    </p:extLst>
  </p:cSld>
  <p:clrMapOvr>
    <a:masterClrMapping/>
  </p:clrMapOvr>
  <p:transition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D9A5-1C45-4F82-B5A5-2B51AC4D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46BC5-E2CF-46A8-8EE7-CC06C671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E135F-B7B3-4E57-99F4-DB9F7C37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9B1EC-49D8-4D9B-8BAD-AD7FC992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73805"/>
      </p:ext>
    </p:extLst>
  </p:cSld>
  <p:clrMapOvr>
    <a:masterClrMapping/>
  </p:clrMapOvr>
  <p:transition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91D2CD-38BB-4339-B8D4-64B36223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66ED07-B26F-4434-AB9E-5C9DE178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E72D6-5898-4207-B7EC-A380AA07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1819"/>
      </p:ext>
    </p:extLst>
  </p:cSld>
  <p:clrMapOvr>
    <a:masterClrMapping/>
  </p:clrMapOvr>
  <p:transition spd="med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0AB5-2352-41A3-A8FB-C1401BA8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F270-79C9-4547-8FFC-3C0B935E5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0FDA8-1EB9-4CF4-BA0B-22B2BD177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D0FBE-D53E-4DBC-B091-9322A729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F3858-4896-4BEF-A46B-AD441E93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B86E3-E4B5-4AE5-8EB4-FF801AD8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1859"/>
      </p:ext>
    </p:extLst>
  </p:cSld>
  <p:clrMapOvr>
    <a:masterClrMapping/>
  </p:clrMapOvr>
  <p:transition spd="med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39B7-BE05-4E8E-9E04-07986FE8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2EEEE5-61B2-4542-A99D-CF006B276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65627-F85A-4456-B882-C1C54B0CA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1253F-9A6B-4E48-B00C-88AA8087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19DC1-88C0-49D1-877B-316875EF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96A2F-3B8C-4B95-B83E-EE33C4CB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10383"/>
      </p:ext>
    </p:extLst>
  </p:cSld>
  <p:clrMapOvr>
    <a:masterClrMapping/>
  </p:clrMapOvr>
  <p:transition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85B8A-1079-4AA2-8380-F776A3EB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B9B89-75D7-4351-BF66-1141AC176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AABB9-C1FC-4408-8DA8-3558046D8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909B6-CC9F-4D45-B01D-D3A4F48444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02E9B-798F-4482-9AB0-8654EBBD6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37D12-FAF5-429B-A628-9188C143E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D550E-166B-4876-9888-6FF98515F665}"/>
              </a:ext>
            </a:extLst>
          </p:cNvPr>
          <p:cNvSpPr txBox="1"/>
          <p:nvPr/>
        </p:nvSpPr>
        <p:spPr>
          <a:xfrm>
            <a:off x="2127380" y="0"/>
            <a:ext cx="8422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Long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420F41-74E1-4A05-9A93-77CEDF378FB7}"/>
              </a:ext>
            </a:extLst>
          </p:cNvPr>
          <p:cNvSpPr/>
          <p:nvPr/>
        </p:nvSpPr>
        <p:spPr>
          <a:xfrm>
            <a:off x="3578884" y="2864658"/>
            <a:ext cx="55194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02753-77D8-4BE5-934B-386058B87352}"/>
              </a:ext>
            </a:extLst>
          </p:cNvPr>
          <p:cNvSpPr txBox="1"/>
          <p:nvPr/>
        </p:nvSpPr>
        <p:spPr>
          <a:xfrm>
            <a:off x="4073795" y="3857174"/>
            <a:ext cx="4136582" cy="16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  <p:pic>
        <p:nvPicPr>
          <p:cNvPr id="2" name="FILE_20211016_173111_Thoại 004">
            <a:hlinkClick r:id="" action="ppaction://media"/>
            <a:extLst>
              <a:ext uri="{FF2B5EF4-FFF2-40B4-BE49-F238E27FC236}">
                <a16:creationId xmlns:a16="http://schemas.microsoft.com/office/drawing/2014/main" id="{01EC4700-B95B-47BA-A05E-63A5EB12D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6371" y="5914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8694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08C64-F2FA-46E2-840A-816FD74D1B46}"/>
              </a:ext>
            </a:extLst>
          </p:cNvPr>
          <p:cNvSpPr txBox="1"/>
          <p:nvPr/>
        </p:nvSpPr>
        <p:spPr>
          <a:xfrm>
            <a:off x="4267695" y="438935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0D609-C502-4536-B0F7-758BCB827BE8}"/>
              </a:ext>
            </a:extLst>
          </p:cNvPr>
          <p:cNvSpPr txBox="1"/>
          <p:nvPr/>
        </p:nvSpPr>
        <p:spPr>
          <a:xfrm>
            <a:off x="2191280" y="1181030"/>
            <a:ext cx="9131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9298011"/>
      </p:ext>
    </p:extLst>
  </p:cSld>
  <p:clrMapOvr>
    <a:masterClrMapping/>
  </p:clrMapOvr>
  <p:transition spd="med"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E2D789-3A8F-4AC1-BBF2-15E3DB5BCF92}"/>
              </a:ext>
            </a:extLst>
          </p:cNvPr>
          <p:cNvSpPr txBox="1"/>
          <p:nvPr/>
        </p:nvSpPr>
        <p:spPr>
          <a:xfrm>
            <a:off x="4084476" y="533373"/>
            <a:ext cx="4350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FD806-0E5A-4EB8-ABB6-C95D34E00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6"/>
            <a:ext cx="12176661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79264"/>
      </p:ext>
    </p:extLst>
  </p:cSld>
  <p:clrMapOvr>
    <a:masterClrMapping/>
  </p:clrMapOvr>
  <p:transition spd="med"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08C64-F2FA-46E2-840A-816FD74D1B46}"/>
              </a:ext>
            </a:extLst>
          </p:cNvPr>
          <p:cNvSpPr txBox="1"/>
          <p:nvPr/>
        </p:nvSpPr>
        <p:spPr>
          <a:xfrm>
            <a:off x="4267695" y="438935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0D609-C502-4536-B0F7-758BCB827BE8}"/>
              </a:ext>
            </a:extLst>
          </p:cNvPr>
          <p:cNvSpPr txBox="1"/>
          <p:nvPr/>
        </p:nvSpPr>
        <p:spPr>
          <a:xfrm>
            <a:off x="2191280" y="1181030"/>
            <a:ext cx="8238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4749969"/>
      </p:ext>
    </p:extLst>
  </p:cSld>
  <p:clrMapOvr>
    <a:masterClrMapping/>
  </p:clrMapOvr>
  <p:transition spd="med"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08C64-F2FA-46E2-840A-816FD74D1B46}"/>
              </a:ext>
            </a:extLst>
          </p:cNvPr>
          <p:cNvSpPr txBox="1"/>
          <p:nvPr/>
        </p:nvSpPr>
        <p:spPr>
          <a:xfrm>
            <a:off x="3768931" y="244971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649C7-F589-4959-B773-185DF9E32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030"/>
            <a:ext cx="12191999" cy="56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83234"/>
      </p:ext>
    </p:extLst>
  </p:cSld>
  <p:clrMapOvr>
    <a:masterClrMapping/>
  </p:clrMapOvr>
  <p:transition spd="med"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E45BA-C57A-460B-A986-EF7F17CDF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"/>
            <a:ext cx="12191999" cy="6856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F18C0-58F1-4ED9-8AFF-7DE4B178C1DE}"/>
              </a:ext>
            </a:extLst>
          </p:cNvPr>
          <p:cNvSpPr txBox="1"/>
          <p:nvPr/>
        </p:nvSpPr>
        <p:spPr>
          <a:xfrm>
            <a:off x="2736272" y="2482334"/>
            <a:ext cx="6192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359271631"/>
      </p:ext>
    </p:extLst>
  </p:cSld>
  <p:clrMapOvr>
    <a:masterClrMapping/>
  </p:clrMapOvr>
  <p:transition spd="med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46AA5-002D-43B5-8CCB-594BC0E8B4C5}"/>
              </a:ext>
            </a:extLst>
          </p:cNvPr>
          <p:cNvSpPr txBox="1"/>
          <p:nvPr/>
        </p:nvSpPr>
        <p:spPr>
          <a:xfrm>
            <a:off x="3214254" y="404044"/>
            <a:ext cx="5250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2250"/>
      </p:ext>
    </p:extLst>
  </p:cSld>
  <p:clrMapOvr>
    <a:masterClrMapping/>
  </p:clrMapOvr>
  <p:transition spd="med"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Cháu Thương Chú Bộ Đội - Nhạc Thiếu Nhi Hoạt Hình Vui Nhộn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6EA39D91-3231-4984-B465-ED6BE8D19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6556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62817653956791936">
            <a:hlinkClick r:id="" action="ppaction://media"/>
            <a:extLst>
              <a:ext uri="{FF2B5EF4-FFF2-40B4-BE49-F238E27FC236}">
                <a16:creationId xmlns:a16="http://schemas.microsoft.com/office/drawing/2014/main" id="{C5A35C37-A1E7-441E-B04F-CAA8847D0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348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7D90B1-1226-41B8-BBCA-FCB82D2E7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85725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77168D-5DAF-4149-8FC5-138B312138A7}"/>
              </a:ext>
            </a:extLst>
          </p:cNvPr>
          <p:cNvSpPr txBox="1"/>
          <p:nvPr/>
        </p:nvSpPr>
        <p:spPr>
          <a:xfrm>
            <a:off x="166255" y="335845"/>
            <a:ext cx="345324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Bài thơ: Chú Hải Quân</a:t>
            </a:r>
            <a:endParaRPr lang="en-US" sz="2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l"/>
            <a:r>
              <a:rPr lang="en-US" sz="2400" b="1" i="0" dirty="0">
                <a:solidFill>
                  <a:srgbClr val="333333"/>
                </a:solidFill>
                <a:effectLst/>
                <a:latin typeface="+mj-lt"/>
              </a:rPr>
              <a:t>         </a:t>
            </a:r>
            <a:endParaRPr lang="vi-VN" sz="2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l"/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Đứng canh ngày, canh đêm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Ngoài xa vời hải đảo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Kìa! Bóng chú hải quân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Dưới trời xanh trứng sáo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Mặc nắng mưa gió bão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Cây súng chú chắc tay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Quân thù mà ló mặt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Biển lớn sẽ vùi thây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Em mong ngày khôn lớn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Sẽ vượt sóng ra khơi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Cũng cầm chắc tay súng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Giữ lấy biển lấy trời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1D812-67DA-4DC2-9BB9-F7A9B4889752}"/>
              </a:ext>
            </a:extLst>
          </p:cNvPr>
          <p:cNvSpPr txBox="1"/>
          <p:nvPr/>
        </p:nvSpPr>
        <p:spPr>
          <a:xfrm>
            <a:off x="3619500" y="5489748"/>
            <a:ext cx="271202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64360"/>
      </p:ext>
    </p:extLst>
  </p:cSld>
  <p:clrMapOvr>
    <a:masterClrMapping/>
  </p:clrMapOvr>
  <p:transition spd="med"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9A7219-B51E-43E4-B844-9D5A5E55380A}"/>
              </a:ext>
            </a:extLst>
          </p:cNvPr>
          <p:cNvSpPr txBox="1"/>
          <p:nvPr/>
        </p:nvSpPr>
        <p:spPr>
          <a:xfrm>
            <a:off x="2272145" y="639726"/>
            <a:ext cx="764771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Do 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7323946"/>
      </p:ext>
    </p:extLst>
  </p:cSld>
  <p:clrMapOvr>
    <a:masterClrMapping/>
  </p:clrMapOvr>
  <p:transition spd="med"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780CA5-3792-4CC1-8039-5926ACA857BD}"/>
              </a:ext>
            </a:extLst>
          </p:cNvPr>
          <p:cNvSpPr txBox="1"/>
          <p:nvPr/>
        </p:nvSpPr>
        <p:spPr>
          <a:xfrm>
            <a:off x="4028478" y="317241"/>
            <a:ext cx="4135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C9BF7-5B08-4E8A-99B3-EA7C764DB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902017"/>
            <a:ext cx="12192000" cy="5955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6EB3B-17E6-4F76-97CC-D4597673B994}"/>
              </a:ext>
            </a:extLst>
          </p:cNvPr>
          <p:cNvSpPr txBox="1"/>
          <p:nvPr/>
        </p:nvSpPr>
        <p:spPr>
          <a:xfrm>
            <a:off x="555356" y="1079624"/>
            <a:ext cx="3778599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44134"/>
      </p:ext>
    </p:extLst>
  </p:cSld>
  <p:clrMapOvr>
    <a:masterClrMapping/>
  </p:clrMapOvr>
  <p:transition spd="med"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AAB89F-A36D-4306-BEF0-706A7DAD6877}"/>
              </a:ext>
            </a:extLst>
          </p:cNvPr>
          <p:cNvSpPr txBox="1"/>
          <p:nvPr/>
        </p:nvSpPr>
        <p:spPr>
          <a:xfrm>
            <a:off x="2760980" y="707712"/>
            <a:ext cx="6973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F0F78-61E5-40AE-BB10-3F578DDBB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23" y="2311713"/>
            <a:ext cx="7058025" cy="3838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34F3F-2CBD-44E7-8940-A2056DCC9080}"/>
              </a:ext>
            </a:extLst>
          </p:cNvPr>
          <p:cNvSpPr txBox="1"/>
          <p:nvPr/>
        </p:nvSpPr>
        <p:spPr>
          <a:xfrm>
            <a:off x="3638364" y="12293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02026"/>
      </p:ext>
    </p:extLst>
  </p:cSld>
  <p:clrMapOvr>
    <a:masterClrMapping/>
  </p:clrMapOvr>
  <p:transition spd="med"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FB233-04A8-4244-BBA6-EE0145F8E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589"/>
            <a:ext cx="12192000" cy="5672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C1C73F-7D3F-49A4-8A7A-AF4C0012E64A}"/>
              </a:ext>
            </a:extLst>
          </p:cNvPr>
          <p:cNvSpPr txBox="1"/>
          <p:nvPr/>
        </p:nvSpPr>
        <p:spPr>
          <a:xfrm>
            <a:off x="3851564" y="427737"/>
            <a:ext cx="4502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5702"/>
      </p:ext>
    </p:extLst>
  </p:cSld>
  <p:clrMapOvr>
    <a:masterClrMapping/>
  </p:clrMapOvr>
  <p:transition spd="med" advClick="0" advTm="10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252</Words>
  <Application>Microsoft Office PowerPoint</Application>
  <PresentationFormat>Widescreen</PresentationFormat>
  <Paragraphs>30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Admin</cp:lastModifiedBy>
  <cp:revision>7</cp:revision>
  <dcterms:created xsi:type="dcterms:W3CDTF">2021-10-15T11:19:29Z</dcterms:created>
  <dcterms:modified xsi:type="dcterms:W3CDTF">2022-03-07T13:11:42Z</dcterms:modified>
</cp:coreProperties>
</file>