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3" r:id="rId4"/>
    <p:sldId id="269" r:id="rId5"/>
    <p:sldId id="268" r:id="rId6"/>
    <p:sldId id="272" r:id="rId7"/>
    <p:sldId id="262" r:id="rId8"/>
    <p:sldId id="261" r:id="rId9"/>
    <p:sldId id="264" r:id="rId10"/>
    <p:sldId id="265" r:id="rId11"/>
    <p:sldId id="271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4660"/>
  </p:normalViewPr>
  <p:slideViewPr>
    <p:cSldViewPr>
      <p:cViewPr varScale="1">
        <p:scale>
          <a:sx n="80" d="100"/>
          <a:sy n="80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BB22D-23FE-4E68-AE34-48348D543DCF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EC4C-C6CA-4DAB-A82F-AE5C561C935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EC4C-C6CA-4DAB-A82F-AE5C561C9353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5CA5-8D8C-48CE-B028-B1D23BD4E343}" type="datetimeFigureOut">
              <a:rPr lang="vi-VN" smtClean="0"/>
              <a:pPr/>
              <a:t>22/06/2020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FOutput\M&#7864;%20&#416;I%20CON%20MU&#7888;N%20N&#211;I%20-%20B&#233;%20&#273;i%20l&#7841;c%2000_00_35-00_02_17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FOutput\D&#7841;y%20con%20tr&#7867;%20k&#7929;%20n&#259;ng%20x&#7917;%20l&#253;%20khi%20b&#7883;%20l&#7841;c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Libra\Desktop\tranh tháng 10\mothers-day-24-d6d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2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568" y="33265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PHÒNG GIÁO DỤC &amp; ĐÀO TẠO QUẬN LONG BIÊN</a:t>
            </a: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TRƯỜNG MẦM NON </a:t>
            </a:r>
            <a:r>
              <a:rPr lang="vi-V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LONG BIÊN 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1338292"/>
            <a:ext cx="64087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chemeClr val="accent6"/>
              </a:solidFill>
            </a:endParaRPr>
          </a:p>
          <a:p>
            <a:pPr algn="ctr"/>
            <a:endParaRPr lang="en-US" sz="2400" b="1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smtClean="0"/>
              <a:t>Dạy trẻ kinh nghiệm xử lý khi </a:t>
            </a:r>
            <a:r>
              <a:rPr lang="en-US" sz="2800" b="1" dirty="0" err="1" smtClean="0"/>
              <a:t>bị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lạc</a:t>
            </a: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err="1" smtClean="0"/>
              <a:t>Lứa</a:t>
            </a:r>
            <a:r>
              <a:rPr lang="en-US" sz="2400" b="1" dirty="0" smtClean="0"/>
              <a:t> </a:t>
            </a:r>
            <a:r>
              <a:rPr lang="en-US" sz="2400" b="1" dirty="0" smtClean="0"/>
              <a:t>tuổi   : 5 – 6 </a:t>
            </a:r>
            <a:r>
              <a:rPr lang="en-US" sz="2400" b="1" dirty="0" err="1" smtClean="0"/>
              <a:t>tuổi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  </a:t>
            </a:r>
            <a:r>
              <a:rPr lang="en-US" sz="2400" b="1" dirty="0" err="1" smtClean="0"/>
              <a:t>Lớp</a:t>
            </a:r>
            <a:r>
              <a:rPr lang="en-US" sz="2400" b="1" dirty="0" smtClean="0"/>
              <a:t>: </a:t>
            </a:r>
            <a:r>
              <a:rPr lang="en-US" sz="2400" b="1" dirty="0" smtClean="0"/>
              <a:t>Mẫu giáo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A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2400" b="1" dirty="0" smtClean="0">
              <a:solidFill>
                <a:schemeClr val="accent6"/>
              </a:solidFill>
            </a:endParaRPr>
          </a:p>
          <a:p>
            <a:endParaRPr lang="en-US" sz="2400" b="1" dirty="0">
              <a:solidFill>
                <a:schemeClr val="accent6"/>
              </a:solidFill>
            </a:endParaRPr>
          </a:p>
          <a:p>
            <a:endParaRPr lang="en-US" sz="2400" b="1" dirty="0" smtClean="0">
              <a:solidFill>
                <a:schemeClr val="accent6"/>
              </a:solidFill>
            </a:endParaRPr>
          </a:p>
          <a:p>
            <a:endParaRPr lang="en-US" sz="2400" b="1" dirty="0">
              <a:solidFill>
                <a:schemeClr val="accent6"/>
              </a:solidFill>
            </a:endParaRPr>
          </a:p>
          <a:p>
            <a:endParaRPr lang="en-US" sz="2400" b="1" dirty="0" smtClean="0">
              <a:solidFill>
                <a:schemeClr val="accent6"/>
              </a:solidFill>
            </a:endParaRPr>
          </a:p>
          <a:p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smtClean="0">
                <a:solidFill>
                  <a:schemeClr val="accent6"/>
                </a:solidFill>
              </a:rPr>
              <a:t>                            </a:t>
            </a:r>
            <a:endParaRPr lang="en-US" sz="2400" b="1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033" y="476672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CÁC CON SẼ NHỜ NHỮNG NGƯỜI ĐÁNG TIN LÀM GÌ?</a:t>
            </a:r>
            <a:endParaRPr lang="vi-VN" sz="2800" b="1" dirty="0"/>
          </a:p>
        </p:txBody>
      </p:sp>
      <p:pic>
        <p:nvPicPr>
          <p:cNvPr id="6" name="Picture 31" descr="images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591795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Bé làm gì khi bị lạc bố mẹ trên đường?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MẸ ƠI CON MUỐN NÓI - Bé đi lạc 00_00_35-00_02_1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7940" y="1928802"/>
            <a:ext cx="800105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6626" name="Picture 2" descr="C:\Users\Libra\Desktop\tranh tháng 10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Libra\Desktop\tranh tháng 10\15-10tai-hinh-nen-powerpoint-dep-nhat-cho-dien-thoa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92480" cy="6858000"/>
          </a:xfrm>
          <a:prstGeom prst="rect">
            <a:avLst/>
          </a:prstGeom>
          <a:noFill/>
        </p:spPr>
      </p:pic>
      <p:pic>
        <p:nvPicPr>
          <p:cNvPr id="5" name="Picture 4" descr="Kết quả hình ảnh cho BẾN X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3"/>
            <a:ext cx="4426329" cy="2952328"/>
          </a:xfrm>
          <a:prstGeom prst="rect">
            <a:avLst/>
          </a:prstGeom>
          <a:noFill/>
        </p:spPr>
      </p:pic>
      <p:pic>
        <p:nvPicPr>
          <p:cNvPr id="6" name="Picture 4" descr="Kết quả hình ảnh cho SIỆU TH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52" y="1268760"/>
            <a:ext cx="4032448" cy="28083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4360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NHỮNG NƠI NÀO DỄ BỊ LẠC NHẤT?</a:t>
            </a:r>
            <a:endParaRPr lang="en-US" sz="2800" b="1" dirty="0"/>
          </a:p>
        </p:txBody>
      </p:sp>
      <p:pic>
        <p:nvPicPr>
          <p:cNvPr id="8" name="Picture 2" descr="Kết quả hình ảnh cho BỆNH VIỆ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162264"/>
            <a:ext cx="424847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2" descr="Kết quả hình ảnh cho CÔNG VI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291393" cy="3501008"/>
          </a:xfrm>
          <a:prstGeom prst="rect">
            <a:avLst/>
          </a:prstGeom>
          <a:noFill/>
        </p:spPr>
      </p:pic>
      <p:pic>
        <p:nvPicPr>
          <p:cNvPr id="20482" name="Picture 2" descr="Kết quả hình ảnh cho NHÀ HÀ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3501008"/>
          </a:xfrm>
          <a:prstGeom prst="rect">
            <a:avLst/>
          </a:prstGeom>
          <a:noFill/>
        </p:spPr>
      </p:pic>
      <p:pic>
        <p:nvPicPr>
          <p:cNvPr id="20484" name="Picture 4" descr="Kết quả hình ảnh cho VỈA HÈ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1" y="3645023"/>
            <a:ext cx="4534142" cy="307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C:\Users\Libra\Desktop\tranh tháng 10\15-10tai-hinh-nen-powerpoint-dep-nhat-cho-dien-thoa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83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KHI BIẾT MÌNH BỊ LẠC THÌ CÁC CON SẼ LÀM GÌ?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9702" name="Picture 6" descr="Kết quả hình ảnh cho EM BÉ SUY NGH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207" y="1772816"/>
            <a:ext cx="7128793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251520" y="9087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VÌ SAO CÁC CON HẢI THẬT BÌNH TÌNH ĐỨNG YÊN TẠI CHỖ VÀ KHÔNG ĐƯỢC KHÓC?</a:t>
            </a:r>
            <a:endParaRPr lang="vi-V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4" descr="Kết quả hình ảnh cho EM BÉ KHÓC KHI BỊ LẠ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476" y="2276872"/>
            <a:ext cx="57150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BÉ BỊ LẠC TRONG SIÊU THỊ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Dạy con trẻ kỹ năng xử lý khi bị lạ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9475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NHỮNG NGƯỜI ĐÁNG TIN LÀ AI 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Kết quả hình ảnh cho BẢO V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6682342" cy="2592288"/>
          </a:xfrm>
          <a:prstGeom prst="rect">
            <a:avLst/>
          </a:prstGeom>
          <a:noFill/>
        </p:spPr>
      </p:pic>
      <p:pic>
        <p:nvPicPr>
          <p:cNvPr id="21508" name="Picture 4" descr="Kết quả hình ảnh cho cÔNG 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64136"/>
            <a:ext cx="4352043" cy="2569488"/>
          </a:xfrm>
          <a:prstGeom prst="rect">
            <a:avLst/>
          </a:prstGeom>
          <a:noFill/>
        </p:spPr>
      </p:pic>
      <p:pic>
        <p:nvPicPr>
          <p:cNvPr id="21510" name="Picture 6" descr="Kết quả hình ảnh cho CẢNH SÁT GIÁO THÔ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67577"/>
            <a:ext cx="360483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257" y="3703790"/>
            <a:ext cx="553153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Libra\Desktop\tranh tháng 10\nhan-vien-chuyen-nghi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654"/>
            <a:ext cx="4165104" cy="3429152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3904"/>
            <a:ext cx="4052245" cy="3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3" y="188640"/>
            <a:ext cx="414778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1"/>
            <a:ext cx="44024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Kết quả hình ảnh cho MẸ CÙNG CON ĐI SIÊU TH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429000"/>
            <a:ext cx="5400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8&quot;/&gt;&lt;/object&gt;&lt;object type=&quot;3&quot; unique_id=&quot;10008&quot;&gt;&lt;property id=&quot;20148&quot; value=&quot;5&quot;/&gt;&lt;property id=&quot;20300&quot; value=&quot;Slide 4&quot;/&gt;&lt;property id=&quot;20307&quot; value=&quot;269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42&quot;&gt;&lt;property id=&quot;20148&quot; value=&quot;5&quot;/&gt;&lt;property id=&quot;20300&quot; value=&quot;Slide 11 - &amp;quot;Bé làm gì khi bị lạc bố mẹ trên đường?&amp;quot;&quot;/&gt;&lt;property id=&quot;20307&quot; value=&quot;271&quot;/&gt;&lt;/object&gt;&lt;object type=&quot;3&quot; unique_id=&quot;10073&quot;&gt;&lt;property id=&quot;20148&quot; value=&quot;5&quot;/&gt;&lt;property id=&quot;20300&quot; value=&quot;Slide 6 - &amp;quot;BÉ BỊ LẠC TRONG SIÊU THỊ&amp;quot;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114</Words>
  <Application>Microsoft Office PowerPoint</Application>
  <PresentationFormat>On-screen Show (4:3)</PresentationFormat>
  <Paragraphs>22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BỊ LẠC TRONG SIÊU THỊ</vt:lpstr>
      <vt:lpstr>PowerPoint Presentation</vt:lpstr>
      <vt:lpstr>PowerPoint Presentation</vt:lpstr>
      <vt:lpstr>PowerPoint Presentation</vt:lpstr>
      <vt:lpstr>PowerPoint Presentation</vt:lpstr>
      <vt:lpstr>Bé làm gì khi bị lạc bố mẹ trên đường?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Ngo</dc:creator>
  <cp:lastModifiedBy>Admin</cp:lastModifiedBy>
  <cp:revision>20</cp:revision>
  <dcterms:created xsi:type="dcterms:W3CDTF">2016-10-23T14:51:38Z</dcterms:created>
  <dcterms:modified xsi:type="dcterms:W3CDTF">2020-06-22T03:21:35Z</dcterms:modified>
</cp:coreProperties>
</file>