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80" d="100"/>
          <a:sy n="80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1" y="1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MGB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C2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phút</a:t>
            </a: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81000"/>
            <a:ext cx="33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TRƯỜNG MẦM NON LONG BIÊN A</a:t>
            </a:r>
            <a:endParaRPr lang="en-US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174</Words>
  <Application>Microsoft Office PowerPoint</Application>
  <PresentationFormat>On-screen Show (4:3)</PresentationFormat>
  <Paragraphs>37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48</cp:revision>
  <dcterms:created xsi:type="dcterms:W3CDTF">2016-11-23T13:34:46Z</dcterms:created>
  <dcterms:modified xsi:type="dcterms:W3CDTF">2020-06-18T09:18:18Z</dcterms:modified>
</cp:coreProperties>
</file>