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7" r:id="rId5"/>
    <p:sldId id="277" r:id="rId6"/>
    <p:sldId id="275" r:id="rId7"/>
    <p:sldId id="279" r:id="rId8"/>
    <p:sldId id="281" r:id="rId9"/>
    <p:sldId id="282" r:id="rId10"/>
    <p:sldId id="270" r:id="rId11"/>
    <p:sldId id="278" r:id="rId12"/>
    <p:sldId id="271" r:id="rId13"/>
    <p:sldId id="284" r:id="rId14"/>
    <p:sldId id="276" r:id="rId15"/>
    <p:sldId id="274" r:id="rId16"/>
    <p:sldId id="269" r:id="rId17"/>
    <p:sldId id="272" r:id="rId18"/>
    <p:sldId id="280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80" d="100"/>
          <a:sy n="80" d="100"/>
        </p:scale>
        <p:origin x="111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4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5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5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1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3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0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5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9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8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4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F0960-D921-4C35-84BE-EA01A5DC1298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7484" y="2500461"/>
            <a:ext cx="74031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 smtClean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5400" b="1" dirty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5400" b="1" cap="none" spc="0" dirty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2962125"/>
            <a:ext cx="5266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5 – 6</a:t>
            </a:r>
          </a:p>
          <a:p>
            <a:pPr algn="ctr"/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04800" y="17526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ll\Desktop\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200818"/>
            <a:ext cx="6248400" cy="690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ell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371600"/>
            <a:ext cx="8001000" cy="768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4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ll\Desktop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52400"/>
            <a:ext cx="7848600" cy="677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xảy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sự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cố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thang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máy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cần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ý: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ell\Desktop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582"/>
            <a:ext cx="6096000" cy="611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8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ell\Desktop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65352"/>
            <a:ext cx="6629400" cy="619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ell\Desktop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934200" cy="64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3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ell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04800"/>
            <a:ext cx="5943600" cy="67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64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Dell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638"/>
            <a:ext cx="7010400" cy="679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thang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máy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cần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ý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điều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gì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ell\Desktop\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52400"/>
            <a:ext cx="8610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77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5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68" y="556260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itchFamily="34" charset="0"/>
              </a:rPr>
              <a:t>0</a:t>
            </a:r>
          </a:p>
        </p:txBody>
      </p:sp>
      <p:pic>
        <p:nvPicPr>
          <p:cNvPr id="1026" name="Picture 2" descr="C:\Users\Dell\Desktop\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3025" y="-7086600"/>
            <a:ext cx="11830050" cy="210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44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ell\Desktop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" y="-152400"/>
            <a:ext cx="9212179" cy="741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65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ell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91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6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ell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018"/>
            <a:ext cx="9144000" cy="70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Dell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2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Dell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2" y="0"/>
            <a:ext cx="9300411" cy="700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8&quot;&gt;&lt;property id=&quot;20148&quot; value=&quot;5&quot;/&gt;&lt;property id=&quot;20300&quot; value=&quot;Slide 3&quot;/&gt;&lt;property id=&quot;20307&quot; value=&quot;260&quot;/&gt;&lt;/object&gt;&lt;object type=&quot;3&quot; unique_id=&quot;10010&quot;&gt;&lt;property id=&quot;20148&quot; value=&quot;5&quot;/&gt;&lt;property id=&quot;20300&quot; value=&quot;Slide 9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229&quot;&gt;&lt;property id=&quot;20148&quot; value=&quot;5&quot;/&gt;&lt;property id=&quot;20300&quot; value=&quot;Slide 12&quot;/&gt;&lt;property id=&quot;20307&quot; value=&quot;266&quot;/&gt;&lt;/object&gt;&lt;object type=&quot;3&quot; unique_id=&quot;10230&quot;&gt;&lt;property id=&quot;20148&quot; value=&quot;5&quot;/&gt;&lt;property id=&quot;20300&quot; value=&quot;Slide 14&quot;/&gt;&lt;property id=&quot;20307&quot; value=&quot;267&quot;/&gt;&lt;/object&gt;&lt;object type=&quot;3&quot; unique_id=&quot;10231&quot;&gt;&lt;property id=&quot;20148&quot; value=&quot;5&quot;/&gt;&lt;property id=&quot;20300&quot; value=&quot;Slide 15&quot;/&gt;&lt;property id=&quot;20307&quot; value=&quot;269&quot;/&gt;&lt;/object&gt;&lt;object type=&quot;3&quot; unique_id=&quot;10232&quot;&gt;&lt;property id=&quot;20148&quot; value=&quot;5&quot;/&gt;&lt;property id=&quot;20300&quot; value=&quot;Slide 17&quot;/&gt;&lt;property id=&quot;20307&quot; value=&quot;268&quot;/&gt;&lt;/object&gt;&lt;object type=&quot;3&quot; unique_id=&quot;10233&quot;&gt;&lt;property id=&quot;20148&quot; value=&quot;5&quot;/&gt;&lt;property id=&quot;20300&quot; value=&quot;Slide 19&quot;/&gt;&lt;property id=&quot;20307&quot; value=&quot;270&quot;/&gt;&lt;/object&gt;&lt;object type=&quot;3&quot; unique_id=&quot;10234&quot;&gt;&lt;property id=&quot;20148&quot; value=&quot;5&quot;/&gt;&lt;property id=&quot;20300&quot; value=&quot;Slide 2&quot;/&gt;&lt;property id=&quot;20307&quot; value=&quot;271&quot;/&gt;&lt;/object&gt;&lt;object type=&quot;3&quot; unique_id=&quot;10235&quot;&gt;&lt;property id=&quot;20148&quot; value=&quot;5&quot;/&gt;&lt;property id=&quot;20300&quot; value=&quot;Slide 16&quot;/&gt;&lt;property id=&quot;20307&quot; value=&quot;272&quot;/&gt;&lt;/object&gt;&lt;object type=&quot;3&quot; unique_id=&quot;10236&quot;&gt;&lt;property id=&quot;20148&quot; value=&quot;5&quot;/&gt;&lt;property id=&quot;20300&quot; value=&quot;Slide 18&quot;/&gt;&lt;property id=&quot;20307&quot; value=&quot;273&quot;/&gt;&lt;/object&gt;&lt;object type=&quot;3&quot; unique_id=&quot;10513&quot;&gt;&lt;property id=&quot;20148&quot; value=&quot;5&quot;/&gt;&lt;property id=&quot;20300&quot; value=&quot;Slide 6&quot;/&gt;&lt;property id=&quot;20307&quot; value=&quot;274&quot;/&gt;&lt;/object&gt;&lt;object type=&quot;3&quot; unique_id=&quot;10616&quot;&gt;&lt;property id=&quot;20148&quot; value=&quot;5&quot;/&gt;&lt;property id=&quot;20300&quot; value=&quot;Slide 7&quot;/&gt;&lt;property id=&quot;20307&quot; value=&quot;275&quot;/&gt;&lt;/object&gt;&lt;object type=&quot;3&quot; unique_id=&quot;10707&quot;&gt;&lt;property id=&quot;20148&quot; value=&quot;5&quot;/&gt;&lt;property id=&quot;20300&quot; value=&quot;Slide 20&quot;/&gt;&lt;property id=&quot;20307&quot; value=&quot;276&quot;/&gt;&lt;/object&gt;&lt;object type=&quot;3&quot; unique_id=&quot;10784&quot;&gt;&lt;property id=&quot;20148&quot; value=&quot;5&quot;/&gt;&lt;property id=&quot;20300&quot; value=&quot;Slide 10&quot;/&gt;&lt;property id=&quot;20307&quot; value=&quot;277&quot;/&gt;&lt;/object&gt;&lt;object type=&quot;3&quot; unique_id=&quot;11105&quot;&gt;&lt;property id=&quot;20148&quot; value=&quot;5&quot;/&gt;&lt;property id=&quot;20300&quot; value=&quot;Slide 11&quot;/&gt;&lt;property id=&quot;20307&quot; value=&quot;278&quot;/&gt;&lt;/object&gt;&lt;object type=&quot;3&quot; unique_id=&quot;11166&quot;&gt;&lt;property id=&quot;20148&quot; value=&quot;5&quot;/&gt;&lt;property id=&quot;20300&quot; value=&quot;Slide 4&quot;/&gt;&lt;property id=&quot;20307&quot; value=&quot;279&quot;/&gt;&lt;/object&gt;&lt;object type=&quot;3&quot; unique_id=&quot;11167&quot;&gt;&lt;property id=&quot;20148&quot; value=&quot;5&quot;/&gt;&lt;property id=&quot;20300&quot; value=&quot;Slide 5&quot;/&gt;&lt;property id=&quot;20307&quot; value=&quot;280&quot;/&gt;&lt;/object&gt;&lt;object type=&quot;3&quot; unique_id=&quot;11168&quot;&gt;&lt;property id=&quot;20148&quot; value=&quot;5&quot;/&gt;&lt;property id=&quot;20300&quot; value=&quot;Slide 13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48</Words>
  <Application>Microsoft Office PowerPoint</Application>
  <PresentationFormat>On-screen Show (4:3)</PresentationFormat>
  <Paragraphs>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.VnBlack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Admin</cp:lastModifiedBy>
  <cp:revision>106</cp:revision>
  <dcterms:created xsi:type="dcterms:W3CDTF">2016-11-01T06:02:57Z</dcterms:created>
  <dcterms:modified xsi:type="dcterms:W3CDTF">2020-06-25T01:09:47Z</dcterms:modified>
</cp:coreProperties>
</file>