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4" d="100"/>
          <a:sy n="64" d="100"/>
        </p:scale>
        <p:origin x="33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215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76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90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1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11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76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8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6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50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96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77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180E0-C53A-49F2-95AD-5A5C9CFDAAEF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38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574" y="1714260"/>
            <a:ext cx="6096851" cy="34294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60264" y="281644"/>
            <a:ext cx="48714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(Body)"/>
                <a:ea typeface="+mn-ea"/>
                <a:cs typeface="+mn-cs"/>
              </a:rPr>
              <a:t>UBND QUẬN LONG BIÊN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(Body)"/>
                <a:ea typeface="+mn-ea"/>
                <a:cs typeface="+mn-cs"/>
              </a:rPr>
              <a:t>TR</a:t>
            </a: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(Body)"/>
                <a:ea typeface="+mn-ea"/>
                <a:cs typeface="+mn-cs"/>
              </a:rPr>
              <a:t>ƯỜNG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(Body)"/>
                <a:ea typeface="+mn-ea"/>
                <a:cs typeface="+mn-cs"/>
              </a:rPr>
              <a:t> MẦM NON LONG BIÊN A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(Body)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29552" y="1861955"/>
            <a:ext cx="6632812" cy="1149423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800000"/>
              </a:avLst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1" u="none" strike="noStrike" kern="1200" cap="none" spc="0" normalizeH="0" baseline="0" noProof="0" dirty="0" smtClean="0">
                <a:ln/>
                <a:solidFill>
                  <a:srgbClr val="00B050"/>
                </a:solidFill>
                <a:effectLst/>
                <a:uLnTx/>
                <a:uFillTx/>
                <a:latin typeface="Albertus" panose="020E0702040304020204" pitchFamily="34" charset="0"/>
              </a:rPr>
              <a:t>TRUYỆN: THỎ</a:t>
            </a:r>
            <a:r>
              <a:rPr kumimoji="0" lang="en-US" sz="4800" b="1" i="1" u="none" strike="noStrike" kern="1200" cap="none" spc="0" normalizeH="0" noProof="0" dirty="0" smtClean="0">
                <a:ln/>
                <a:solidFill>
                  <a:srgbClr val="00B050"/>
                </a:solidFill>
                <a:effectLst/>
                <a:uLnTx/>
                <a:uFillTx/>
                <a:latin typeface="Albertus" panose="020E0702040304020204" pitchFamily="34" charset="0"/>
              </a:rPr>
              <a:t> CON KHÔNG VÂNG LỜI</a:t>
            </a:r>
            <a:endParaRPr kumimoji="0" lang="en-US" sz="4800" b="1" i="1" u="none" strike="noStrike" kern="1200" cap="none" spc="0" normalizeH="0" baseline="0" noProof="0" dirty="0">
              <a:ln/>
              <a:solidFill>
                <a:srgbClr val="00B050"/>
              </a:solidFill>
              <a:effectLst/>
              <a:uLnTx/>
              <a:uFillTx/>
              <a:latin typeface="Albertus" panose="020E0702040304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7574" y="2955243"/>
            <a:ext cx="56733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PHÁT TRIỂN NGÔN NGỮ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5397" y="3862316"/>
            <a:ext cx="44355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Giáo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viên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: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Nguyễn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Thị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Thu H</a:t>
            </a: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ươ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Lớp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: 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Nhà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trẻ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D1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46421" y="6237027"/>
            <a:ext cx="3302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Năm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học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2021 - 2022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0845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13613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6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76500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39161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8358"/>
            <a:ext cx="12192000" cy="6876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67621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3605"/>
            <a:ext cx="12192000" cy="694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00436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41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Albertus</vt:lpstr>
      <vt:lpstr>Arial</vt:lpstr>
      <vt:lpstr>Calibri</vt:lpstr>
      <vt:lpstr>Calibri (Body)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126 Xuan 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2022-01-26T14:29:37Z</dcterms:created>
  <dcterms:modified xsi:type="dcterms:W3CDTF">2022-01-26T14:33:16Z</dcterms:modified>
</cp:coreProperties>
</file>