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3"/>
    <p:sldId id="260" r:id="rId4"/>
    <p:sldId id="268" r:id="rId5"/>
    <p:sldId id="270" r:id="rId6"/>
    <p:sldId id="271" r:id="rId7"/>
    <p:sldId id="261" r:id="rId8"/>
    <p:sldId id="262" r:id="rId9"/>
    <p:sldId id="263" r:id="rId10"/>
    <p:sldId id="264" r:id="rId11"/>
    <p:sldId id="266" r:id="rId12"/>
    <p:sldId id="272" r:id="rId13"/>
    <p:sldId id="273" r:id="rId14"/>
    <p:sldId id="26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notesMaster" Target="notesMasters/notesMaster1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3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0.mp3"/><Relationship Id="rId2" Type="http://schemas.openxmlformats.org/officeDocument/2006/relationships/audio" Target="../media/media10.mp3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microsoft.com/office/2007/relationships/media" Target="../media/media11.mp3"/><Relationship Id="rId7" Type="http://schemas.openxmlformats.org/officeDocument/2006/relationships/audio" Target="../media/media11.mp3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6" Type="http://schemas.microsoft.com/office/2007/relationships/media" Target="../media/media12.mp3"/><Relationship Id="rId5" Type="http://schemas.openxmlformats.org/officeDocument/2006/relationships/audio" Target="../media/media12.mp3"/><Relationship Id="rId4" Type="http://schemas.openxmlformats.org/officeDocument/2006/relationships/image" Target="../media/image9.jpeg"/><Relationship Id="rId3" Type="http://schemas.openxmlformats.org/officeDocument/2006/relationships/image" Target="../media/image14.jpeg"/><Relationship Id="rId2" Type="http://schemas.openxmlformats.org/officeDocument/2006/relationships/image" Target="../media/image15.jpe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3.mp3"/><Relationship Id="rId2" Type="http://schemas.openxmlformats.org/officeDocument/2006/relationships/audio" Target="../media/media13.mp3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6" Type="http://schemas.microsoft.com/office/2007/relationships/media" Target="../media/media3.mp3"/><Relationship Id="rId5" Type="http://schemas.openxmlformats.org/officeDocument/2006/relationships/audio" Target="../media/media3.mp3"/><Relationship Id="rId4" Type="http://schemas.openxmlformats.org/officeDocument/2006/relationships/image" Target="../media/image8.png"/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4.mp3"/><Relationship Id="rId1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microsoft.com/office/2007/relationships/media" Target="../media/media5.mp3"/><Relationship Id="rId4" Type="http://schemas.openxmlformats.org/officeDocument/2006/relationships/audio" Target="../media/media5.mp3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.png"/><Relationship Id="rId3" Type="http://schemas.microsoft.com/office/2007/relationships/media" Target="../media/media6.mp3"/><Relationship Id="rId2" Type="http://schemas.openxmlformats.org/officeDocument/2006/relationships/audio" Target="../media/media6.mp3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7.mp3"/><Relationship Id="rId1" Type="http://schemas.openxmlformats.org/officeDocument/2006/relationships/audio" Target="../media/media7.mp3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8.mp3"/><Relationship Id="rId1" Type="http://schemas.openxmlformats.org/officeDocument/2006/relationships/audio" Target="../media/media8.mp3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png"/><Relationship Id="rId2" Type="http://schemas.microsoft.com/office/2007/relationships/media" Target="../media/media9.mp3"/><Relationship Id="rId1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7805" y="97790"/>
            <a:ext cx="6677025" cy="1659255"/>
          </a:xfrm>
        </p:spPr>
        <p:txBody>
          <a:bodyPr>
            <a:noAutofit/>
          </a:bodyPr>
          <a:p>
            <a:r>
              <a:rPr lang="en-US" sz="280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UBND Quận Long Biên</a:t>
            </a:r>
            <a:br>
              <a:rPr lang="en-US" sz="280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r>
              <a:rPr lang="en-US" sz="200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Trường mầm non Long Biên A</a:t>
            </a:r>
            <a:br>
              <a:rPr lang="en-US" sz="2800">
                <a:solidFill>
                  <a:schemeClr val="accent1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</a:br>
            <a:endParaRPr lang="en-US" sz="2800">
              <a:solidFill>
                <a:schemeClr val="accent1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635" y="1929765"/>
            <a:ext cx="9144000" cy="2936875"/>
          </a:xfrm>
        </p:spPr>
        <p:txBody>
          <a:bodyPr>
            <a:normAutofit lnSpcReduction="10000"/>
          </a:bodyPr>
          <a:p>
            <a:r>
              <a:rPr lang="en-US" sz="36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Phát triển Nhận thức</a:t>
            </a:r>
            <a:endParaRPr lang="en-US" sz="36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Làm quen với Toán</a:t>
            </a:r>
            <a:endParaRPr lang="en-US" sz="36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en-US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0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Đề tài: Nhận biết phân biệt hình tam giác - hình chữ nhật</a:t>
            </a:r>
            <a:endParaRPr lang="en-US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0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Lứa tuổi: MGB 3 - 4 tuổi </a:t>
            </a:r>
            <a:endParaRPr lang="en-US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en-US" sz="2000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Giáo viên : Nguyễn Thị Hải Yến</a:t>
            </a:r>
            <a:endParaRPr lang="en-US" sz="20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FILE_20220112_040858_Ghi tiêu chuẩn 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25350" y="37687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301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80970" y="1619250"/>
            <a:ext cx="7223125" cy="2792730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p>
            <a:pPr marL="0" indent="0" algn="ctr">
              <a:buNone/>
            </a:pPr>
            <a:r>
              <a:rPr lang="en-US" sz="7200" b="1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Trò chơi 2:</a:t>
            </a:r>
            <a:r>
              <a:rPr lang="en-US" sz="7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720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buNone/>
            </a:pPr>
            <a:r>
              <a:rPr lang="en-US" sz="7200">
                <a:solidFill>
                  <a:srgbClr val="0070C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Thử tài của bé</a:t>
            </a:r>
            <a:endParaRPr lang="en-US" sz="7200" dirty="0" smtClean="0">
              <a:solidFill>
                <a:srgbClr val="0070C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FILE_20220112_040858_11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58370" y="375856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74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6" name="Content Placeholder 105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635635" y="541020"/>
            <a:ext cx="3900805" cy="24269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8056" name="Picture 8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913890" y="3686810"/>
            <a:ext cx="1767840" cy="1744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1" name="Content Placeholder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640" y="3392170"/>
            <a:ext cx="2501900" cy="2179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goi-sofa-tron-banh-donut-dep-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1480" y="721360"/>
            <a:ext cx="3538220" cy="2246630"/>
          </a:xfrm>
          <a:prstGeom prst="rect">
            <a:avLst/>
          </a:prstGeom>
        </p:spPr>
      </p:pic>
      <p:pic>
        <p:nvPicPr>
          <p:cNvPr id="100" name="Picture 99"/>
          <p:cNvPicPr/>
          <p:nvPr/>
        </p:nvPicPr>
        <p:blipFill>
          <a:blip r:embed="rId5"/>
          <a:stretch>
            <a:fillRect/>
          </a:stretch>
        </p:blipFill>
        <p:spPr>
          <a:xfrm>
            <a:off x="7981315" y="653415"/>
            <a:ext cx="3185160" cy="26695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/>
          <a:stretch>
            <a:fillRect/>
          </a:stretch>
        </p:blipFill>
        <p:spPr>
          <a:xfrm>
            <a:off x="8437880" y="3322955"/>
            <a:ext cx="2272665" cy="2202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FILE_20220112_040857_12">
            <a:hlinkClick r:id="" action="ppaction://media"/>
          </p:cNvPr>
          <p:cNvPicPr/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12345" y="480314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0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58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125 0.00888889 L 0.0873958 0.238241 " pathEditMode="relative" rAng="0" ptsTypes="">
                                      <p:cBhvr>
                                        <p:cTn id="2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75885 -0.162407 " pathEditMode="relative" rAng="0" ptsTypes="">
                                      <p:cBhvr>
                                        <p:cTn id="26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" y="-8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10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8056" name="Picture 8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073275" y="3284220"/>
            <a:ext cx="2812415" cy="2776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Content Placeholder 99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08370" y="2506345"/>
            <a:ext cx="4787900" cy="3956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goi-sofa-tron-banh-donut-dep-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95" y="796925"/>
            <a:ext cx="3538220" cy="2246630"/>
          </a:xfrm>
          <a:prstGeom prst="rect">
            <a:avLst/>
          </a:prstGeom>
        </p:spPr>
      </p:pic>
      <p:pic>
        <p:nvPicPr>
          <p:cNvPr id="7" name="Content Placeholder 5" descr="-5Cg7e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670" y="635000"/>
            <a:ext cx="3602990" cy="2407920"/>
          </a:xfrm>
          <a:prstGeom prst="rect">
            <a:avLst/>
          </a:prstGeom>
        </p:spPr>
      </p:pic>
      <p:pic>
        <p:nvPicPr>
          <p:cNvPr id="8" name="FILE_20220112_040858_13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12345" y="466217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75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58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33333 0 L -0.000833333 0.236296 " pathEditMode="relative" rAng="0" ptsTypes="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03125 -0.208611 " pathEditMode="relative" rAng="0" ptsTypes="">
                                      <p:cBhvr>
                                        <p:cTn id="2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501015" y="2409825"/>
            <a:ext cx="11190605" cy="1392555"/>
          </a:xfrm>
        </p:spPr>
        <p:txBody>
          <a:bodyPr>
            <a:noAutofit/>
          </a:bodyPr>
          <a:p>
            <a:pPr marL="0" indent="0" algn="ctr">
              <a:buNone/>
            </a:pPr>
            <a:r>
              <a:rPr lang="en-US" sz="4800" b="1">
                <a:solidFill>
                  <a:srgbClr val="0070C0"/>
                </a:solidFill>
                <a:latin typeface="Times New Roman" panose="02020603050405020304" charset="0"/>
                <a:cs typeface="Times New Roman" panose="02020603050405020304" charset="0"/>
              </a:rPr>
              <a:t>Hẹn gặp lại các con vào các buổi học sau</a:t>
            </a:r>
            <a:endParaRPr lang="en-US" sz="4800">
              <a:solidFill>
                <a:srgbClr val="0070C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" name="FILE_20220112_040858_14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509714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6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Group 9"/>
          <p:cNvGrpSpPr/>
          <p:nvPr/>
        </p:nvGrpSpPr>
        <p:grpSpPr>
          <a:xfrm>
            <a:off x="3331845" y="0"/>
            <a:ext cx="5577840" cy="635000"/>
            <a:chOff x="5230" y="239"/>
            <a:chExt cx="8784" cy="1000"/>
          </a:xfrm>
        </p:grpSpPr>
        <p:sp>
          <p:nvSpPr>
            <p:cNvPr id="4" name="Rounded Rectangle 3"/>
            <p:cNvSpPr/>
            <p:nvPr/>
          </p:nvSpPr>
          <p:spPr>
            <a:xfrm>
              <a:off x="5230" y="239"/>
              <a:ext cx="8785" cy="100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6839" y="239"/>
              <a:ext cx="55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Đây là hình gì?</a:t>
              </a:r>
              <a:endParaRPr lang="en-US" sz="320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2" name="Isosceles Triangle 1"/>
          <p:cNvSpPr/>
          <p:nvPr/>
        </p:nvSpPr>
        <p:spPr>
          <a:xfrm>
            <a:off x="4029075" y="1134110"/>
            <a:ext cx="4322445" cy="357632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8" name="Content Placeholder 7" descr="Picture1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4169410" y="5141595"/>
            <a:ext cx="4035425" cy="822960"/>
          </a:xfrm>
          <a:prstGeom prst="rect">
            <a:avLst/>
          </a:prstGeom>
        </p:spPr>
      </p:pic>
      <p:sp>
        <p:nvSpPr>
          <p:cNvPr id="11" name="Left Arrow 10"/>
          <p:cNvSpPr/>
          <p:nvPr/>
        </p:nvSpPr>
        <p:spPr>
          <a:xfrm rot="19920000">
            <a:off x="7350760" y="2482215"/>
            <a:ext cx="784225" cy="4927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13740000">
            <a:off x="4411980" y="2186305"/>
            <a:ext cx="777875" cy="5099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5160000">
            <a:off x="5989955" y="4865370"/>
            <a:ext cx="645160" cy="4165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14" name="FILE_20220112_040858_3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506412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046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125 0.00138889 L 0.00171875 0.0585185 " pathEditMode="relative" rAng="0" ptsTypes="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bldLvl="0" animBg="1"/>
      <p:bldP spid="12" grpId="0" bldLvl="0" animBg="1"/>
      <p:bldP spid="1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Group 9"/>
          <p:cNvGrpSpPr/>
          <p:nvPr/>
        </p:nvGrpSpPr>
        <p:grpSpPr>
          <a:xfrm>
            <a:off x="3306445" y="0"/>
            <a:ext cx="5579110" cy="635635"/>
            <a:chOff x="5229" y="239"/>
            <a:chExt cx="8786" cy="1001"/>
          </a:xfrm>
        </p:grpSpPr>
        <p:sp>
          <p:nvSpPr>
            <p:cNvPr id="4" name="Rounded Rectangle 3"/>
            <p:cNvSpPr/>
            <p:nvPr/>
          </p:nvSpPr>
          <p:spPr>
            <a:xfrm>
              <a:off x="5230" y="239"/>
              <a:ext cx="8785" cy="100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5229" y="239"/>
              <a:ext cx="878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Tìm các đồ vật có dạng hình tam giác</a:t>
              </a:r>
              <a:endParaRPr lang="en-US" sz="280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101" name="Content Placeholder 100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887980" y="1151255"/>
            <a:ext cx="2501900" cy="21799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Content Placeholder 105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39485" y="3818255"/>
            <a:ext cx="4117340" cy="2387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8056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4040" y="1246505"/>
            <a:ext cx="2112645" cy="20847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2937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130" y="4039870"/>
            <a:ext cx="2133600" cy="1946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FILE_20220112_040858_4">
            <a:hlinkClick r:id="" action="ppaction://media"/>
          </p:cNvPr>
          <p:cNvPicPr/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90120" y="457454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82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Group 9"/>
          <p:cNvGrpSpPr/>
          <p:nvPr/>
        </p:nvGrpSpPr>
        <p:grpSpPr>
          <a:xfrm>
            <a:off x="3321050" y="0"/>
            <a:ext cx="5577840" cy="635000"/>
            <a:chOff x="5230" y="239"/>
            <a:chExt cx="8784" cy="1000"/>
          </a:xfrm>
        </p:grpSpPr>
        <p:sp>
          <p:nvSpPr>
            <p:cNvPr id="4" name="Rounded Rectangle 3"/>
            <p:cNvSpPr/>
            <p:nvPr/>
          </p:nvSpPr>
          <p:spPr>
            <a:xfrm>
              <a:off x="5230" y="239"/>
              <a:ext cx="8785" cy="100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6839" y="239"/>
              <a:ext cx="552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32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Đây là hình gì?</a:t>
              </a:r>
              <a:endParaRPr lang="en-US" sz="320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6" name="Rectangles 5"/>
          <p:cNvSpPr/>
          <p:nvPr/>
        </p:nvSpPr>
        <p:spPr>
          <a:xfrm>
            <a:off x="3904615" y="1490980"/>
            <a:ext cx="4554220" cy="263715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229100" y="4983480"/>
            <a:ext cx="4036060" cy="788670"/>
            <a:chOff x="6840" y="7848"/>
            <a:chExt cx="6356" cy="1242"/>
          </a:xfrm>
        </p:grpSpPr>
        <p:sp>
          <p:nvSpPr>
            <p:cNvPr id="14" name="Rounded Rectangle 13"/>
            <p:cNvSpPr/>
            <p:nvPr/>
          </p:nvSpPr>
          <p:spPr>
            <a:xfrm>
              <a:off x="6840" y="7848"/>
              <a:ext cx="6356" cy="1242"/>
            </a:xfrm>
            <a:prstGeom prst="round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/>
            </a:p>
          </p:txBody>
        </p:sp>
        <p:sp>
          <p:nvSpPr>
            <p:cNvPr id="15" name="Text Box 14"/>
            <p:cNvSpPr txBox="1"/>
            <p:nvPr/>
          </p:nvSpPr>
          <p:spPr>
            <a:xfrm>
              <a:off x="7140" y="7859"/>
              <a:ext cx="6055" cy="1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sz="4400" b="1">
                  <a:latin typeface="Times New Roman" panose="02020603050405020304" charset="0"/>
                  <a:cs typeface="Times New Roman" panose="02020603050405020304" charset="0"/>
                </a:rPr>
                <a:t>Hình chữ nhật</a:t>
              </a:r>
              <a:endParaRPr lang="en-US" sz="4400" b="1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sp>
        <p:nvSpPr>
          <p:cNvPr id="17" name="Left Arrow 16"/>
          <p:cNvSpPr/>
          <p:nvPr/>
        </p:nvSpPr>
        <p:spPr>
          <a:xfrm>
            <a:off x="8580755" y="2505710"/>
            <a:ext cx="537210" cy="3244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 rot="10800000">
            <a:off x="3245485" y="2647315"/>
            <a:ext cx="537210" cy="3244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19" name="Left Arrow 18"/>
          <p:cNvSpPr/>
          <p:nvPr/>
        </p:nvSpPr>
        <p:spPr>
          <a:xfrm rot="16020000">
            <a:off x="6073140" y="954405"/>
            <a:ext cx="537210" cy="3244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0" name="Left Arrow 19"/>
          <p:cNvSpPr/>
          <p:nvPr/>
        </p:nvSpPr>
        <p:spPr>
          <a:xfrm rot="5220000">
            <a:off x="6073140" y="4340225"/>
            <a:ext cx="537210" cy="32448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21" name="FILE_20220112_040858_5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401550" y="498348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104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 fmla="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18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Group 9"/>
          <p:cNvGrpSpPr/>
          <p:nvPr/>
        </p:nvGrpSpPr>
        <p:grpSpPr>
          <a:xfrm>
            <a:off x="3306445" y="0"/>
            <a:ext cx="5579110" cy="635635"/>
            <a:chOff x="5229" y="239"/>
            <a:chExt cx="8786" cy="1001"/>
          </a:xfrm>
        </p:grpSpPr>
        <p:sp>
          <p:nvSpPr>
            <p:cNvPr id="4" name="Rounded Rectangle 3"/>
            <p:cNvSpPr/>
            <p:nvPr/>
          </p:nvSpPr>
          <p:spPr>
            <a:xfrm>
              <a:off x="5230" y="239"/>
              <a:ext cx="8785" cy="1001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sz="3200"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5229" y="239"/>
              <a:ext cx="8786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sz="280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Tìm các đồ vật có dạng hình chữ nhật</a:t>
              </a:r>
              <a:endParaRPr lang="en-US" sz="2800">
                <a:solidFill>
                  <a:schemeClr val="accent1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</p:txBody>
        </p:sp>
      </p:grpSp>
      <p:pic>
        <p:nvPicPr>
          <p:cNvPr id="6" name="Content Placeholder 5" descr="-5Cg7e1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2611755" y="1101090"/>
            <a:ext cx="3213735" cy="2141220"/>
          </a:xfrm>
          <a:prstGeom prst="rect">
            <a:avLst/>
          </a:prstGeom>
        </p:spPr>
      </p:pic>
      <p:pic>
        <p:nvPicPr>
          <p:cNvPr id="14" name="Content Placeholder 13" descr="tu-lanh-sanaky-vh-209hyn-1 (1)"/>
          <p:cNvPicPr>
            <a:picLocks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29655" y="903605"/>
            <a:ext cx="5335270" cy="5051425"/>
          </a:xfrm>
          <a:prstGeom prst="rect">
            <a:avLst/>
          </a:prstGeom>
        </p:spPr>
      </p:pic>
      <p:pic>
        <p:nvPicPr>
          <p:cNvPr id="15" name="Picture 14" descr="H9206e1ffc68d4270b77d98a2cad1700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0" y="3707765"/>
            <a:ext cx="3013710" cy="2384425"/>
          </a:xfrm>
          <a:prstGeom prst="rect">
            <a:avLst/>
          </a:prstGeom>
        </p:spPr>
      </p:pic>
      <p:pic>
        <p:nvPicPr>
          <p:cNvPr id="16" name="FILE_20220112_040858_6">
            <a:hlinkClick r:id="" action="ppaction://media"/>
          </p:cNvPr>
          <p:cNvPicPr/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70740" y="465201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6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0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4098" name="Picture 7"/>
          <p:cNvPicPr>
            <a:picLocks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0" y="3175"/>
            <a:ext cx="12191365" cy="68554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3545840" y="2860675"/>
            <a:ext cx="5617210" cy="3054350"/>
          </a:xfrm>
        </p:spPr>
        <p:txBody>
          <a:bodyPr>
            <a:prstTxWarp prst="textArchUp">
              <a:avLst/>
            </a:prstTxWarp>
            <a:noAutofit/>
          </a:bodyPr>
          <a:p>
            <a:pPr marL="0" indent="0" algn="ctr">
              <a:lnSpc>
                <a:spcPct val="100000"/>
              </a:lnSpc>
              <a:buNone/>
            </a:pPr>
            <a:r>
              <a:rPr lang="en-US" sz="8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Trò chơi 1:</a:t>
            </a:r>
            <a:r>
              <a:rPr lang="en-US" sz="8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endParaRPr lang="en-US" sz="80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66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Hình nào biến mất?</a:t>
            </a:r>
            <a:endParaRPr lang="en-US" sz="66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7" name="FILE_20220112_040858_7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0755" y="445516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63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s 3"/>
          <p:cNvSpPr/>
          <p:nvPr/>
        </p:nvSpPr>
        <p:spPr>
          <a:xfrm>
            <a:off x="1909445" y="1856740"/>
            <a:ext cx="3484880" cy="33350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Isosceles Triangle 1"/>
          <p:cNvSpPr/>
          <p:nvPr/>
        </p:nvSpPr>
        <p:spPr>
          <a:xfrm>
            <a:off x="6584950" y="1736090"/>
            <a:ext cx="4322445" cy="3576320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FILE_20220112_040858_8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300585" y="448754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86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bldLvl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Oval 1"/>
          <p:cNvSpPr/>
          <p:nvPr/>
        </p:nvSpPr>
        <p:spPr>
          <a:xfrm>
            <a:off x="7322820" y="1892300"/>
            <a:ext cx="3185160" cy="3073400"/>
          </a:xfrm>
          <a:prstGeom prst="ellipse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6" name="Rectangles 5"/>
          <p:cNvSpPr/>
          <p:nvPr/>
        </p:nvSpPr>
        <p:spPr>
          <a:xfrm>
            <a:off x="1734185" y="2201545"/>
            <a:ext cx="4554220" cy="263715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FILE_20220112_040858_9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192000" y="5086350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0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Rectangles 3"/>
          <p:cNvSpPr/>
          <p:nvPr/>
        </p:nvSpPr>
        <p:spPr>
          <a:xfrm>
            <a:off x="1932940" y="596900"/>
            <a:ext cx="3089275" cy="28416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5" name="Isosceles Triangle 4"/>
          <p:cNvSpPr/>
          <p:nvPr/>
        </p:nvSpPr>
        <p:spPr>
          <a:xfrm>
            <a:off x="7026910" y="596900"/>
            <a:ext cx="3298190" cy="2841625"/>
          </a:xfrm>
          <a:prstGeom prst="triangl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sp>
        <p:nvSpPr>
          <p:cNvPr id="2" name="Rectangles 1"/>
          <p:cNvSpPr/>
          <p:nvPr/>
        </p:nvSpPr>
        <p:spPr>
          <a:xfrm>
            <a:off x="4098925" y="3905250"/>
            <a:ext cx="4190365" cy="231267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/>
          </a:p>
        </p:txBody>
      </p:sp>
      <p:pic>
        <p:nvPicPr>
          <p:cNvPr id="3" name="FILE_20220112_040857_10">
            <a:hlinkClick r:id="" action="ppaction://media"/>
          </p:cNvPr>
          <p:cNvPicPr/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2259945" y="4139565"/>
            <a:ext cx="4953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36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1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1" animBg="1"/>
      <p:bldP spid="5" grpId="2" bldLvl="0" animBg="1"/>
      <p:bldP spid="2" grpId="0" bldLvl="0" animBg="1"/>
      <p:bldP spid="5" grpId="3" animBg="1"/>
      <p:bldP spid="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407</Words>
  <Application>WPS Presentation</Application>
  <PresentationFormat>Widescreen</PresentationFormat>
  <Paragraphs>27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Microsoft YaHei</vt:lpstr>
      <vt:lpstr>Arial Unicode MS</vt:lpstr>
      <vt:lpstr>Calibri Light</vt:lpstr>
      <vt:lpstr>Calibri</vt:lpstr>
      <vt:lpstr>Office Theme</vt:lpstr>
      <vt:lpstr>UBND Quận Long Biên Trường mầm non Long Biên A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_x000B_</dc:title>
  <dc:creator/>
  <cp:lastModifiedBy>MY PC</cp:lastModifiedBy>
  <cp:revision>4</cp:revision>
  <dcterms:created xsi:type="dcterms:W3CDTF">2021-09-04T07:18:00Z</dcterms:created>
  <dcterms:modified xsi:type="dcterms:W3CDTF">2022-01-28T19:08:58Z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33AFEAB3BA564D3CA6215B3398EBFFCA</vt:lpwstr>
  </property>
  <property fmtid="{D5CDD505-2E9C-101B-9397-08002B2CF9AE}" pid="3" name="KSOProductBuildVer">
    <vt:lpwstr>1033-11.2.0.10463</vt:lpwstr>
  </property>
</Properties>
</file>