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0" r:id="rId4"/>
    <p:sldId id="259" r:id="rId5"/>
    <p:sldId id="260" r:id="rId6"/>
    <p:sldId id="261" r:id="rId7"/>
    <p:sldId id="263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4350C-99CB-4791-8C05-E3236A836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2CD47-2D44-478A-82C9-425118693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98EEC-7EB1-4015-8AF1-6CBC66D2A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288EE-F3FC-4026-B7D1-776FCBBCE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BBC26-EE6C-4F8E-BA9C-8210E3520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33887"/>
      </p:ext>
    </p:extLst>
  </p:cSld>
  <p:clrMapOvr>
    <a:masterClrMapping/>
  </p:clrMapOvr>
  <p:transition spd="med" advClick="0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28EB6-B943-4B4F-83D0-5C09ACFFE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FFB396-C64F-431B-ABF6-5F27B5EBA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17DB2-16F8-4994-9B1C-E9476245D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C029F-1A0D-4F2B-9D45-414FE66CB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8B4E7-C8B7-4B0A-8C5F-D668EF4AE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22334"/>
      </p:ext>
    </p:extLst>
  </p:cSld>
  <p:clrMapOvr>
    <a:masterClrMapping/>
  </p:clrMapOvr>
  <p:transition spd="med" advClick="0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09EC63-B678-4055-9ED9-13B14036D9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255D24-F807-46C6-B152-8E45C955BA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49C71-EE27-4874-B9FE-D3310986A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2424C-8CA2-4B55-AA24-591385996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8331A-8C9F-4F0A-9EBF-B5F833515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66752"/>
      </p:ext>
    </p:extLst>
  </p:cSld>
  <p:clrMapOvr>
    <a:masterClrMapping/>
  </p:clrMapOvr>
  <p:transition spd="med" advClick="0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6089C-79F1-457F-A4F3-562CAA46B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05D70-E386-4C2E-A38B-F7AD84238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89DB8-1865-4B35-B3C4-6AA89E0F9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1EC9A-16E8-4654-8C99-D93808171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ECDF1-F763-46E4-BD13-C59650DFE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46305"/>
      </p:ext>
    </p:extLst>
  </p:cSld>
  <p:clrMapOvr>
    <a:masterClrMapping/>
  </p:clrMapOvr>
  <p:transition spd="med" advClick="0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6B106-EFBF-4C31-A35D-60981867D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2F9F00-0DEE-4014-8329-483C6B208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3340D-C845-40E8-850A-42F81FC07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EEBE0-2AF5-4117-BCBE-4F0931135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A3415-8A87-4F45-BD3E-746F231AB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408666"/>
      </p:ext>
    </p:extLst>
  </p:cSld>
  <p:clrMapOvr>
    <a:masterClrMapping/>
  </p:clrMapOvr>
  <p:transition spd="med" advClick="0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52220-5159-4FB4-A292-CE2589BCD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38A00-D762-496A-82F5-D2A7D7F85C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A461CD-FD85-4CA7-9678-AA91547AB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E93BE4-7C4A-4250-AC66-EA2B96601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8B836D-C33B-4855-94A5-CEFAAA596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98043D-0322-403B-951C-DB24D6124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14709"/>
      </p:ext>
    </p:extLst>
  </p:cSld>
  <p:clrMapOvr>
    <a:masterClrMapping/>
  </p:clrMapOvr>
  <p:transition spd="med" advClick="0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BC41F-E964-4C3F-9B14-76DBC98F1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90722-A78C-417F-8735-03CB64E84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EC6A5A-B69D-4227-9239-215F2B3B9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AE230E-AAB4-4A1A-B4D0-68BF90AFBA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CCDE77-1337-4375-AF65-C88FA5D537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EBBC9D-6A5F-40CC-9D49-E19C86532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280246-92C6-4296-BC65-7BFE5DB39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D340FD-6EB2-4A7F-A4D0-BE319F2D2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69763"/>
      </p:ext>
    </p:extLst>
  </p:cSld>
  <p:clrMapOvr>
    <a:masterClrMapping/>
  </p:clrMapOvr>
  <p:transition spd="med" advClick="0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0D9A5-1C45-4F82-B5A5-2B51AC4D6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946BC5-E2CF-46A8-8EE7-CC06C6715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AE135F-B7B3-4E57-99F4-DB9F7C37E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E9B1EC-49D8-4D9B-8BAD-AD7FC9925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473805"/>
      </p:ext>
    </p:extLst>
  </p:cSld>
  <p:clrMapOvr>
    <a:masterClrMapping/>
  </p:clrMapOvr>
  <p:transition spd="med" advClick="0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91D2CD-38BB-4339-B8D4-64B36223F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66ED07-B26F-4434-AB9E-5C9DE1789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DE72D6-5898-4207-B7EC-A380AA078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41819"/>
      </p:ext>
    </p:extLst>
  </p:cSld>
  <p:clrMapOvr>
    <a:masterClrMapping/>
  </p:clrMapOvr>
  <p:transition spd="med" advClick="0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0AB5-2352-41A3-A8FB-C1401BA85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3F270-79C9-4547-8FFC-3C0B935E5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0FDA8-1EB9-4CF4-BA0B-22B2BD177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ED0FBE-D53E-4DBC-B091-9322A7298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CF3858-4896-4BEF-A46B-AD441E93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B86E3-E4B5-4AE5-8EB4-FF801AD89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81859"/>
      </p:ext>
    </p:extLst>
  </p:cSld>
  <p:clrMapOvr>
    <a:masterClrMapping/>
  </p:clrMapOvr>
  <p:transition spd="med" advClick="0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739B7-BE05-4E8E-9E04-07986FE86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2EEEE5-61B2-4542-A99D-CF006B276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65627-F85A-4456-B882-C1C54B0CA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E1253F-9A6B-4E48-B00C-88AA8087B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319DC1-88C0-49D1-877B-316875EF5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496A2F-3B8C-4B95-B83E-EE33C4CBB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10383"/>
      </p:ext>
    </p:extLst>
  </p:cSld>
  <p:clrMapOvr>
    <a:masterClrMapping/>
  </p:clrMapOvr>
  <p:transition spd="med" advClick="0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985B8A-1079-4AA2-8380-F776A3EBD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B9B89-75D7-4351-BF66-1141AC176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AABB9-C1FC-4408-8DA8-3558046D8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909B6-CC9F-4D45-B01D-D3A4F4844454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02E9B-798F-4482-9AB0-8654EBBD6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37D12-FAF5-429B-A628-9188C143E2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192E9-9786-4D4C-9744-1D0EB45B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5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03D550E-166B-4876-9888-6FF98515F665}"/>
              </a:ext>
            </a:extLst>
          </p:cNvPr>
          <p:cNvSpPr txBox="1"/>
          <p:nvPr/>
        </p:nvSpPr>
        <p:spPr>
          <a:xfrm>
            <a:off x="2127380" y="0"/>
            <a:ext cx="84224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Long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420F41-74E1-4A05-9A93-77CEDF378FB7}"/>
              </a:ext>
            </a:extLst>
          </p:cNvPr>
          <p:cNvSpPr/>
          <p:nvPr/>
        </p:nvSpPr>
        <p:spPr>
          <a:xfrm>
            <a:off x="3578884" y="2864658"/>
            <a:ext cx="551946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32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802753-77D8-4BE5-934B-386058B87352}"/>
              </a:ext>
            </a:extLst>
          </p:cNvPr>
          <p:cNvSpPr txBox="1"/>
          <p:nvPr/>
        </p:nvSpPr>
        <p:spPr>
          <a:xfrm>
            <a:off x="4073795" y="3857174"/>
            <a:ext cx="4186595" cy="16879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 – 6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Lê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Trang</a:t>
            </a:r>
          </a:p>
        </p:txBody>
      </p:sp>
    </p:spTree>
    <p:extLst>
      <p:ext uri="{BB962C8B-B14F-4D97-AF65-F5344CB8AC3E}">
        <p14:creationId xmlns:p14="http://schemas.microsoft.com/office/powerpoint/2010/main" val="2513848694"/>
      </p:ext>
    </p:extLst>
  </p:cSld>
  <p:clrMapOvr>
    <a:masterClrMapping/>
  </p:clrMapOvr>
  <p:transition spd="med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D403A16-FE4F-4D91-888A-27465AA54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327BBD5-E048-498B-908E-36012E18CDFD}"/>
              </a:ext>
            </a:extLst>
          </p:cNvPr>
          <p:cNvSpPr txBox="1"/>
          <p:nvPr/>
        </p:nvSpPr>
        <p:spPr>
          <a:xfrm>
            <a:off x="4572000" y="1096880"/>
            <a:ext cx="256309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ĐỐ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4540A1-E639-4684-8385-4FC0A3BACDDD}"/>
              </a:ext>
            </a:extLst>
          </p:cNvPr>
          <p:cNvSpPr txBox="1"/>
          <p:nvPr/>
        </p:nvSpPr>
        <p:spPr>
          <a:xfrm>
            <a:off x="2757054" y="2032292"/>
            <a:ext cx="619298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000" b="0" i="0" dirty="0">
                <a:solidFill>
                  <a:srgbClr val="404040"/>
                </a:solidFill>
                <a:effectLst/>
                <a:latin typeface="+mj-lt"/>
              </a:rPr>
              <a:t>Con gì bé tí. </a:t>
            </a:r>
            <a:r>
              <a:rPr lang="vi-VN" sz="4000" dirty="0">
                <a:latin typeface="+mj-lt"/>
              </a:rPr>
              <a:t/>
            </a:r>
            <a:br>
              <a:rPr lang="vi-VN" sz="4000" dirty="0">
                <a:latin typeface="+mj-lt"/>
              </a:rPr>
            </a:br>
            <a:r>
              <a:rPr lang="vi-VN" sz="4000" b="0" i="0" dirty="0">
                <a:solidFill>
                  <a:srgbClr val="404040"/>
                </a:solidFill>
                <a:effectLst/>
                <a:latin typeface="+mj-lt"/>
              </a:rPr>
              <a:t>Đi lại từng đàn</a:t>
            </a:r>
            <a:r>
              <a:rPr lang="vi-VN" sz="4000" dirty="0">
                <a:latin typeface="+mj-lt"/>
              </a:rPr>
              <a:t/>
            </a:r>
            <a:br>
              <a:rPr lang="vi-VN" sz="4000" dirty="0">
                <a:latin typeface="+mj-lt"/>
              </a:rPr>
            </a:br>
            <a:r>
              <a:rPr lang="vi-VN" sz="4000" b="0" i="0" dirty="0">
                <a:solidFill>
                  <a:srgbClr val="404040"/>
                </a:solidFill>
                <a:effectLst/>
                <a:latin typeface="+mj-lt"/>
              </a:rPr>
              <a:t>Kiếm được mồi ngon</a:t>
            </a:r>
            <a:r>
              <a:rPr lang="vi-VN" sz="4000" dirty="0">
                <a:latin typeface="+mj-lt"/>
              </a:rPr>
              <a:t/>
            </a:r>
            <a:br>
              <a:rPr lang="vi-VN" sz="4000" dirty="0">
                <a:latin typeface="+mj-lt"/>
              </a:rPr>
            </a:br>
            <a:r>
              <a:rPr lang="vi-VN" sz="4000" b="0" i="0" dirty="0">
                <a:solidFill>
                  <a:srgbClr val="404040"/>
                </a:solidFill>
                <a:effectLst/>
                <a:latin typeface="+mj-lt"/>
              </a:rPr>
              <a:t>Cùng tha về tổ?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38357764"/>
      </p:ext>
    </p:extLst>
  </p:cSld>
  <p:clrMapOvr>
    <a:masterClrMapping/>
  </p:clrMapOvr>
  <p:transition spd="med" advClick="0" advTm="1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442545-0ACA-46BE-B1B7-7E2A8FCB9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1623"/>
            <a:ext cx="12244485" cy="719962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5D47E3B-DB22-4625-B504-CEE26CEA2B44}"/>
              </a:ext>
            </a:extLst>
          </p:cNvPr>
          <p:cNvSpPr txBox="1"/>
          <p:nvPr/>
        </p:nvSpPr>
        <p:spPr>
          <a:xfrm>
            <a:off x="2493819" y="6488668"/>
            <a:ext cx="2005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764270"/>
      </p:ext>
    </p:extLst>
  </p:cSld>
  <p:clrMapOvr>
    <a:masterClrMapping/>
  </p:clrMapOvr>
  <p:transition spd="med" advClick="0" advTm="10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780CA5-3792-4CC1-8039-5926ACA857BD}"/>
              </a:ext>
            </a:extLst>
          </p:cNvPr>
          <p:cNvSpPr txBox="1"/>
          <p:nvPr/>
        </p:nvSpPr>
        <p:spPr>
          <a:xfrm>
            <a:off x="4028478" y="317241"/>
            <a:ext cx="41350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C2DF54-9A06-43C5-B3A4-84E1AE62898F}"/>
              </a:ext>
            </a:extLst>
          </p:cNvPr>
          <p:cNvSpPr txBox="1"/>
          <p:nvPr/>
        </p:nvSpPr>
        <p:spPr>
          <a:xfrm>
            <a:off x="3476643" y="1347001"/>
            <a:ext cx="55915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71744134"/>
      </p:ext>
    </p:extLst>
  </p:cSld>
  <p:clrMapOvr>
    <a:masterClrMapping/>
  </p:clrMapOvr>
  <p:transition spd="med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16AA395-6A65-4F75-A443-5D923541D36E}"/>
              </a:ext>
            </a:extLst>
          </p:cNvPr>
          <p:cNvSpPr txBox="1"/>
          <p:nvPr/>
        </p:nvSpPr>
        <p:spPr>
          <a:xfrm>
            <a:off x="4047154" y="463812"/>
            <a:ext cx="456500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AAB89F-A36D-4306-BEF0-706A7DAD6877}"/>
              </a:ext>
            </a:extLst>
          </p:cNvPr>
          <p:cNvSpPr txBox="1"/>
          <p:nvPr/>
        </p:nvSpPr>
        <p:spPr>
          <a:xfrm>
            <a:off x="2788689" y="1400440"/>
            <a:ext cx="74318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92502026"/>
      </p:ext>
    </p:extLst>
  </p:cSld>
  <p:clrMapOvr>
    <a:masterClrMapping/>
  </p:clrMapOvr>
  <p:transition spd="med" advClick="0" advTm="10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0508C64-F2FA-46E2-840A-816FD74D1B46}"/>
              </a:ext>
            </a:extLst>
          </p:cNvPr>
          <p:cNvSpPr txBox="1"/>
          <p:nvPr/>
        </p:nvSpPr>
        <p:spPr>
          <a:xfrm>
            <a:off x="3935186" y="785299"/>
            <a:ext cx="43130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Đàm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thoại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Trích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dẫn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D0D609-C502-4536-B0F7-758BCB827BE8}"/>
              </a:ext>
            </a:extLst>
          </p:cNvPr>
          <p:cNvSpPr txBox="1"/>
          <p:nvPr/>
        </p:nvSpPr>
        <p:spPr>
          <a:xfrm>
            <a:off x="3796447" y="1665938"/>
            <a:ext cx="4744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29298011"/>
      </p:ext>
    </p:extLst>
  </p:cSld>
  <p:clrMapOvr>
    <a:masterClrMapping/>
  </p:clrMapOvr>
  <p:transition spd="med" advClick="0" advTm="10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E2D789-3A8F-4AC1-BBF2-15E3DB5BCF92}"/>
              </a:ext>
            </a:extLst>
          </p:cNvPr>
          <p:cNvSpPr txBox="1"/>
          <p:nvPr/>
        </p:nvSpPr>
        <p:spPr>
          <a:xfrm>
            <a:off x="4084476" y="533373"/>
            <a:ext cx="43503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Đàm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thoại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Trích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dẫn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203029-C7F4-448A-A8C0-92D5E450CB13}"/>
              </a:ext>
            </a:extLst>
          </p:cNvPr>
          <p:cNvSpPr txBox="1"/>
          <p:nvPr/>
        </p:nvSpPr>
        <p:spPr>
          <a:xfrm>
            <a:off x="3473495" y="1688841"/>
            <a:ext cx="5508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14179264"/>
      </p:ext>
    </p:extLst>
  </p:cSld>
  <p:clrMapOvr>
    <a:masterClrMapping/>
  </p:clrMapOvr>
  <p:transition spd="med" advClick="0" advTm="1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C67466E-72BE-4456-9E68-E8A48537F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7471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E8D826-07AD-4847-9E54-84143029E583}"/>
              </a:ext>
            </a:extLst>
          </p:cNvPr>
          <p:cNvSpPr txBox="1"/>
          <p:nvPr/>
        </p:nvSpPr>
        <p:spPr>
          <a:xfrm>
            <a:off x="2701637" y="2288370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CHÀO VÀ HẸN GẶP LẠI</a:t>
            </a:r>
          </a:p>
        </p:txBody>
      </p:sp>
    </p:spTree>
    <p:extLst>
      <p:ext uri="{BB962C8B-B14F-4D97-AF65-F5344CB8AC3E}">
        <p14:creationId xmlns:p14="http://schemas.microsoft.com/office/powerpoint/2010/main" val="3160141818"/>
      </p:ext>
    </p:extLst>
  </p:cSld>
  <p:clrMapOvr>
    <a:masterClrMapping/>
  </p:clrMapOvr>
  <p:transition spd="med" advClick="0" advTm="1000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136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Quyen Fan</dc:creator>
  <cp:lastModifiedBy>HN</cp:lastModifiedBy>
  <cp:revision>21</cp:revision>
  <dcterms:created xsi:type="dcterms:W3CDTF">2021-10-15T11:19:29Z</dcterms:created>
  <dcterms:modified xsi:type="dcterms:W3CDTF">2021-12-24T02:03:05Z</dcterms:modified>
</cp:coreProperties>
</file>