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9" r:id="rId5"/>
  </p:sldMasterIdLst>
  <p:sldIdLst>
    <p:sldId id="270" r:id="rId6"/>
    <p:sldId id="305" r:id="rId7"/>
    <p:sldId id="273" r:id="rId8"/>
    <p:sldId id="299" r:id="rId9"/>
    <p:sldId id="298" r:id="rId10"/>
    <p:sldId id="297" r:id="rId11"/>
    <p:sldId id="301" r:id="rId12"/>
    <p:sldId id="276" r:id="rId13"/>
    <p:sldId id="300" r:id="rId14"/>
    <p:sldId id="303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DC9B9"/>
    <a:srgbClr val="3366FF"/>
    <a:srgbClr val="9900FF"/>
    <a:srgbClr val="00FF00"/>
    <a:srgbClr val="0099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FEDB8D-CFCF-4C65-84AA-14152AD31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71CEF4-D254-4BBA-B9BF-4393547F5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1A9844-25E3-4D0C-A19E-74D5FAFBB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CC627-1873-489E-ACCA-E78873A37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79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B57506-53EC-4435-8AEF-9CB3E1E47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7E0DCF-198D-4C14-8A4B-5C1DFB887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5A106D-2C3F-4F5D-8AD9-A9C28DE8D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0F741-D4A6-4C16-992B-A78A70D78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5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EA78D1-6AA2-41DF-89B1-3E675A1E6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D5ADF24-83A7-4061-91FE-4A53E6869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A09CE3-52FE-447F-9799-DF0A5FB2E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F2CF-F845-40C2-A8B7-913210E79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4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4E26BE-05B2-47DA-AA95-EC1925D0B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571E9C-90B9-4B49-9E24-1CB8C91C8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CFD96D-3217-4479-B698-2A91D4DC1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13A41-9FD5-4A6C-9ACD-366753641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2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10D849D-9E4D-4610-9376-F2DF81A45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8D210F-99DA-45A0-BC5A-EF78494C8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995ACE-6D41-422B-90ED-12B58FBCB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C9509-B3EA-4E1A-95C0-152731FD3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36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D3483E-F038-4EC4-A02A-DA279647B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71E712F-CD7F-4C61-B386-B688D49C0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2D919D-39A3-4791-882A-EC72B17B8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3179E-E508-48EB-8945-18A61646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1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CE237D-3434-42DB-AFF2-412AF1113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921451-4C5A-453B-8865-011F44E89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753945-7776-4C39-AF6D-CAE97A6BC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EA635-05BD-46B4-ABB2-752C8CC4F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62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D203F3A-D45E-46DF-AC54-03FC6F227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73F274-6C9B-48AB-8898-077496124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196271B-5F4F-4D07-95EF-77973BBCE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32CAD-88A9-4971-B757-A7773D0AD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90E76F7-0F80-4714-9D37-58D5A5AF9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E8965A8-1656-4003-B575-F85FA7278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52CAE5F-51D8-4704-80ED-04823C8C6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95ADC-7093-436C-8113-9D80BF84A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07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61652A3-09E3-4317-8CE1-128BB5596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BAF56DA-E6C6-4A64-A1EC-A10CBC28B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529097A-40A2-424F-81EE-39F314C16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6C027-BDE0-4350-AC1E-EF1033629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9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0E4306-1E3E-45B2-A919-A9AE6FF78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9CECE2-7101-4AB0-AC45-B7ED6AFA8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1584D5-58B9-46C2-8986-FF2F432A5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D1AA3-0802-44B0-BDE9-3E442D80E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DD52C18-AD40-43D6-A2B0-28EB07CF3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BA8DD18-DB4D-4320-87EB-B190CA761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CC9C8E-0888-42F3-80AA-C5C6F24F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318CC-387E-4229-A031-723561713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179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2681F1-1FC9-412E-A43A-E6E9E0A30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372E2A-DBC0-4D29-8B69-908D6E656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984C6D-B05B-4B2D-BFB2-3E50310A4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696E-A97B-4FF1-8DD1-9EF8B0793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357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4A0A89-E378-4B25-80D5-5D9931C4F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05BE0B7-0971-4E2B-A44A-5ABFFD021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CD9C66-06E3-47F5-B9B7-B140D0B2F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43E87-46A0-43A4-A9CF-AA4E51C32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6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CD43DC-91A8-49D4-B71D-2B5F4A058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3D7604-0E72-4746-9FDE-3F469C2FD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B9C920-A2DE-4895-B660-22EBDE2B4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70E8E-4EB1-4E42-8B88-1BF6FA1FD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6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8FB6665-BAAE-47AA-906E-CF0132CD4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0E51C96-1264-4AE4-9C1C-71D769BF1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43E48EF-78BF-4456-BCE3-B355C1615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CB173-7C51-4220-850C-9FD4373B8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74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EA2FC56-A2C0-4A4A-829C-273943108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7ADAD5-8326-4C06-A13C-8F74095A1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52D01DE-2391-4363-ABF2-95D3902E5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D4010-6FB3-4F79-97AA-35E56787D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799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6D33E34-05B2-40FD-B56E-E7DE3CDED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471711F-0D3C-47A3-AB18-EE207AC4C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0F7907-229B-46B2-9181-54DEF1F6F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B0BF1-05E1-434C-8B87-2AC2F0CD2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623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FB39A9-AC08-4F2D-A8CD-7569E8EB41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9F6D8D-4907-4DA7-88D7-1FFC3B68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5CE07C-E5B4-4902-BE3F-BC62CD7B8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13737-06CB-4332-B227-2173A48C9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734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2D96D4-BCC6-44BF-8A5D-DB720FCE7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4ACCBF1-22BF-41A5-A086-040ADD1AC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71497B5-4701-4F54-870F-A8D162DDC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2E4E9-9E68-4359-A69F-C3A40E80B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53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B532D98-D02C-4142-9BD4-3441C48B4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E2DAC3D-5A7F-4E99-925D-9B3B93B55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352955F-5B98-45AA-B297-E9F5164C6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55800-3631-4A72-BE86-E81158AE3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58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2789FD5-DAB6-4191-8988-B83980C48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2EB187-C695-428D-BD54-47E5CD498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CA90486-8842-43BA-B4DA-554F0D359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809C6-DB3B-4987-AC08-50F0FF585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3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4656DE-8E1C-48B9-8274-A3AB1645C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8FB558-C075-4C43-89CB-8D023DA60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B6B5FF-2540-4BC6-880F-F62AAAA6F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5A9DB-A33A-4D36-BD68-7AFDC6F15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7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9B5BEB-8E1E-4F0E-AB99-D04406DFF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2C457B-DA65-4CA4-9C91-4CE64AACE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AFF62F-4ED0-4B45-B7DA-632E999A4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49358-1402-45B4-85A3-9D6A4C385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18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56AC58-6658-4374-B71D-A8B68D1BE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EBF8C5-6B59-453A-BFBD-7476578E6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AD8986-3B08-4A00-8DFB-EB02C6A84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F2E90-E33A-48B9-9ABA-C53E1FA4A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6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60CD28-F12D-4CFC-90A8-34E1F12FE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170B6DF-1525-4D77-92E2-9DE994405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91822D6-B396-42FC-BCE4-EE198552C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97B9A-3231-4F65-BD44-3B0D396A6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9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95DA50-37D7-43CF-96AB-19D13F4B7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1ABD6C-9A3C-4E56-B867-3120F7735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81F25C-98B7-42A4-A380-584C0DFE9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BD5D5-EBD0-41B5-BFCD-E16E68C0D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90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F55AD2-8BEB-41EF-AFF6-669A1F8F2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C59C9B-A78E-4830-A2DF-3C186F6DD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438669-4E8B-49D4-B691-70480C5C6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2FA78-8E02-4631-8811-D9CE9DD74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5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8CCB990-F853-4EC6-97A4-1EEDF6F86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144E310-E0CE-4E35-850F-D8BF8E672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DADBA2-C2D2-4C1D-8DC9-1544495EB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CB4F-E794-412B-9156-6F77CFD3B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178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D1701C6-64EE-49C5-8CF3-B695F3165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333541-1F74-4332-9CE3-4EA9C25A2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D7A9F21-CDEB-4E4B-8484-74B674A6F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E9A3F-802F-4CF4-8B23-B7B0B443F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33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47C3F0-9889-4A84-AC3E-39FCC11E2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CF981C-5F43-45E7-8A52-C5CA425DA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43DC8E-5AEC-4063-A92E-F144157E6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5DDA-71A8-4758-9E00-ED42012B5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343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A772A28-B9A0-4EE4-A08D-51B944E61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B97432F-254D-49B8-8EB9-E963B3778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6760F8E-7035-4EBD-8E22-9F521EDAA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7996F-63F0-4CC4-9364-A01102835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5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8A07998-0607-4C67-BD56-66FB2C9FE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51B5EC1-4628-4120-A727-252B50894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2D9A5E6-3AD9-47A2-BEA9-BCD2420AD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2A3AC-F1EE-4A18-AC49-AB34BD37D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69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3FE7A1-098E-4C0C-ABC0-58596B330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A4FACA-A040-42AE-BE2B-F8C1741C9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E00A2A-F1A5-467C-844B-CF7103004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07892-338C-47FF-8935-9667601F0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55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5E70C42A-0BB6-41E6-B878-7881BBB64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81D9E55-5397-4117-98CA-C94A49C2C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6DE9FBF-9EB2-490F-A8B4-185FB013A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1D079-F7B1-4263-8AD8-80B72EB48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76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D1A265-B320-4720-A32A-7B5A26566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649063-2D41-4521-9982-FB3E73116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AA1FD-F446-436B-9398-3A7AAFB7A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9DFB3-ED4D-4D5C-8C5E-B6F526837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03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1E4B62-323F-4B96-8080-46D8C6575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5560DC-073F-49DC-8A57-1EBED6433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4E25C5-64B0-42DD-8A47-9A04F3832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9072D-D868-4415-844D-79CC89BC8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751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141F7C9-DD1D-445A-9B53-B4592160C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154EA9-40B5-4EBC-BC20-28120E28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4B86A8-4421-48BF-B4B2-1D4835ECC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ABA3D-1A38-49A9-80B4-3E0B25DD7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510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0D11272-A123-4B9A-9979-60C63CEA9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A83487C-5965-4456-8BBB-E44A76F1B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0E9BE6-A57B-4107-B690-A6C89899D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F03B2-4B45-45BE-982B-098D2ADA3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9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AFEDB8D-CFCF-4C65-84AA-14152AD31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71CEF4-D254-4BBA-B9BF-4393547F5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1A9844-25E3-4D0C-A19E-74D5FAFBB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CC627-1873-489E-ACCA-E78873A37A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6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DD52C18-AD40-43D6-A2B0-28EB07CF3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BA8DD18-DB4D-4320-87EB-B190CA761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CC9C8E-0888-42F3-80AA-C5C6F24F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318CC-387E-4229-A031-723561713A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5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4656DE-8E1C-48B9-8274-A3AB1645C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8FB558-C075-4C43-89CB-8D023DA60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B6B5FF-2540-4BC6-880F-F62AAAA6F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5A9DB-A33A-4D36-BD68-7AFDC6F150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51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3FE7A1-098E-4C0C-ABC0-58596B3306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A4FACA-A040-42AE-BE2B-F8C1741C9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E00A2A-F1A5-467C-844B-CF7103004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07892-338C-47FF-8935-9667601F06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6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15058C9-A0EF-405D-BB91-4A9726A5C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53A9057-9C25-4C09-9B65-30A167655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40CBDD1-34D8-4C1E-B725-BF7890C9B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E28BE-B460-4411-A363-A15207C989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15058C9-A0EF-405D-BB91-4A9726A5C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53A9057-9C25-4C09-9B65-30A167655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40CBDD1-34D8-4C1E-B725-BF7890C9B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E28BE-B460-4411-A363-A15207C98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927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E5909E9-3CFC-4C22-BE77-F18A5E662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35FDA15-D9D8-4F66-86F2-645CFAFB0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C628B21-A7F8-4F22-8BFC-D34E75EA5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90FCB-CE7D-4564-B20F-CDCEAB3337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99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7249A89-F12E-4494-8545-802B2121C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DEB291F-AD31-4811-9E1D-FC86F5F2A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713602-653B-48B9-A66B-0F9D8C82D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AC1D8-BBC1-4F65-8405-53D49494DD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30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89C560-DF8F-4BA4-994D-1D52FCB87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49CE9F-4F62-425A-B48C-A6741D1C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8F4E84-1722-4B66-973F-3167A5A56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ABB2B-77C8-4FB8-A6AD-EAD67B1AF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07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CF7C6D-DB01-43D9-8DB9-4A4435FEA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D15C7F-4F4D-412A-A9C7-092C63483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DAEAB4-EAF2-40D5-B23B-4AF3E0997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75E54-F5ED-4FBE-8BF9-71C2F5162E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68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B57506-53EC-4435-8AEF-9CB3E1E47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7E0DCF-198D-4C14-8A4B-5C1DFB8879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5A106D-2C3F-4F5D-8AD9-A9C28DE8D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0F741-D4A6-4C16-992B-A78A70D78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0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EA78D1-6AA2-41DF-89B1-3E675A1E6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D5ADF24-83A7-4061-91FE-4A53E6869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6A09CE3-52FE-447F-9799-DF0A5FB2EA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FF2CF-F845-40C2-A8B7-913210E79E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7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E5909E9-3CFC-4C22-BE77-F18A5E662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35FDA15-D9D8-4F66-86F2-645CFAFB0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C628B21-A7F8-4F22-8BFC-D34E75EA5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90FCB-CE7D-4564-B20F-CDCEAB333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8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7249A89-F12E-4494-8545-802B2121C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DEB291F-AD31-4811-9E1D-FC86F5F2A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713602-653B-48B9-A66B-0F9D8C82D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AC1D8-BBC1-4F65-8405-53D49494D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89C560-DF8F-4BA4-994D-1D52FCB87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49CE9F-4F62-425A-B48C-A6741D1C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8F4E84-1722-4B66-973F-3167A5A56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ABB2B-77C8-4FB8-A6AD-EAD67B1AF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08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5CF7C6D-DB01-43D9-8DB9-4A4435FEA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D15C7F-4F4D-412A-A9C7-092C63483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DAEAB4-EAF2-40D5-B23B-4AF3E0997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75E54-F5ED-4FBE-8BF9-71C2F5162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6B75753-CEE3-434B-B8D6-2280014F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2946837-E279-4373-AD10-FC03D23D4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EBC1E0D-5C35-4360-B84E-1420E7024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8F17C91-D130-47A7-8073-4FCFE8303F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69AA846-0798-4D8C-B2BC-0FAA40921F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ED2A83-D854-4997-881D-6A4E05AA67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FE56A101-EB55-4262-AC0D-414C711A2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8C5E1BE6-8F97-4AC3-B255-1110BCD0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4DCC495-FAEE-4915-81CC-10BFF80BAC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3F54B56-4F52-421C-A051-DCABA1FE67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6FDC443-8A77-4EB4-91C7-46341B62C4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F717A0C-C7EA-4B47-9C0B-D77D06CC21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8B28E56-367C-47E4-A51F-CFE6F8C7D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D2C3A403-DF62-45F5-B2CF-81E9675DB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37B1E5B-A0C0-40F9-B492-F95CA29861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74D7FF79-0542-47E0-A242-42D0A14F18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84CAF9-E724-420D-B1B6-3BA0D82BD8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F48A063A-653D-4CBD-8E92-7639B8C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45387D2F-7C71-418E-BBF2-1C3F2B47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F425651D-9238-465E-9AA1-7088816B4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321874E-E464-4D61-A264-8DDF9E6BE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B162D3F-495F-4E00-B5FF-6A9118CFF7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70EC760-A95B-492A-B421-3EE53E95EB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15F0F999-4344-4279-9BD6-7D9CB6F0C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6B75753-CEE3-434B-B8D6-2280014F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2946837-E279-4373-AD10-FC03D23D4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EBC1E0D-5C35-4360-B84E-1420E7024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8F17C91-D130-47A7-8073-4FCFE8303F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69AA846-0798-4D8C-B2BC-0FAA40921F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5ED2A83-D854-4997-881D-6A4E05AA67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B6C422F6-3F5B-4169-8D73-6734666CAB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70199" y="331498"/>
            <a:ext cx="6884989" cy="792163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7177" name="Rectangle 13">
            <a:extLst>
              <a:ext uri="{FF2B5EF4-FFF2-40B4-BE49-F238E27FC236}">
                <a16:creationId xmlns:a16="http://schemas.microsoft.com/office/drawing/2014/main" xmlns="" id="{56168CE8-E606-44A9-BD9F-DA3CD440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415" y="3657600"/>
            <a:ext cx="491208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4 - 5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BA51156E-31E9-481E-955F-DBDF4A17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2" y="1993721"/>
            <a:ext cx="6138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 ĐỘNG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717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C1481E-CA09-4A8C-AE53-E5A266346864}"/>
              </a:ext>
            </a:extLst>
          </p:cNvPr>
          <p:cNvSpPr/>
          <p:nvPr/>
        </p:nvSpPr>
        <p:spPr>
          <a:xfrm>
            <a:off x="2362200" y="5181600"/>
            <a:ext cx="7840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48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60E83C73-6A44-41B7-9C05-8BFFE124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0"/>
            <a:ext cx="632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Jingle Bell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60E83C73-6A44-41B7-9C05-8BFFE124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762000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6400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">
            <a:extLst>
              <a:ext uri="{FF2B5EF4-FFF2-40B4-BE49-F238E27FC236}">
                <a16:creationId xmlns:a16="http://schemas.microsoft.com/office/drawing/2014/main" xmlns="" id="{1048C7DA-0F4B-4758-9447-E6FB4401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567" y="469612"/>
            <a:ext cx="6816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4" y="4343400"/>
            <a:ext cx="3238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52" y="4402281"/>
            <a:ext cx="331919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4" y="1600200"/>
            <a:ext cx="3238500" cy="24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527223"/>
            <a:ext cx="3124200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593273"/>
            <a:ext cx="3105150" cy="237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4402280"/>
            <a:ext cx="3248458" cy="24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">
            <a:extLst>
              <a:ext uri="{FF2B5EF4-FFF2-40B4-BE49-F238E27FC236}">
                <a16:creationId xmlns:a16="http://schemas.microsoft.com/office/drawing/2014/main" xmlns="" id="{F79E32BE-D95C-4316-8C26-D3804149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0858D4-3412-412F-A92C-5FAA48B01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018" y="3202709"/>
            <a:ext cx="49022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3D802A-B506-488B-A553-A70F8F53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200400"/>
            <a:ext cx="5029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>
            <a:extLst>
              <a:ext uri="{FF2B5EF4-FFF2-40B4-BE49-F238E27FC236}">
                <a16:creationId xmlns:a16="http://schemas.microsoft.com/office/drawing/2014/main" xmlns="" id="{0037E39F-A8E8-4EFF-8147-2795F560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6493" y="533400"/>
            <a:ext cx="7339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2CA947-426F-4D83-9A08-C795581C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8" t="30001" r="619" b="11110"/>
          <a:stretch/>
        </p:blipFill>
        <p:spPr>
          <a:xfrm>
            <a:off x="228600" y="2819400"/>
            <a:ext cx="3200400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D424AF-8018-4998-8859-6851C94CC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82" y="2819400"/>
            <a:ext cx="3657600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D498B8-5204-4859-8B58-B1A5500F2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819400"/>
            <a:ext cx="3238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>
            <a:extLst>
              <a:ext uri="{FF2B5EF4-FFF2-40B4-BE49-F238E27FC236}">
                <a16:creationId xmlns:a16="http://schemas.microsoft.com/office/drawing/2014/main" xmlns="" id="{6933CAAC-89C0-4F42-82A4-792688C6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78" y="533400"/>
            <a:ext cx="45496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6E3E52-A496-4FEF-8544-ACBA8908B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7856"/>
            <a:ext cx="7312504" cy="5030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D7BF3A4-8C02-4267-B5B5-B398F687A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già Noel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trang phục truyền thống 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tiện đi lại là xe tuần lộc.</a:t>
            </a:r>
            <a:endParaRPr lang="en-US" alt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082238-8B25-4527-B862-5155405B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30486"/>
            <a:ext cx="7010400" cy="422751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>
            <a:extLst>
              <a:ext uri="{FF2B5EF4-FFF2-40B4-BE49-F238E27FC236}">
                <a16:creationId xmlns:a16="http://schemas.microsoft.com/office/drawing/2014/main" xmlns="" id="{4BED05D2-9CC7-492A-A530-E1E522F57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838200"/>
            <a:ext cx="69342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quà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134</Words>
  <Application>Microsoft Office PowerPoint</Application>
  <PresentationFormat>Custom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Default Design</vt:lpstr>
      <vt:lpstr>1_Default Design</vt:lpstr>
      <vt:lpstr>2_Default Design</vt:lpstr>
      <vt:lpstr>3_Default Design</vt:lpstr>
      <vt:lpstr>4_Default Design</vt:lpstr>
      <vt:lpstr>Phòng giáo dục và đào tạo quận Long Biên Trường mầm non Long Biên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Ông già Noel trong trang phục truyền thống và  phương tiện đi lại là xe tuần lộc.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MsDuc</dc:creator>
  <cp:lastModifiedBy>NMT</cp:lastModifiedBy>
  <cp:revision>63</cp:revision>
  <dcterms:created xsi:type="dcterms:W3CDTF">2009-02-21T09:28:28Z</dcterms:created>
  <dcterms:modified xsi:type="dcterms:W3CDTF">2021-12-20T08:44:58Z</dcterms:modified>
</cp:coreProperties>
</file>