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8" r:id="rId3"/>
    <p:sldId id="260" r:id="rId4"/>
    <p:sldId id="261" r:id="rId5"/>
    <p:sldId id="275" r:id="rId6"/>
    <p:sldId id="271" r:id="rId7"/>
    <p:sldId id="273" r:id="rId8"/>
    <p:sldId id="274" r:id="rId9"/>
    <p:sldId id="276" r:id="rId10"/>
    <p:sldId id="272" r:id="rId11"/>
    <p:sldId id="27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8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>
        <p:scale>
          <a:sx n="70" d="100"/>
          <a:sy n="70" d="100"/>
        </p:scale>
        <p:origin x="70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6.jpe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4.jpeg"/><Relationship Id="rId5" Type="http://schemas.openxmlformats.org/officeDocument/2006/relationships/image" Target="../media/image7.jpeg"/><Relationship Id="rId10" Type="http://schemas.openxmlformats.org/officeDocument/2006/relationships/image" Target="../media/image2.png"/><Relationship Id="rId4" Type="http://schemas.openxmlformats.org/officeDocument/2006/relationships/image" Target="../media/image3.png"/><Relationship Id="rId9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7.jpe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jpeg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6.jpe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2.jpe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1.jpe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6"/>
          <p:cNvSpPr txBox="1"/>
          <p:nvPr/>
        </p:nvSpPr>
        <p:spPr>
          <a:xfrm>
            <a:off x="3943668" y="104458"/>
            <a:ext cx="4304665" cy="8604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b="1" dirty="0">
                <a:latin typeface="Times New Roman" panose="02020603050405020304" charset="0"/>
                <a:cs typeface="Times New Roman" panose="02020603050405020304" charset="0"/>
              </a:rPr>
              <a:t>UBND Quận Long Biên</a:t>
            </a:r>
          </a:p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1800" b="1" dirty="0">
                <a:latin typeface="Times New Roman" panose="02020603050405020304" charset="0"/>
                <a:cs typeface="Times New Roman" panose="02020603050405020304" charset="0"/>
              </a:rPr>
              <a:t>Trường Mầm non Long Biên A</a:t>
            </a:r>
            <a:endParaRPr lang="en-US" altLang="vi-VN" sz="1800" b="1" dirty="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Rectangle 3"/>
          <p:cNvSpPr/>
          <p:nvPr/>
        </p:nvSpPr>
        <p:spPr>
          <a:xfrm>
            <a:off x="2827605" y="1795452"/>
            <a:ext cx="6958965" cy="70675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Lĩnh</a:t>
            </a:r>
            <a:r>
              <a:rPr kumimoji="0" lang="en-US" sz="4000" b="1" i="0" u="none" strike="noStrike" kern="1200" cap="none" spc="0" normalizeH="0" baseline="0" noProof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vực</a:t>
            </a:r>
            <a:r>
              <a:rPr kumimoji="0" lang="en-US" sz="4000" b="1" i="0" u="none" strike="noStrike" kern="1200" cap="none" spc="0" normalizeH="0" baseline="0" noProof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: </a:t>
            </a:r>
            <a:r>
              <a:rPr kumimoji="0" lang="en-US" sz="4000" b="1" i="0" u="none" strike="noStrike" kern="1200" cap="none" spc="0" normalizeH="0" baseline="0" noProof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Phát</a:t>
            </a:r>
            <a:r>
              <a:rPr kumimoji="0" lang="en-US" sz="4000" b="1" i="0" u="none" strike="noStrike" kern="1200" cap="none" spc="0" normalizeH="0" baseline="0" noProof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triển</a:t>
            </a:r>
            <a:r>
              <a:rPr kumimoji="0" lang="en-US" sz="4000" b="1" i="0" u="none" strike="noStrike" kern="1200" cap="none" spc="0" normalizeH="0" baseline="0" noProof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nhận thức</a:t>
            </a:r>
          </a:p>
        </p:txBody>
      </p:sp>
      <p:sp>
        <p:nvSpPr>
          <p:cNvPr id="10" name="TextBox 7"/>
          <p:cNvSpPr txBox="1"/>
          <p:nvPr/>
        </p:nvSpPr>
        <p:spPr>
          <a:xfrm>
            <a:off x="3439995" y="2917208"/>
            <a:ext cx="63465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GB" altLang="x-none" sz="20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Đề t</a:t>
            </a:r>
            <a:r>
              <a:rPr lang="en-GB" altLang="x-none" sz="2000" dirty="0">
                <a:solidFill>
                  <a:srgbClr val="002060"/>
                </a:solidFill>
                <a:latin typeface="Times New Roman" panose="02020603050405020304" charset="0"/>
                <a:ea typeface="Times New Roman" panose="02020603050405020304" charset="0"/>
              </a:rPr>
              <a:t>à</a:t>
            </a:r>
            <a:r>
              <a:rPr lang="en-GB" altLang="x-none" sz="20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i: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charset="0"/>
              </a:rPr>
              <a:t>KP Một số con vật sống trong vườn bách thú</a:t>
            </a:r>
          </a:p>
          <a:p>
            <a:pPr>
              <a:lnSpc>
                <a:spcPct val="150000"/>
              </a:lnSpc>
              <a:buNone/>
            </a:pPr>
            <a:r>
              <a:rPr lang="en-GB" altLang="x-none" sz="20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Lứa tuổi: 3 - 4 tuổi</a:t>
            </a:r>
          </a:p>
          <a:p>
            <a:pPr>
              <a:lnSpc>
                <a:spcPct val="150000"/>
              </a:lnSpc>
              <a:buNone/>
            </a:pPr>
            <a:r>
              <a:rPr lang="en-GB" altLang="x-none" sz="20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Giáo viên: </a:t>
            </a:r>
            <a:r>
              <a:rPr lang="en-US" altLang="en-GB" sz="20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Nguyễn Thị Hải Yến</a:t>
            </a:r>
            <a:endParaRPr lang="en-US" altLang="en-GB" sz="2000" dirty="0">
              <a:solidFill>
                <a:srgbClr val="00206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FILE_20211202_023327_1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605385" y="5112385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88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143000" y="424180"/>
            <a:ext cx="9906000" cy="927100"/>
            <a:chOff x="1800" y="448"/>
            <a:chExt cx="15600" cy="1460"/>
          </a:xfrm>
        </p:grpSpPr>
        <p:sp>
          <p:nvSpPr>
            <p:cNvPr id="6" name="Rounded Rectangle 5"/>
            <p:cNvSpPr/>
            <p:nvPr/>
          </p:nvSpPr>
          <p:spPr>
            <a:xfrm>
              <a:off x="1800" y="448"/>
              <a:ext cx="15600" cy="146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 Box 4"/>
            <p:cNvSpPr txBox="1"/>
            <p:nvPr/>
          </p:nvSpPr>
          <p:spPr>
            <a:xfrm>
              <a:off x="2120" y="719"/>
              <a:ext cx="151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>
                  <a:latin typeface="Times New Roman" panose="02020603050405020304" charset="0"/>
                  <a:cs typeface="Times New Roman" panose="02020603050405020304" charset="0"/>
                </a:rPr>
                <a:t>Trò chơi 4: Hãy chọn các con vật sống ở trong vườn bách thú</a:t>
              </a:r>
            </a:p>
          </p:txBody>
        </p:sp>
      </p:grpSp>
      <p:pic>
        <p:nvPicPr>
          <p:cNvPr id="8" name="Content Placeholder 7" descr="sutudocx-1601737721080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711200" y="1779905"/>
            <a:ext cx="3314700" cy="1985010"/>
          </a:xfrm>
          <a:prstGeom prst="rect">
            <a:avLst/>
          </a:prstGeom>
        </p:spPr>
      </p:pic>
      <p:pic>
        <p:nvPicPr>
          <p:cNvPr id="10" name="Content Placeholder 9" descr="voi"/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2447290" y="4077335"/>
            <a:ext cx="3306445" cy="1986915"/>
          </a:xfrm>
          <a:prstGeom prst="rect">
            <a:avLst/>
          </a:prstGeom>
        </p:spPr>
      </p:pic>
      <p:pic>
        <p:nvPicPr>
          <p:cNvPr id="12" name="Picture 11" descr="2bCHQUC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02625" y="1691005"/>
            <a:ext cx="3330575" cy="2073910"/>
          </a:xfrm>
          <a:prstGeom prst="rect">
            <a:avLst/>
          </a:prstGeom>
        </p:spPr>
      </p:pic>
      <p:pic>
        <p:nvPicPr>
          <p:cNvPr id="13" name="Picture 12" descr="doan-van-tham-khao-so-10-53000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76115" y="1779905"/>
            <a:ext cx="3376295" cy="1985010"/>
          </a:xfrm>
          <a:prstGeom prst="rect">
            <a:avLst/>
          </a:prstGeom>
        </p:spPr>
      </p:pic>
      <p:pic>
        <p:nvPicPr>
          <p:cNvPr id="14" name="Picture 13" descr="van-mau-ta-con-meo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71590" y="4077970"/>
            <a:ext cx="3306445" cy="1986280"/>
          </a:xfrm>
          <a:prstGeom prst="rect">
            <a:avLst/>
          </a:prstGeom>
        </p:spPr>
      </p:pic>
      <p:pic>
        <p:nvPicPr>
          <p:cNvPr id="15" name="FILE_20211202_023327_11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300585" y="3842385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2766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15625 0.149537 " pathEditMode="relative" rAng="0" ptsTypes="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64531 -0.187037 " pathEditMode="relative" ptsTypes="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0361111 L -0.00291667 0.152315 " pathEditMode="relative" rAng="0" ptsTypes="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/>
          <p:nvPr/>
        </p:nvSpPr>
        <p:spPr>
          <a:xfrm>
            <a:off x="1841500" y="1727200"/>
            <a:ext cx="7948930" cy="1531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Bài học đến đây là hết rồi</a:t>
            </a:r>
          </a:p>
          <a:p>
            <a:pPr algn="ctr">
              <a:lnSpc>
                <a:spcPct val="130000"/>
              </a:lnSpc>
            </a:pPr>
            <a:r>
              <a:rPr lang="en-US" sz="360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Hẹn gặp ại các con trong các buổi học sau</a:t>
            </a:r>
          </a:p>
        </p:txBody>
      </p:sp>
      <p:pic>
        <p:nvPicPr>
          <p:cNvPr id="10" name="FILE_20211202_023327_12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465685" y="3626485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646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voi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447800" y="1843405"/>
            <a:ext cx="9384665" cy="45974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105400" y="1016000"/>
            <a:ext cx="2157730" cy="661670"/>
            <a:chOff x="7900" y="1581"/>
            <a:chExt cx="3398" cy="1042"/>
          </a:xfrm>
        </p:grpSpPr>
        <p:sp>
          <p:nvSpPr>
            <p:cNvPr id="6" name="Rounded Rectangle 5"/>
            <p:cNvSpPr/>
            <p:nvPr/>
          </p:nvSpPr>
          <p:spPr>
            <a:xfrm>
              <a:off x="7900" y="1581"/>
              <a:ext cx="3399" cy="1042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 Box 6"/>
            <p:cNvSpPr txBox="1"/>
            <p:nvPr/>
          </p:nvSpPr>
          <p:spPr>
            <a:xfrm>
              <a:off x="8360" y="1641"/>
              <a:ext cx="2399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latin typeface="Times New Roman" panose="02020603050405020304" charset="0"/>
                  <a:cs typeface="Times New Roman" panose="02020603050405020304" charset="0"/>
                </a:rPr>
                <a:t>ConVoi</a:t>
              </a:r>
            </a:p>
          </p:txBody>
        </p:sp>
      </p:grpSp>
      <p:pic>
        <p:nvPicPr>
          <p:cNvPr id="14" name="Picture 13" descr="pngtree-painted-zoo-gate-background-material-image_1616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897" y="408568"/>
            <a:ext cx="11215370" cy="620014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2bCHQUCS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320800" y="1435100"/>
            <a:ext cx="9550400" cy="493268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5156200" y="596265"/>
            <a:ext cx="2438400" cy="711200"/>
            <a:chOff x="8100" y="1419"/>
            <a:chExt cx="3840" cy="1120"/>
          </a:xfrm>
        </p:grpSpPr>
        <p:sp>
          <p:nvSpPr>
            <p:cNvPr id="7" name="Rounded Rectangle 6"/>
            <p:cNvSpPr/>
            <p:nvPr/>
          </p:nvSpPr>
          <p:spPr>
            <a:xfrm>
              <a:off x="8100" y="1419"/>
              <a:ext cx="3759" cy="1121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 Box 7"/>
            <p:cNvSpPr txBox="1"/>
            <p:nvPr/>
          </p:nvSpPr>
          <p:spPr>
            <a:xfrm>
              <a:off x="8100" y="1619"/>
              <a:ext cx="384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/>
                <a:t>Con Hươu cao cổ</a:t>
              </a:r>
            </a:p>
          </p:txBody>
        </p:sp>
      </p:grpSp>
      <p:pic>
        <p:nvPicPr>
          <p:cNvPr id="17" name="Picture 16" descr="pngtree-painted-zoo-gate-background-material-image_1616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00" y="365125"/>
            <a:ext cx="10947400" cy="611505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4" descr="sutudocx-160173772108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300" y="1586865"/>
            <a:ext cx="9385300" cy="4829175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751070" y="648970"/>
            <a:ext cx="2513330" cy="838200"/>
            <a:chOff x="6580" y="1079"/>
            <a:chExt cx="3958" cy="1320"/>
          </a:xfrm>
        </p:grpSpPr>
        <p:sp>
          <p:nvSpPr>
            <p:cNvPr id="12" name="Rounded Rectangle 11"/>
            <p:cNvSpPr/>
            <p:nvPr/>
          </p:nvSpPr>
          <p:spPr>
            <a:xfrm>
              <a:off x="6580" y="1079"/>
              <a:ext cx="3959" cy="1321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 Box 12"/>
            <p:cNvSpPr txBox="1"/>
            <p:nvPr/>
          </p:nvSpPr>
          <p:spPr>
            <a:xfrm>
              <a:off x="6920" y="1279"/>
              <a:ext cx="3319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latin typeface="Times New Roman" panose="02020603050405020304" charset="0"/>
                  <a:cs typeface="Times New Roman" panose="02020603050405020304" charset="0"/>
                </a:rPr>
                <a:t>Con Sư tử</a:t>
              </a:r>
            </a:p>
          </p:txBody>
        </p:sp>
      </p:grpSp>
      <p:pic>
        <p:nvPicPr>
          <p:cNvPr id="20" name="Content Placeholder 19" descr="pngtree-painted-zoo-gate-background-material-image_161622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65785" y="365125"/>
            <a:ext cx="11060430" cy="6113145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800px-Panthera_tigris_tigris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62965" y="207010"/>
            <a:ext cx="4876800" cy="3122295"/>
          </a:xfrm>
          <a:prstGeom prst="rect">
            <a:avLst/>
          </a:prstGeom>
        </p:spPr>
      </p:pic>
      <p:pic>
        <p:nvPicPr>
          <p:cNvPr id="7" name="Content Placeholder 6" descr="k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330315" y="207010"/>
            <a:ext cx="4876800" cy="3122930"/>
          </a:xfrm>
          <a:prstGeom prst="rect">
            <a:avLst/>
          </a:prstGeom>
        </p:spPr>
      </p:pic>
      <p:pic>
        <p:nvPicPr>
          <p:cNvPr id="9" name="Picture 8" descr="maxresdefaul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0315" y="3506470"/>
            <a:ext cx="4876800" cy="3122295"/>
          </a:xfrm>
          <a:prstGeom prst="rect">
            <a:avLst/>
          </a:prstGeom>
        </p:spPr>
      </p:pic>
      <p:pic>
        <p:nvPicPr>
          <p:cNvPr id="10" name="Picture 9" descr="ngua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2965" y="3506470"/>
            <a:ext cx="4876800" cy="3122295"/>
          </a:xfrm>
          <a:prstGeom prst="rect">
            <a:avLst/>
          </a:prstGeom>
        </p:spPr>
      </p:pic>
      <p:pic>
        <p:nvPicPr>
          <p:cNvPr id="12" name="Picture 11" descr="pngtree-painted-zoo-gate-background-material-image_1616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1147" y="207010"/>
            <a:ext cx="11595735" cy="6421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4032250" y="875665"/>
            <a:ext cx="360743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Trò chơi: 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2666365" y="2706370"/>
            <a:ext cx="6590665" cy="14452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880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Thử tài của bé</a:t>
            </a:r>
          </a:p>
        </p:txBody>
      </p:sp>
      <p:pic>
        <p:nvPicPr>
          <p:cNvPr id="7" name="FILE_20211202_023327_7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062585" y="3562985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848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143000" y="449580"/>
            <a:ext cx="9906000" cy="927100"/>
            <a:chOff x="1800" y="448"/>
            <a:chExt cx="15600" cy="1460"/>
          </a:xfrm>
        </p:grpSpPr>
        <p:sp>
          <p:nvSpPr>
            <p:cNvPr id="6" name="Rounded Rectangle 5"/>
            <p:cNvSpPr/>
            <p:nvPr/>
          </p:nvSpPr>
          <p:spPr>
            <a:xfrm>
              <a:off x="1800" y="448"/>
              <a:ext cx="15600" cy="146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 Box 4"/>
            <p:cNvSpPr txBox="1"/>
            <p:nvPr/>
          </p:nvSpPr>
          <p:spPr>
            <a:xfrm>
              <a:off x="2740" y="719"/>
              <a:ext cx="12461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latin typeface="Times New Roman" panose="02020603050405020304" charset="0"/>
                  <a:cs typeface="Times New Roman" panose="02020603050405020304" charset="0"/>
                </a:rPr>
                <a:t>Trò chơi 1: Hãy tìm ra đâu là con voi?</a:t>
              </a:r>
            </a:p>
          </p:txBody>
        </p:sp>
      </p:grpSp>
      <p:pic>
        <p:nvPicPr>
          <p:cNvPr id="8" name="Content Placeholder 7" descr="maxresdefault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1447800" y="1691005"/>
            <a:ext cx="4144010" cy="2331085"/>
          </a:xfrm>
          <a:prstGeom prst="rect">
            <a:avLst/>
          </a:prstGeom>
        </p:spPr>
      </p:pic>
      <p:pic>
        <p:nvPicPr>
          <p:cNvPr id="10" name="Content Placeholder 9" descr="voi"/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6602095" y="1691005"/>
            <a:ext cx="4142105" cy="2331085"/>
          </a:xfrm>
          <a:prstGeom prst="rect">
            <a:avLst/>
          </a:prstGeom>
        </p:spPr>
      </p:pic>
      <p:pic>
        <p:nvPicPr>
          <p:cNvPr id="12" name="Picture 11" descr="sutudocx-160173772108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6560" y="4206240"/>
            <a:ext cx="4143375" cy="2331085"/>
          </a:xfrm>
          <a:prstGeom prst="rect">
            <a:avLst/>
          </a:prstGeom>
        </p:spPr>
      </p:pic>
      <p:pic>
        <p:nvPicPr>
          <p:cNvPr id="13" name="FILE_20211202_023327_8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049250" y="342265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187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2276 0.113241 " pathEditMode="relative" rAng="0" ptsTypes="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143000" y="337820"/>
            <a:ext cx="9906000" cy="927100"/>
            <a:chOff x="1800" y="448"/>
            <a:chExt cx="15600" cy="1460"/>
          </a:xfrm>
        </p:grpSpPr>
        <p:sp>
          <p:nvSpPr>
            <p:cNvPr id="5" name="Rounded Rectangle 4"/>
            <p:cNvSpPr/>
            <p:nvPr/>
          </p:nvSpPr>
          <p:spPr>
            <a:xfrm>
              <a:off x="1800" y="448"/>
              <a:ext cx="15600" cy="146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 Box 7"/>
            <p:cNvSpPr txBox="1"/>
            <p:nvPr/>
          </p:nvSpPr>
          <p:spPr>
            <a:xfrm>
              <a:off x="2740" y="719"/>
              <a:ext cx="12461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latin typeface="Times New Roman" panose="02020603050405020304" charset="0"/>
                  <a:cs typeface="Times New Roman" panose="02020603050405020304" charset="0"/>
                </a:rPr>
                <a:t>Trò chơi 2: Hãy tìm ra đâu là con Sư tử?</a:t>
              </a:r>
            </a:p>
          </p:txBody>
        </p:sp>
      </p:grpSp>
      <p:pic>
        <p:nvPicPr>
          <p:cNvPr id="12" name="Content Placeholder 11" descr="sutudocx-1601737721080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1574800" y="1369060"/>
            <a:ext cx="4330700" cy="2410460"/>
          </a:xfrm>
          <a:prstGeom prst="rect">
            <a:avLst/>
          </a:prstGeom>
        </p:spPr>
      </p:pic>
      <p:pic>
        <p:nvPicPr>
          <p:cNvPr id="10" name="Content Placeholder 9" descr="800px-Panthera_tigris_tigris"/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6311900" y="1369060"/>
            <a:ext cx="4330700" cy="2402840"/>
          </a:xfrm>
          <a:prstGeom prst="rect">
            <a:avLst/>
          </a:prstGeom>
        </p:spPr>
      </p:pic>
      <p:pic>
        <p:nvPicPr>
          <p:cNvPr id="13" name="Picture 12" descr="2bCHQUC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9235" y="3966210"/>
            <a:ext cx="4330065" cy="2410460"/>
          </a:xfrm>
          <a:prstGeom prst="rect">
            <a:avLst/>
          </a:prstGeom>
        </p:spPr>
      </p:pic>
      <p:pic>
        <p:nvPicPr>
          <p:cNvPr id="14" name="FILE_20211202_023327_9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192000" y="318135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324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17812 0.143704 " pathEditMode="relative" rAng="0" ptsTypes="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00" y="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143000" y="373380"/>
            <a:ext cx="9906000" cy="927100"/>
            <a:chOff x="1800" y="448"/>
            <a:chExt cx="15600" cy="1460"/>
          </a:xfrm>
        </p:grpSpPr>
        <p:sp>
          <p:nvSpPr>
            <p:cNvPr id="6" name="Rounded Rectangle 5"/>
            <p:cNvSpPr/>
            <p:nvPr/>
          </p:nvSpPr>
          <p:spPr>
            <a:xfrm>
              <a:off x="1800" y="448"/>
              <a:ext cx="15600" cy="146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 Box 4"/>
            <p:cNvSpPr txBox="1"/>
            <p:nvPr/>
          </p:nvSpPr>
          <p:spPr>
            <a:xfrm>
              <a:off x="2880" y="719"/>
              <a:ext cx="12481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latin typeface="Times New Roman" panose="02020603050405020304" charset="0"/>
                  <a:cs typeface="Times New Roman" panose="02020603050405020304" charset="0"/>
                </a:rPr>
                <a:t>Trò chơi 3: Hãy tìm ra đâu là con Huơu cao cổ?</a:t>
              </a:r>
            </a:p>
          </p:txBody>
        </p:sp>
      </p:grpSp>
      <p:pic>
        <p:nvPicPr>
          <p:cNvPr id="13" name="Content Placeholder 12" descr="2bCHQUCS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1524000" y="1538605"/>
            <a:ext cx="4217035" cy="2365375"/>
          </a:xfrm>
          <a:prstGeom prst="rect">
            <a:avLst/>
          </a:prstGeom>
        </p:spPr>
      </p:pic>
      <p:pic>
        <p:nvPicPr>
          <p:cNvPr id="9" name="Content Placeholder 8" descr="ngua"/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6527800" y="1525905"/>
            <a:ext cx="4217035" cy="2364740"/>
          </a:xfrm>
          <a:prstGeom prst="rect">
            <a:avLst/>
          </a:prstGeom>
        </p:spPr>
      </p:pic>
      <p:pic>
        <p:nvPicPr>
          <p:cNvPr id="12" name="Picture 11" descr="doan-van-tham-khao-so-10-53000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10965" y="4052570"/>
            <a:ext cx="4217035" cy="2366010"/>
          </a:xfrm>
          <a:prstGeom prst="rect">
            <a:avLst/>
          </a:prstGeom>
        </p:spPr>
      </p:pic>
      <p:pic>
        <p:nvPicPr>
          <p:cNvPr id="14" name="FILE_20211202_023327_10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440285" y="3639185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071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94792 0.138519 " pathEditMode="relative" rAng="0" ptsTypes="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00" y="4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130</Words>
  <Application>Microsoft Office PowerPoint</Application>
  <PresentationFormat>Widescreen</PresentationFormat>
  <Paragraphs>17</Paragraphs>
  <Slides>11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HN</dc:creator>
  <cp:lastModifiedBy>HN</cp:lastModifiedBy>
  <cp:revision>4</cp:revision>
  <dcterms:created xsi:type="dcterms:W3CDTF">2021-11-28T18:26:00Z</dcterms:created>
  <dcterms:modified xsi:type="dcterms:W3CDTF">2021-12-22T02:03:46Z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491BAD64FB1842B5A8435476674488EB</vt:lpwstr>
  </property>
  <property fmtid="{D5CDD505-2E9C-101B-9397-08002B2CF9AE}" pid="3" name="KSOProductBuildVer">
    <vt:lpwstr>1033-11.2.0.10382</vt:lpwstr>
  </property>
</Properties>
</file>