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04" r:id="rId2"/>
    <p:sldId id="400" r:id="rId3"/>
    <p:sldId id="403" r:id="rId4"/>
    <p:sldId id="368" r:id="rId5"/>
    <p:sldId id="397" r:id="rId6"/>
    <p:sldId id="398" r:id="rId7"/>
    <p:sldId id="394" r:id="rId8"/>
    <p:sldId id="401" r:id="rId9"/>
    <p:sldId id="369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1"/>
  </p:normalViewPr>
  <p:slideViewPr>
    <p:cSldViewPr snapToGrid="0" snapToObjects="1">
      <p:cViewPr varScale="1">
        <p:scale>
          <a:sx n="74" d="100"/>
          <a:sy n="74" d="100"/>
        </p:scale>
        <p:origin x="54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BB7D3AC-9687-4740-9D0F-979F99EE1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11859A0-67A4-B149-A46E-99E9B7A9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3041816-E335-B046-994D-07A8073E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047B-0624-BD4D-9463-B605D1587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599A-C290-944A-BAAB-7F0F8E946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46E8-3191-0C4D-B203-9A9562C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EA4A-F743-ED4D-A1D3-E9F06835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CFC5-FEE6-5049-83B3-098DDECE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E08-C35B-4747-AAA4-2E13A5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CCDB-2FF9-7F4A-8055-F7FBCD36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0AE8-9741-BB4A-8845-F960E4CD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B607-CC5B-E140-A0E7-B9DF692F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EA6F-2C6F-8349-852C-33A2CE06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FA3A5-E586-7544-B18B-01D0C2027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7733B-D45F-C944-AFAB-C54570D47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D4B9-1999-494A-BD1F-ADD220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B313-BF05-D240-9318-ED660CAC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8B75-85CE-874D-A885-C14A4F8E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80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326A-FA14-0241-9755-CD249697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BEB4-531B-034A-8588-3515CA97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0F2D-C792-9446-9E8A-78C31099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5E88-E70D-F644-B89F-6F9BE61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90B8-71CB-1B4B-8277-ED1E3EA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80B2-4999-B44A-A7B5-88CD244D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AE72-2B67-FA44-829E-FD49C16F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2B2F-5ABD-0748-94CF-84343392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EA3C-8828-264E-AB8A-BD472ED3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7539-EB0D-874D-99BF-8AE5E699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5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29E-D5FF-974B-A349-13CA0743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6ED1-66EC-A541-B3F2-DCC795031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2C30-22F1-F24E-AE7C-6E3E4C0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BA258-77FC-424B-A20E-5262B4CB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A28D2-B355-A840-92C2-77C259BA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C40F-F0C8-3E43-A02F-32C30BA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A6CF-5C2F-D24B-836B-48192CF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B28C-9887-4048-8EE3-B1F11647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0AD-D82B-B947-B553-C6FC7F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3E3FD-2415-AF4B-958B-0DDEE49BB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DA1B-A509-E944-A8A2-9F6774D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AC22C-E707-5D4E-B135-24E2051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DE45-2BA5-D54E-8C59-32FA7EF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48EB8-8ACE-8148-BA0B-D5276F0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0D-6AA4-9043-982D-9A9FF611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7026C-2147-6942-925F-30FAFCB0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585F3-0462-3E46-A09E-6A1905E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A8D9-F46B-FE46-B69E-25F479D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2C124-E429-754A-A2EA-437E710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6882-D75F-514A-A59C-EDB09F23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D9F4-0AE5-284A-86FC-15A38C2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415-5AF0-0040-9C2B-6A405BE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DC21-A483-3343-9E0F-AA4C9B9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8F875-C35D-5C44-A69B-E24B4286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C732-6C48-F349-B410-02A77B6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B8FB-87F0-494D-9A52-FC052AA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3CAFD-CF9C-A34C-BF12-AAFF494C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1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A89-7238-A14F-87A3-85978E37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68D-A026-994C-8806-99637A2C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F79B7-6DB6-5041-8F28-2C190921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F4248-8CA2-2949-B99E-89BB1EE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433B8-925F-F344-8D6F-508AC1E3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6AD4-4DBE-BB47-A981-FAFA255D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30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B1215-7CF2-D046-AB20-C961444D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3E06-5C48-3443-BC99-FF332427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71E7-DA6F-3C4A-84C5-E041A4D4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  <a:t>24/12/2021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8908-1CF0-D54A-863D-11D256EAD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0AB8-14DC-014A-86D7-42A019C4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2.m4a"/><Relationship Id="rId7" Type="http://schemas.openxmlformats.org/officeDocument/2006/relationships/image" Target="../media/image4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8.png"/><Relationship Id="rId3" Type="http://schemas.openxmlformats.org/officeDocument/2006/relationships/audio" Target="../media/media8.m4a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39600" cy="6694714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</a:t>
            </a:r>
            <a:r>
              <a:rPr lang="en-US" alt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4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 Tchaikovsky)”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5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6496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LONG BIÊN A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039600" cy="6694714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</a:t>
            </a:r>
            <a:r>
              <a:rPr lang="en-US" alt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4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 Tchaikovsky)”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5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6496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LONG BIÊN A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Lời Chào đố bạ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0651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57"/>
    </mc:Choice>
    <mc:Fallback xmlns="">
      <p:transition advTm="1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6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7596" y="629557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2342" y="841829"/>
            <a:ext cx="4143829" cy="5149257"/>
            <a:chOff x="602342" y="841829"/>
            <a:chExt cx="4143829" cy="5149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42" y="841829"/>
              <a:ext cx="4143829" cy="42526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99886" y="5283200"/>
              <a:ext cx="3062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Khỉ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9332" y="1853809"/>
            <a:ext cx="5148036" cy="4237428"/>
            <a:chOff x="6449332" y="1853809"/>
            <a:chExt cx="5148036" cy="4237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332" y="2595562"/>
              <a:ext cx="5148036" cy="34956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87771" y="1853809"/>
              <a:ext cx="2728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Voi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24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52"/>
    </mc:Choice>
    <mc:Fallback xmlns="">
      <p:transition spd="slow" advTm="5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59346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95965-D992-5D47-9FCA-449A4C01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1"/>
            <a:ext cx="12192000" cy="6858000"/>
          </a:xfrm>
          <a:prstGeom prst="rect">
            <a:avLst/>
          </a:prstGeom>
        </p:spPr>
      </p:pic>
      <p:sp>
        <p:nvSpPr>
          <p:cNvPr id="254980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993404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DH: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Đố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4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0415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3450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5496" y="1507485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5425173"/>
            <a:ext cx="609600" cy="609600"/>
          </a:xfrm>
          <a:prstGeom prst="rect">
            <a:avLst/>
          </a:prstGeom>
        </p:spPr>
      </p:pic>
      <p:pic>
        <p:nvPicPr>
          <p:cNvPr id="6" name="Đố Bạn Beat - Nhac Beat MN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6306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3"/>
    </mc:Choice>
    <mc:Fallback xmlns="">
      <p:transition spd="slow" advTm="4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4400" objId="3"/>
        <p14:playEvt time="15300" objId="6"/>
        <p14:stopEvt time="4674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C4388-3828-E54C-B8A2-7CE19967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A6597-0B48-44DB-8C30-C0CF303A0F9D}"/>
              </a:ext>
            </a:extLst>
          </p:cNvPr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Tchaikovsky)”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50872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5320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chaikovsky – Swan Lak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06.5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>
            <a:extLst>
              <a:ext uri="{FF2B5EF4-FFF2-40B4-BE49-F238E27FC236}">
                <a16:creationId xmlns:a16="http://schemas.microsoft.com/office/drawing/2014/main" id="{F446BD0D-88B4-C941-970A-D8F530EA5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</a:p>
        </p:txBody>
      </p:sp>
      <p:grpSp>
        <p:nvGrpSpPr>
          <p:cNvPr id="22532" name="Group 8">
            <a:extLst>
              <a:ext uri="{FF2B5EF4-FFF2-40B4-BE49-F238E27FC236}">
                <a16:creationId xmlns:a16="http://schemas.microsoft.com/office/drawing/2014/main" id="{406C1207-DF57-9142-9BBB-3DB1FB3854AC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>
              <a:extLst>
                <a:ext uri="{FF2B5EF4-FFF2-40B4-BE49-F238E27FC236}">
                  <a16:creationId xmlns:a16="http://schemas.microsoft.com/office/drawing/2014/main" id="{45F34C92-6246-F647-B677-8049CD5DE4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>
              <a:extLst>
                <a:ext uri="{FF2B5EF4-FFF2-40B4-BE49-F238E27FC236}">
                  <a16:creationId xmlns:a16="http://schemas.microsoft.com/office/drawing/2014/main" id="{27C4BDE5-ECE3-CA48-845F-8DB122A9B1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>
              <a:extLst>
                <a:ext uri="{FF2B5EF4-FFF2-40B4-BE49-F238E27FC236}">
                  <a16:creationId xmlns:a16="http://schemas.microsoft.com/office/drawing/2014/main" id="{7046A171-BDF0-204A-AA7A-CB582134F3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>
            <a:extLst>
              <a:ext uri="{FF2B5EF4-FFF2-40B4-BE49-F238E27FC236}">
                <a16:creationId xmlns:a16="http://schemas.microsoft.com/office/drawing/2014/main" id="{068CC819-E532-1C42-9510-562ADA765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>
            <a:extLst>
              <a:ext uri="{FF2B5EF4-FFF2-40B4-BE49-F238E27FC236}">
                <a16:creationId xmlns:a16="http://schemas.microsoft.com/office/drawing/2014/main" id="{9401A398-8E76-6B48-AACE-66A676BA9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>
            <a:extLst>
              <a:ext uri="{FF2B5EF4-FFF2-40B4-BE49-F238E27FC236}">
                <a16:creationId xmlns:a16="http://schemas.microsoft.com/office/drawing/2014/main" id="{41B7C933-A283-D943-ACA7-3240ACDFB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>
            <a:extLst>
              <a:ext uri="{FF2B5EF4-FFF2-40B4-BE49-F238E27FC236}">
                <a16:creationId xmlns:a16="http://schemas.microsoft.com/office/drawing/2014/main" id="{BD362C52-C16D-824A-A14A-CDC5171FA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>
            <a:extLst>
              <a:ext uri="{FF2B5EF4-FFF2-40B4-BE49-F238E27FC236}">
                <a16:creationId xmlns:a16="http://schemas.microsoft.com/office/drawing/2014/main" id="{20FBDE5A-6BA5-D24A-B19F-2D82C1A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>
            <a:extLst>
              <a:ext uri="{FF2B5EF4-FFF2-40B4-BE49-F238E27FC236}">
                <a16:creationId xmlns:a16="http://schemas.microsoft.com/office/drawing/2014/main" id="{2DB69757-28FD-A142-AE9B-38FFC4A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>
            <a:extLst>
              <a:ext uri="{FF2B5EF4-FFF2-40B4-BE49-F238E27FC236}">
                <a16:creationId xmlns:a16="http://schemas.microsoft.com/office/drawing/2014/main" id="{6574CBB0-E0FA-9140-B138-9FC76CF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>
            <a:extLst>
              <a:ext uri="{FF2B5EF4-FFF2-40B4-BE49-F238E27FC236}">
                <a16:creationId xmlns:a16="http://schemas.microsoft.com/office/drawing/2014/main" id="{D0D9C170-C901-6347-A276-6A56F7F9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BÉ CHĂM NGOAN HỌC GIỎI</a:t>
            </a:r>
          </a:p>
        </p:txBody>
      </p:sp>
      <p:pic>
        <p:nvPicPr>
          <p:cNvPr id="4" name="7 (1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5040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211"/>
      </p:ext>
    </p:ext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10634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140</Words>
  <Application>Microsoft Office PowerPoint</Application>
  <PresentationFormat>Widescreen</PresentationFormat>
  <Paragraphs>30</Paragraphs>
  <Slides>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Gautami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HN</cp:lastModifiedBy>
  <cp:revision>53</cp:revision>
  <dcterms:created xsi:type="dcterms:W3CDTF">2021-11-02T02:47:44Z</dcterms:created>
  <dcterms:modified xsi:type="dcterms:W3CDTF">2021-12-24T02:10:42Z</dcterms:modified>
</cp:coreProperties>
</file>