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8" r:id="rId2"/>
    <p:sldId id="293" r:id="rId3"/>
    <p:sldId id="262" r:id="rId4"/>
    <p:sldId id="292" r:id="rId5"/>
    <p:sldId id="264" r:id="rId6"/>
    <p:sldId id="274" r:id="rId7"/>
    <p:sldId id="265" r:id="rId8"/>
    <p:sldId id="289" r:id="rId9"/>
    <p:sldId id="286" r:id="rId10"/>
    <p:sldId id="275" r:id="rId11"/>
    <p:sldId id="266" r:id="rId12"/>
    <p:sldId id="290" r:id="rId13"/>
    <p:sldId id="272" r:id="rId14"/>
    <p:sldId id="276" r:id="rId15"/>
    <p:sldId id="269" r:id="rId16"/>
    <p:sldId id="291" r:id="rId17"/>
    <p:sldId id="294" r:id="rId18"/>
    <p:sldId id="285" r:id="rId19"/>
    <p:sldId id="278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E1D77-0BD0-4D62-AC98-30ED78482C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66D14-75B2-40A0-B225-2BE2530B5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73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66D14-75B2-40A0-B225-2BE2530B51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66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66D14-75B2-40A0-B225-2BE2530B51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5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1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4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6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3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6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0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0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6FF53-6374-4DAF-A100-4361E7861C6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D500E-E681-43AB-A0AC-4A76E9B1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7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E0AF1C-AF26-467F-9009-C445AD254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728379-4ED4-4924-B3C3-E06C27C90FE4}"/>
              </a:ext>
            </a:extLst>
          </p:cNvPr>
          <p:cNvSpPr txBox="1"/>
          <p:nvPr/>
        </p:nvSpPr>
        <p:spPr>
          <a:xfrm>
            <a:off x="3354384" y="764498"/>
            <a:ext cx="5483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PHÒNG GIÁO DỤC ĐÀO TẠO QUẬN LONG BIÊN</a:t>
            </a:r>
            <a:b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TRƯỜNG MN LONG BIÊN A</a:t>
            </a:r>
            <a:br>
              <a:rPr lang="en-US" sz="1800" b="1" dirty="0">
                <a:solidFill>
                  <a:srgbClr val="FF00FF"/>
                </a:solidFill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70C22-F555-44F8-BFCC-660588253AC5}"/>
              </a:ext>
            </a:extLst>
          </p:cNvPr>
          <p:cNvSpPr txBox="1"/>
          <p:nvPr/>
        </p:nvSpPr>
        <p:spPr>
          <a:xfrm>
            <a:off x="3505912" y="3338945"/>
            <a:ext cx="547183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itchFamily="34" charset="0"/>
              </a:rPr>
              <a:t>a, ¨, ©</a:t>
            </a:r>
          </a:p>
          <a:p>
            <a:pPr lvl="0" algn="ctr"/>
            <a:r>
              <a:rPr lang="en-US" sz="2400" b="1" dirty="0">
                <a:latin typeface="Vn Avant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MGL 5-6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86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8573" y="1007406"/>
            <a:ext cx="4183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AE103-28FE-470A-9F49-675FCF9AE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73" y="1776847"/>
            <a:ext cx="3281284" cy="43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6"/>
    </mc:Choice>
    <mc:Fallback xmlns="">
      <p:transition spd="slow" advTm="1544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8177" y="0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Chữ ă">
            <a:hlinkClick r:id="" action="ppaction://media"/>
            <a:extLst>
              <a:ext uri="{FF2B5EF4-FFF2-40B4-BE49-F238E27FC236}">
                <a16:creationId xmlns:a16="http://schemas.microsoft.com/office/drawing/2014/main" id="{8B08217A-114D-4930-AEC7-043A79227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9290" y="831017"/>
            <a:ext cx="8028795" cy="498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3"/>
    </mc:Choice>
    <mc:Fallback xmlns="">
      <p:transition spd="slow" advTm="23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899" objId="3"/>
        <p14:stopEvt time="16973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4787" y="0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" name="Chữ ă">
            <a:hlinkClick r:id="" action="ppaction://media"/>
            <a:extLst>
              <a:ext uri="{FF2B5EF4-FFF2-40B4-BE49-F238E27FC236}">
                <a16:creationId xmlns:a16="http://schemas.microsoft.com/office/drawing/2014/main" id="{8B08217A-114D-4930-AEC7-043A79227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9290" y="831017"/>
            <a:ext cx="8028795" cy="498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3"/>
    </mc:Choice>
    <mc:Fallback xmlns="">
      <p:transition spd="slow" advTm="23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899" objId="3"/>
        <p14:stopEvt time="16973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505700" y="3748089"/>
            <a:ext cx="14478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vi-VN" sz="15000" b="1">
              <a:solidFill>
                <a:srgbClr val="CC00FF"/>
              </a:solidFill>
              <a:latin typeface="VNI-Avo" pitchFamily="2" charset="0"/>
            </a:endParaRP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1981200" y="304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sz="12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7315200" y="0"/>
            <a:ext cx="2895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sz="12000" b="1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4724400" y="2362200"/>
            <a:ext cx="289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sz="12000" b="1">
              <a:solidFill>
                <a:srgbClr val="0000FF"/>
              </a:solidFill>
              <a:latin typeface=".VnTimeH" panose="020B7200000000000000" pitchFamily="34" charset="0"/>
            </a:endParaRPr>
          </a:p>
        </p:txBody>
      </p:sp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4359730" y="473214"/>
            <a:ext cx="3320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ă">
            <a:hlinkClick r:id="" action="ppaction://media"/>
            <a:extLst>
              <a:ext uri="{FF2B5EF4-FFF2-40B4-BE49-F238E27FC236}">
                <a16:creationId xmlns:a16="http://schemas.microsoft.com/office/drawing/2014/main" id="{4C57BAF7-3006-4880-BA65-4CB2DE408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4144" y="1349514"/>
            <a:ext cx="9458794" cy="475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96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3441" y="729822"/>
            <a:ext cx="5223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D9A8D-381A-4A56-A539-EF0C9F892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41" y="1499263"/>
            <a:ext cx="3416197" cy="45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6"/>
    </mc:Choice>
    <mc:Fallback xmlns="">
      <p:transition spd="slow" advTm="1610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1469" y="0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Chữ â">
            <a:hlinkClick r:id="" action="ppaction://media"/>
            <a:extLst>
              <a:ext uri="{FF2B5EF4-FFF2-40B4-BE49-F238E27FC236}">
                <a16:creationId xmlns:a16="http://schemas.microsoft.com/office/drawing/2014/main" id="{24FB0197-BCAF-4E26-9A12-F1C6A7181F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740" y="807045"/>
            <a:ext cx="8448520" cy="52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9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6805" y="0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" name="Chữ â">
            <a:hlinkClick r:id="" action="ppaction://media"/>
            <a:extLst>
              <a:ext uri="{FF2B5EF4-FFF2-40B4-BE49-F238E27FC236}">
                <a16:creationId xmlns:a16="http://schemas.microsoft.com/office/drawing/2014/main" id="{24FB0197-BCAF-4E26-9A12-F1C6A7181F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740" y="807045"/>
            <a:ext cx="8448520" cy="52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2260B8-19A5-4134-8BEF-33A7B3F3E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5415"/>
          </a:xfrm>
          <a:prstGeom prst="rect">
            <a:avLst/>
          </a:prstGeom>
        </p:spPr>
      </p:pic>
      <p:pic>
        <p:nvPicPr>
          <p:cNvPr id="5" name="â">
            <a:hlinkClick r:id="" action="ppaction://media"/>
            <a:extLst>
              <a:ext uri="{FF2B5EF4-FFF2-40B4-BE49-F238E27FC236}">
                <a16:creationId xmlns:a16="http://schemas.microsoft.com/office/drawing/2014/main" id="{2ABF1622-9B1C-40E9-BE86-495BE02014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977" y="1506514"/>
            <a:ext cx="10598045" cy="524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477901-9F86-4468-A43C-85CF7984D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126088"/>
            <a:ext cx="5524500" cy="5076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D9F3C-B93B-4656-AD93-C857406EC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04" y="2664500"/>
            <a:ext cx="5473596" cy="4126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2"/>
    </mc:Choice>
    <mc:Fallback xmlns="">
      <p:transition spd="slow" advTm="36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3193" y="2447778"/>
            <a:ext cx="5275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</a:rPr>
              <a:t>Trẻ</a:t>
            </a:r>
            <a:r>
              <a:rPr lang="en-US" sz="7200" b="1" dirty="0">
                <a:solidFill>
                  <a:srgbClr val="0070C0"/>
                </a:solidFill>
              </a:rPr>
              <a:t> </a:t>
            </a:r>
            <a:r>
              <a:rPr lang="en-US" sz="7200" b="1" dirty="0" err="1">
                <a:solidFill>
                  <a:srgbClr val="0070C0"/>
                </a:solidFill>
              </a:rPr>
              <a:t>thực</a:t>
            </a:r>
            <a:r>
              <a:rPr lang="en-US" sz="7200" b="1" dirty="0">
                <a:solidFill>
                  <a:srgbClr val="0070C0"/>
                </a:solidFill>
              </a:rPr>
              <a:t> </a:t>
            </a:r>
            <a:r>
              <a:rPr lang="en-US" sz="7200" b="1" dirty="0" err="1">
                <a:solidFill>
                  <a:srgbClr val="0070C0"/>
                </a:solidFill>
              </a:rPr>
              <a:t>hiện</a:t>
            </a:r>
            <a:endParaRPr lang="en-US" sz="7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0"/>
    </mc:Choice>
    <mc:Fallback xmlns="">
      <p:transition spd="slow" advTm="213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C New Song - Bé Học Bảng Chữ Cái Tiếng Việt Qua Bài Hát _ Nhạc Thiếu Nhi Hay 2019 - Voi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94DA617-3424-4BE6-B2AA-01B31EA101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415598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1674057" y="2644727"/>
            <a:ext cx="8665698" cy="20398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2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3500000" algn="ctr" rotWithShape="0">
                    <a:schemeClr val="tx1">
                      <a:alpha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bạn chăm ngoan học giỏi</a:t>
            </a:r>
            <a:r>
              <a:rPr lang="vi-VN" sz="2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3500000" algn="ctr" rotWithShape="0">
                    <a:schemeClr val="tx1">
                      <a:alpha val="50000"/>
                    </a:schemeClr>
                  </a:outerShdw>
                </a:effectLst>
                <a:latin typeface="Arial" charset="0"/>
              </a:rPr>
              <a:t> </a:t>
            </a:r>
          </a:p>
          <a:p>
            <a:pPr algn="ctr" eaLnBrk="1" hangingPunct="1">
              <a:defRPr/>
            </a:pPr>
            <a:endParaRPr lang="vi-VN" sz="2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3500000" algn="ctr" rotWithShape="0">
                  <a:schemeClr val="tx1">
                    <a:alpha val="50000"/>
                  </a:scheme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70230"/>
      </p:ext>
    </p:extLst>
  </p:cSld>
  <p:clrMapOvr>
    <a:masterClrMapping/>
  </p:clrMapOvr>
  <p:transition advTm="9178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505700" y="3748089"/>
            <a:ext cx="1447800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vi-VN" sz="15000" b="1" dirty="0">
              <a:solidFill>
                <a:srgbClr val="CC00FF"/>
              </a:solidFill>
              <a:latin typeface="VNI-Avo" pitchFamily="2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0"/>
            <a:ext cx="9144000" cy="762000"/>
            <a:chOff x="0" y="0"/>
            <a:chExt cx="5760" cy="480"/>
          </a:xfrm>
        </p:grpSpPr>
        <p:pic>
          <p:nvPicPr>
            <p:cNvPr id="10250" name="Picture 4" descr="1167354yin8tsiepj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5" descr="1167354yin8tsiepj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443233" y="6013450"/>
            <a:ext cx="9144000" cy="692150"/>
            <a:chOff x="0" y="0"/>
            <a:chExt cx="5760" cy="480"/>
          </a:xfrm>
        </p:grpSpPr>
        <p:pic>
          <p:nvPicPr>
            <p:cNvPr id="10248" name="Picture 7" descr="1167354yin8tsiepj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9" name="Picture 8" descr="1167354yin8tsiepj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4505796" y="132121"/>
            <a:ext cx="2895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0467" y="615277"/>
            <a:ext cx="3209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5000" b="1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5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DE676-7742-4A12-AFAF-80CD6795CFB4}"/>
              </a:ext>
            </a:extLst>
          </p:cNvPr>
          <p:cNvSpPr txBox="1"/>
          <p:nvPr/>
        </p:nvSpPr>
        <p:spPr>
          <a:xfrm>
            <a:off x="6890166" y="1511259"/>
            <a:ext cx="4126667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95ADA2-935F-4505-9DC0-72AD08D72876}"/>
              </a:ext>
            </a:extLst>
          </p:cNvPr>
          <p:cNvSpPr txBox="1"/>
          <p:nvPr/>
        </p:nvSpPr>
        <p:spPr>
          <a:xfrm>
            <a:off x="1798819" y="1477051"/>
            <a:ext cx="22032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25000" dirty="0">
              <a:solidFill>
                <a:srgbClr val="FF0000"/>
              </a:solidFill>
              <a:latin typeface="Vn Avan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308819"/>
      </p:ext>
    </p:extLst>
  </p:cSld>
  <p:clrMapOvr>
    <a:masterClrMapping/>
  </p:clrMapOvr>
  <p:transition advTm="33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505700" y="3748089"/>
            <a:ext cx="1447800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vi-VN" sz="15000" b="1" dirty="0">
              <a:solidFill>
                <a:srgbClr val="CC00FF"/>
              </a:solidFill>
              <a:latin typeface="VNI-Avo" pitchFamily="2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0"/>
            <a:ext cx="9144000" cy="762000"/>
            <a:chOff x="0" y="0"/>
            <a:chExt cx="5760" cy="480"/>
          </a:xfrm>
        </p:grpSpPr>
        <p:pic>
          <p:nvPicPr>
            <p:cNvPr id="10250" name="Picture 4" descr="1167354yin8tsiepj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5" descr="1167354yin8tsiepj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524000" y="6165850"/>
            <a:ext cx="9144000" cy="692150"/>
            <a:chOff x="0" y="0"/>
            <a:chExt cx="5760" cy="480"/>
          </a:xfrm>
        </p:grpSpPr>
        <p:pic>
          <p:nvPicPr>
            <p:cNvPr id="10248" name="Picture 7" descr="1167354yin8tsiepj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9" name="Picture 8" descr="1167354yin8tsiepj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4724400" y="0"/>
            <a:ext cx="2895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0378" y="367188"/>
            <a:ext cx="6561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itchFamily="34" charset="0"/>
              </a:rPr>
              <a:t>a, ¨, ©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DE676-7742-4A12-AFAF-80CD6795CFB4}"/>
              </a:ext>
            </a:extLst>
          </p:cNvPr>
          <p:cNvSpPr txBox="1"/>
          <p:nvPr/>
        </p:nvSpPr>
        <p:spPr>
          <a:xfrm>
            <a:off x="6890166" y="1511259"/>
            <a:ext cx="4126667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B2B67-C9C3-4627-B1D3-1909418F1FCD}"/>
              </a:ext>
            </a:extLst>
          </p:cNvPr>
          <p:cNvSpPr txBox="1"/>
          <p:nvPr/>
        </p:nvSpPr>
        <p:spPr>
          <a:xfrm>
            <a:off x="2037914" y="1372759"/>
            <a:ext cx="4571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25000" dirty="0">
              <a:solidFill>
                <a:srgbClr val="FF0000"/>
              </a:solidFill>
              <a:latin typeface="Vn Avant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321676"/>
      </p:ext>
    </p:extLst>
  </p:cSld>
  <p:clrMapOvr>
    <a:masterClrMapping/>
  </p:clrMapOvr>
  <p:transition advTm="33016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505700" y="3748089"/>
            <a:ext cx="14478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vi-VN" sz="15000" b="1">
              <a:solidFill>
                <a:srgbClr val="CC00FF"/>
              </a:solidFill>
              <a:latin typeface="VNI-Avo" pitchFamily="2" charset="0"/>
            </a:endParaRP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1981200" y="304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sz="12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7315200" y="0"/>
            <a:ext cx="2895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sz="12000" b="1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4724400" y="2362200"/>
            <a:ext cx="289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sz="12000" b="1">
              <a:solidFill>
                <a:srgbClr val="0000FF"/>
              </a:solidFill>
              <a:latin typeface=".VnTimeH" panose="020B7200000000000000" pitchFamily="34" charset="0"/>
            </a:endParaRPr>
          </a:p>
        </p:txBody>
      </p:sp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2503357" y="455681"/>
            <a:ext cx="65956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itchFamily="34" charset="0"/>
              </a:rPr>
              <a:t>a, ¨, ©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301266-E840-4B7C-9E56-54ED221DC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5" y="1548282"/>
            <a:ext cx="3299711" cy="43996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0846B4-13A2-4687-8459-5E011D2E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76" y="1649878"/>
            <a:ext cx="3169952" cy="42266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9C7177-2458-4E1A-8B0F-CB2E58834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48" y="1649878"/>
            <a:ext cx="3169952" cy="4226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920049"/>
      </p:ext>
    </p:extLst>
  </p:cSld>
  <p:clrMapOvr>
    <a:masterClrMapping/>
  </p:clrMapOvr>
  <p:transition advTm="2325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2098" y="1020853"/>
            <a:ext cx="47460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Vn Avant"/>
            </a:endParaRPr>
          </a:p>
          <a:p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89CB6-8ACE-4FA0-AC40-0874443D9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99" y="2001186"/>
            <a:ext cx="3299711" cy="40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1"/>
    </mc:Choice>
    <mc:Fallback xmlns="">
      <p:transition spd="slow" advTm="1237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5174" y="59961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Chữ a">
            <a:hlinkClick r:id="" action="ppaction://media"/>
            <a:extLst>
              <a:ext uri="{FF2B5EF4-FFF2-40B4-BE49-F238E27FC236}">
                <a16:creationId xmlns:a16="http://schemas.microsoft.com/office/drawing/2014/main" id="{2DBA848A-15CB-4C45-BABC-67EDB8A64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3750" y="1714500"/>
            <a:ext cx="5524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7100" y="0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Chữ a">
            <a:hlinkClick r:id="" action="ppaction://media"/>
            <a:extLst>
              <a:ext uri="{FF2B5EF4-FFF2-40B4-BE49-F238E27FC236}">
                <a16:creationId xmlns:a16="http://schemas.microsoft.com/office/drawing/2014/main" id="{2DBA848A-15CB-4C45-BABC-67EDB8A64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3694" y="1129724"/>
            <a:ext cx="7579558" cy="47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505700" y="3748089"/>
            <a:ext cx="14478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vi-VN" sz="15000" b="1">
              <a:solidFill>
                <a:srgbClr val="CC00FF"/>
              </a:solidFill>
              <a:latin typeface="VNI-Avo" pitchFamily="2" charset="0"/>
            </a:endParaRP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1981200" y="304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sz="12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7315200" y="0"/>
            <a:ext cx="2895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sz="12000" b="1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4724400" y="2362200"/>
            <a:ext cx="289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sz="12000" b="1">
              <a:solidFill>
                <a:srgbClr val="0000FF"/>
              </a:solidFill>
              <a:latin typeface=".VnTimeH" panose="020B7200000000000000" pitchFamily="34" charset="0"/>
            </a:endParaRPr>
          </a:p>
        </p:txBody>
      </p:sp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4512130" y="259092"/>
            <a:ext cx="3320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3BDE6CDB-8465-4798-A678-AD79B116CA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1181100"/>
            <a:ext cx="8548757" cy="482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78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3.5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3.5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.8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123</Words>
  <Application>Microsoft Office PowerPoint</Application>
  <PresentationFormat>Widescreen</PresentationFormat>
  <Paragraphs>30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.VnAvant</vt:lpstr>
      <vt:lpstr>.VnTimeH</vt:lpstr>
      <vt:lpstr>Arial</vt:lpstr>
      <vt:lpstr>Calibri</vt:lpstr>
      <vt:lpstr>Calibri Light</vt:lpstr>
      <vt:lpstr>Times New Roman</vt:lpstr>
      <vt:lpstr>Vn Avant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Tien Ich May Tinh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MN LONG BIÊN A</dc:title>
  <dc:creator>Le Tien Duat</dc:creator>
  <cp:lastModifiedBy>Admin</cp:lastModifiedBy>
  <cp:revision>72</cp:revision>
  <dcterms:created xsi:type="dcterms:W3CDTF">2021-11-04T07:19:30Z</dcterms:created>
  <dcterms:modified xsi:type="dcterms:W3CDTF">2021-11-24T02:34:31Z</dcterms:modified>
</cp:coreProperties>
</file>