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BFAE-052F-4EC3-87A6-B6865EE49B8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F445-2DCE-450C-9BFC-645FA8056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8017" cy="687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4428"/>
            <a:ext cx="9144000" cy="37106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UBND  </a:t>
            </a:r>
            <a:r>
              <a:rPr lang="en-US" sz="3200" b="1" dirty="0" err="1">
                <a:solidFill>
                  <a:srgbClr val="FF0000"/>
                </a:solidFill>
              </a:rPr>
              <a:t>quận</a:t>
            </a:r>
            <a:r>
              <a:rPr lang="en-US" sz="3200" b="1" dirty="0">
                <a:solidFill>
                  <a:srgbClr val="FF0000"/>
                </a:solidFill>
              </a:rPr>
              <a:t> Long </a:t>
            </a:r>
            <a:r>
              <a:rPr lang="en-US" sz="3200" b="1" dirty="0" err="1">
                <a:solidFill>
                  <a:srgbClr val="FF0000"/>
                </a:solidFill>
              </a:rPr>
              <a:t>Biên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mầm</a:t>
            </a:r>
            <a:r>
              <a:rPr lang="en-US" sz="3200" b="1" dirty="0">
                <a:solidFill>
                  <a:srgbClr val="FF0000"/>
                </a:solidFill>
              </a:rPr>
              <a:t> non Long </a:t>
            </a:r>
            <a:r>
              <a:rPr lang="en-US" sz="3200" b="1" dirty="0" err="1">
                <a:solidFill>
                  <a:srgbClr val="FF0000"/>
                </a:solidFill>
              </a:rPr>
              <a:t>Biên</a:t>
            </a:r>
            <a:r>
              <a:rPr lang="en-US" sz="3200" b="1" dirty="0">
                <a:solidFill>
                  <a:srgbClr val="FF0000"/>
                </a:solidFill>
              </a:rPr>
              <a:t> A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007" y="2859917"/>
            <a:ext cx="9144000" cy="2859157"/>
          </a:xfrm>
        </p:spPr>
        <p:txBody>
          <a:bodyPr>
            <a:normAutofit fontScale="40000" lnSpcReduction="20000"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HOẠT ĐỘNG TẠO HÌNH</a:t>
            </a:r>
          </a:p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Đề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tài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In,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tay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ngón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tay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MGL 5-6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Đặng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Mây</a:t>
            </a:r>
            <a:endParaRPr lang="en-US" dirty="0"/>
          </a:p>
        </p:txBody>
      </p:sp>
      <p:pic>
        <p:nvPicPr>
          <p:cNvPr id="4" name="Ngách 353-79 Đường Bát Khố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728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7224"/>
            <a:ext cx="2342322" cy="76131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Chuẩn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bị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2050" name="Picture 2" descr="Sáp màu Queen 18 màu PC-018 – VĂN PHÒNG PHẨM - ĐỒ DÙNG HỌC SINH HỒNG HÀ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12" y="245130"/>
            <a:ext cx="2998961" cy="29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ơi bán Bút lông màu thiên long fp-01 12 màu, bút lông màu, bút dạ màu, dạ  thiên long, fp-01, bút màu, bút vẽ, khobansi83, 0977148283 giá tốt nhất -  Tháng 09/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17" y="245130"/>
            <a:ext cx="2998961" cy="29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ÀU NƯỚC THIÊN LONG WACO-05 (VỈ 12 MÀU) | Lazada.vn"/>
          <p:cNvSpPr>
            <a:spLocks noChangeAspect="1" noChangeArrowheads="1"/>
          </p:cNvSpPr>
          <p:nvPr/>
        </p:nvSpPr>
        <p:spPr bwMode="auto">
          <a:xfrm>
            <a:off x="8398427" y="1257224"/>
            <a:ext cx="163727" cy="1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Màu nước Thiên Long WACO-05 vỉ 12 màu – MM Mega Mar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5" y="3564131"/>
            <a:ext cx="2942532" cy="29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gách 353-79 Đường Bát Khố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3861" y="6858000"/>
            <a:ext cx="609600" cy="609600"/>
          </a:xfrm>
          <a:prstGeom prst="rect">
            <a:avLst/>
          </a:prstGeom>
        </p:spPr>
      </p:pic>
      <p:sp>
        <p:nvSpPr>
          <p:cNvPr id="6" name="AutoShape 10" descr="Khay pha màu Bảng pha màu Palette pha màu nhựa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Khay pha màu đơn (Palette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69" r="3270" b="15235"/>
          <a:stretch/>
        </p:blipFill>
        <p:spPr bwMode="auto">
          <a:xfrm>
            <a:off x="3839057" y="3564131"/>
            <a:ext cx="3867492" cy="29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hăn lau t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79" y="3571058"/>
            <a:ext cx="3626086" cy="2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gách 353-79 Đường Bát Khối 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858000"/>
            <a:ext cx="609600" cy="609600"/>
          </a:xfrm>
        </p:spPr>
      </p:pic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6" cy="68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691642"/>
            <a:ext cx="6858000" cy="10241283"/>
          </a:xfrm>
        </p:spPr>
      </p:pic>
      <p:pic>
        <p:nvPicPr>
          <p:cNvPr id="6" name="Ngách 353-79 Đường Bát Khô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842" y="6995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ách 353-79 Đường Bát Khối 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7120" y="701802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2279" y="-1359259"/>
            <a:ext cx="6867442" cy="95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ách 353-79 Đường Bát Khối 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5680" y="701802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8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3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ách 353-79 Đường Bát Khối 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8580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097" y="-1422603"/>
            <a:ext cx="6883806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hình ảnh pp trang 45b04e9e2c61b3 tại kho hình nền, ảnh đẹp khoanh24.co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377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chúc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sẽ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làm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được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nhiều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sản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phẩm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đẹp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tạo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Chào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tạm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biệt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con! </a:t>
            </a:r>
          </a:p>
        </p:txBody>
      </p:sp>
      <p:pic>
        <p:nvPicPr>
          <p:cNvPr id="5" name="Ngách 353-79 Đường Bát Khối 8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1640" y="693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Widescreen</PresentationFormat>
  <Paragraphs>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UBND  quận Long Biên  Trường mầm non Long Biên A </vt:lpstr>
      <vt:lpstr>Chuẩn bị: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sẽ làm được nhiều sản phẩm đẹp và sáng tạo. Chào tạm biệt các con!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Long Biên A </dc:title>
  <dc:creator>Mây Đặng</dc:creator>
  <cp:lastModifiedBy>Mây Đặng</cp:lastModifiedBy>
  <cp:revision>7</cp:revision>
  <dcterms:created xsi:type="dcterms:W3CDTF">2021-10-03T06:32:24Z</dcterms:created>
  <dcterms:modified xsi:type="dcterms:W3CDTF">2021-10-31T06:17:29Z</dcterms:modified>
</cp:coreProperties>
</file>