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4" r:id="rId2"/>
    <p:sldId id="263" r:id="rId3"/>
    <p:sldId id="297" r:id="rId4"/>
    <p:sldId id="315" r:id="rId5"/>
    <p:sldId id="298" r:id="rId6"/>
    <p:sldId id="305" r:id="rId7"/>
    <p:sldId id="307" r:id="rId8"/>
    <p:sldId id="316" r:id="rId9"/>
    <p:sldId id="28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93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78"/>
  </p:normalViewPr>
  <p:slideViewPr>
    <p:cSldViewPr snapToGrid="0" snapToObjects="1">
      <p:cViewPr varScale="1">
        <p:scale>
          <a:sx n="84" d="100"/>
          <a:sy n="84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159D-AE74-6B47-8F3B-D17DCF5E9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BD52D-F2FA-E841-8353-CE180E845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A1447-D22E-E745-826D-3916AD2E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2DF87-7134-A044-A7D8-7D1FC38B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B39E-7F49-064A-9C12-05DE7614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23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4E04-EB3D-1C41-B46B-0679D2B9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AC742-E0CB-4949-BAC8-A3486E1A7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E6BA2-E84D-B64F-966D-D966B876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7F3AA-A6FC-B541-B83A-60F97AF8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D6D6-735C-D74D-8D1D-6A84E81D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15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B8241-2D6A-C144-8231-FCDCE67B8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22895-4319-4B45-9427-55E7162A5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CD0A-E000-3E4E-AC6B-1F3713D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70CDE-B76D-6C49-A488-E9D99934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A7C45-6A35-9D43-9F48-989BB0A9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504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5BED-07BC-6440-B542-598F924E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E9BCA-F395-1B47-9044-B18D4B43F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B0CA-747E-9249-9EB1-AEB780A3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1842C-C5E8-2048-90EC-015ABD25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83C8-5D31-FA40-AFB9-C8B110FB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13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2A3-28C6-3341-8AD7-38116AD3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B15E0-F164-1644-8FAF-D39E0F2C4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C55D6-6040-4445-8DBD-2C930D24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5E13-4D7F-7A45-A399-537D2920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EBD2-6E69-5D47-9256-FCA81BCD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23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6F20-9C3B-AF45-9EEE-C01E5167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5D96-2832-DD47-A95F-9468DB511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2EE0-D02D-0B45-B088-F920D874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BAC68-2E04-B245-B44B-3A7F8127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D6822-1BDF-BD43-ACF1-85B90BF4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0DCDF-0507-504B-9A38-67E3D419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574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053F-5ED5-2247-9ED4-755E0D5A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E4F1C-063A-274A-B6D6-4F89D48C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575F3-815D-E546-9189-099E15A3E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96F35-6672-B145-88ED-FE8EEDBAE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7797BD-D5CF-0149-A867-381016974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D7362-4679-4F46-84A3-7156EB81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A79AE-E233-DF4D-BD82-E7B4CE1E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94720C-FBC1-1A4E-8DF3-E5B12922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89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557F-39AC-E249-AA2E-493A9086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092CE-2982-8342-B48B-15C0544E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54897-D642-4D4A-8740-03A6C635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EB691-05B6-7949-B014-F7602F9F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42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C0FC-EE59-B14A-A468-EAB17756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0DD30-85FA-4C4D-BC7B-3CADD1125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FFB5F-875A-E045-BB9B-1D201134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00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8310-00C3-3347-A822-256453DA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895DD-1E66-3A47-AEBE-782D42B44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548C-D9EF-0942-ACA2-3A3D4F86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7F5DF-5319-274F-ABEB-30A2F2C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29C46-C063-C849-8B16-57E66FEE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CC6F-06EC-6142-ADE7-77446A6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36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6556-1428-E043-AEBC-CE5990D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D5904-050F-6543-A4CF-2A072F255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C453C-01C4-1F43-8846-5FA64BED9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686BD-16A3-4840-975A-A05BE61B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3DF2-AD03-7B40-A97A-EAC7EE02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55FA0-0489-B840-911D-02393ABA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244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7B16AC-6284-0344-A625-F4762DEE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AE351-0C67-2D42-B28D-C16A39914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CE0EB-201E-D345-B46C-01942CDE2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1385-2F31-124D-9603-9830CA74125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A399A-1B6E-9F42-B6F1-37F2FF7B3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18ABB-9016-344E-B46E-490C10C32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03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microsoft.com/office/2007/relationships/hdphoto" Target="../media/hdphoto9.wdp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7F65A6-403D-F04D-B945-4462F1900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B6A8F-935E-3A44-BCF0-0DBA21DB098A}"/>
              </a:ext>
            </a:extLst>
          </p:cNvPr>
          <p:cNvSpPr txBox="1"/>
          <p:nvPr/>
        </p:nvSpPr>
        <p:spPr>
          <a:xfrm>
            <a:off x="3650414" y="140677"/>
            <a:ext cx="4445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CB76A3-FA8F-6F4C-85B5-F5E1DC0968FD}"/>
              </a:ext>
            </a:extLst>
          </p:cNvPr>
          <p:cNvCxnSpPr/>
          <p:nvPr/>
        </p:nvCxnSpPr>
        <p:spPr>
          <a:xfrm>
            <a:off x="4407877" y="848563"/>
            <a:ext cx="30245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DE9DB2-501A-7C4F-839F-13FC4088433E}"/>
              </a:ext>
            </a:extLst>
          </p:cNvPr>
          <p:cNvSpPr txBox="1"/>
          <p:nvPr/>
        </p:nvSpPr>
        <p:spPr>
          <a:xfrm>
            <a:off x="1385415" y="3191561"/>
            <a:ext cx="94211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biết nhóm đối tượng trong phạm vi 3</a:t>
            </a:r>
          </a:p>
          <a:p>
            <a:pPr algn="ctr">
              <a:spcBef>
                <a:spcPct val="0"/>
              </a:spcBef>
            </a:pPr>
            <a:r>
              <a:rPr lang="vi-VN" altLang="vi-VN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D1D866-52DC-C343-9D48-8F379E083BF2}"/>
              </a:ext>
            </a:extLst>
          </p:cNvPr>
          <p:cNvSpPr/>
          <p:nvPr/>
        </p:nvSpPr>
        <p:spPr>
          <a:xfrm>
            <a:off x="4776651" y="1556449"/>
            <a:ext cx="21932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</a:t>
            </a:r>
            <a:endParaRPr lang="vi-VN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B55F42-AC17-6145-873F-76C8D59E96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73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4"/>
    </mc:Choice>
    <mc:Fallback>
      <p:transition spd="slow" advTm="1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ranh to\IMG_22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1836036" y="1498237"/>
            <a:ext cx="1999591" cy="193341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1452011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\Desktop\tranh to\IMG_2264.JPG">
            <a:extLst>
              <a:ext uri="{FF2B5EF4-FFF2-40B4-BE49-F238E27FC236}">
                <a16:creationId xmlns:a16="http://schemas.microsoft.com/office/drawing/2014/main" id="{BF8296B6-3DE9-8E46-BD30-9FCF1D0E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4190884" y="1498237"/>
            <a:ext cx="1999591" cy="1933413"/>
          </a:xfrm>
          <a:prstGeom prst="rect">
            <a:avLst/>
          </a:prstGeom>
          <a:noFill/>
        </p:spPr>
      </p:pic>
      <p:pic>
        <p:nvPicPr>
          <p:cNvPr id="10" name="Picture 9" descr="C:\Users\Admin\Desktop\tranh to\IMG_2264.JPG">
            <a:extLst>
              <a:ext uri="{FF2B5EF4-FFF2-40B4-BE49-F238E27FC236}">
                <a16:creationId xmlns:a16="http://schemas.microsoft.com/office/drawing/2014/main" id="{C1CF0D66-A885-FA43-8C07-1A3791FD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6545732" y="1449363"/>
            <a:ext cx="1999591" cy="193341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9E761-7998-154E-9AA3-F8AB9C280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1709022" y="3932519"/>
            <a:ext cx="2157667" cy="1783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8DDDB-FA81-2E44-A115-6BA8644F30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4070911" y="3932518"/>
            <a:ext cx="2157667" cy="178347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56B61F5-DDFC-734C-B5D4-93C26A2FD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3811322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44D55-21A9-FD48-9B58-6A0FA4F913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6501109" y="3932518"/>
            <a:ext cx="2157667" cy="17834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C19D1E-6298-594B-850E-AB56DDDE67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95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16"/>
    </mc:Choice>
    <mc:Fallback>
      <p:transition spd="slow" advTm="4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7888" y="410082"/>
            <a:ext cx="2232249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413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823A76-EC74-454D-A93A-FD4E20887F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47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39"/>
    </mc:Choice>
    <mc:Fallback>
      <p:transition spd="slow" advTm="2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ranh to\IMG_22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1836036" y="1498237"/>
            <a:ext cx="1999591" cy="193341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1452011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\Desktop\tranh to\IMG_2264.JPG">
            <a:extLst>
              <a:ext uri="{FF2B5EF4-FFF2-40B4-BE49-F238E27FC236}">
                <a16:creationId xmlns:a16="http://schemas.microsoft.com/office/drawing/2014/main" id="{BF8296B6-3DE9-8E46-BD30-9FCF1D0E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4190884" y="1498237"/>
            <a:ext cx="1999591" cy="1933413"/>
          </a:xfrm>
          <a:prstGeom prst="rect">
            <a:avLst/>
          </a:prstGeom>
          <a:noFill/>
        </p:spPr>
      </p:pic>
      <p:pic>
        <p:nvPicPr>
          <p:cNvPr id="10" name="Picture 9" descr="C:\Users\Admin\Desktop\tranh to\IMG_2264.JPG">
            <a:extLst>
              <a:ext uri="{FF2B5EF4-FFF2-40B4-BE49-F238E27FC236}">
                <a16:creationId xmlns:a16="http://schemas.microsoft.com/office/drawing/2014/main" id="{C1CF0D66-A885-FA43-8C07-1A3791FD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6545732" y="1449363"/>
            <a:ext cx="1999591" cy="193341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9E761-7998-154E-9AA3-F8AB9C280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1709022" y="3932519"/>
            <a:ext cx="2157667" cy="1783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8DDDB-FA81-2E44-A115-6BA8644F30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4070911" y="3932518"/>
            <a:ext cx="2157667" cy="178347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56B61F5-DDFC-734C-B5D4-93C26A2FD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3811322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44D55-21A9-FD48-9B58-6A0FA4F913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6501109" y="3932518"/>
            <a:ext cx="2157667" cy="178347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28E629-D024-B04A-971F-0E2DFDB099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33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56"/>
    </mc:Choice>
    <mc:Fallback>
      <p:transition spd="slow" advTm="5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288"/>
            <a:ext cx="9144000" cy="63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0463"/>
            <a:ext cx="65913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76600" y="914400"/>
            <a:ext cx="5786438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57001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4800600" y="0"/>
            <a:ext cx="234315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9D171F-ED89-5D4C-AA5E-231288F16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7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3"/>
    </mc:Choice>
    <mc:Fallback>
      <p:transition spd="slow" advTm="1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9D494-E3BA-2D4E-9297-BA4E936C81BF}"/>
              </a:ext>
            </a:extLst>
          </p:cNvPr>
          <p:cNvGrpSpPr/>
          <p:nvPr/>
        </p:nvGrpSpPr>
        <p:grpSpPr>
          <a:xfrm>
            <a:off x="1762717" y="4040805"/>
            <a:ext cx="3240360" cy="2514600"/>
            <a:chOff x="1563866" y="1007192"/>
            <a:chExt cx="3240360" cy="2514600"/>
          </a:xfrm>
        </p:grpSpPr>
        <p:sp>
          <p:nvSpPr>
            <p:cNvPr id="34" name="6-Point Star 33"/>
            <p:cNvSpPr/>
            <p:nvPr/>
          </p:nvSpPr>
          <p:spPr>
            <a:xfrm>
              <a:off x="1563866" y="1007192"/>
              <a:ext cx="3240360" cy="2514600"/>
            </a:xfrm>
            <a:prstGeom prst="star6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" descr="C:\Users\ADMIN\Documents\KHĂN LE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4364" l="9855" r="89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266" y="1371600"/>
              <a:ext cx="1644648" cy="146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84D41E-3EEA-F347-A9FC-0825FB15311F}"/>
              </a:ext>
            </a:extLst>
          </p:cNvPr>
          <p:cNvGrpSpPr/>
          <p:nvPr/>
        </p:nvGrpSpPr>
        <p:grpSpPr>
          <a:xfrm>
            <a:off x="7382894" y="1066936"/>
            <a:ext cx="3276600" cy="2514600"/>
            <a:chOff x="7431266" y="1143000"/>
            <a:chExt cx="3276600" cy="2514600"/>
          </a:xfrm>
        </p:grpSpPr>
        <p:sp>
          <p:nvSpPr>
            <p:cNvPr id="36" name="Cloud 35"/>
            <p:cNvSpPr/>
            <p:nvPr/>
          </p:nvSpPr>
          <p:spPr>
            <a:xfrm>
              <a:off x="7431266" y="1143000"/>
              <a:ext cx="3276600" cy="2514600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C:\Users\Admin\Desktop\IMG_109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52" b="89894" l="514" r="98459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7466" y="1524000"/>
              <a:ext cx="1443010" cy="1480984"/>
            </a:xfrm>
            <a:prstGeom prst="rect">
              <a:avLst/>
            </a:prstGeom>
            <a:noFill/>
          </p:spPr>
        </p:pic>
        <p:pic>
          <p:nvPicPr>
            <p:cNvPr id="38" name="Picture 2" descr="C:\Users\Admin\Desktop\IMG_109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52" b="89894" l="514" r="98459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266" y="1752600"/>
              <a:ext cx="1443010" cy="1480984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CEDFC-01EF-6647-938B-4EA609F21C94}"/>
              </a:ext>
            </a:extLst>
          </p:cNvPr>
          <p:cNvGrpSpPr/>
          <p:nvPr/>
        </p:nvGrpSpPr>
        <p:grpSpPr>
          <a:xfrm>
            <a:off x="6747426" y="3943536"/>
            <a:ext cx="3960440" cy="2780928"/>
            <a:chOff x="3938222" y="4044628"/>
            <a:chExt cx="3960440" cy="2780928"/>
          </a:xfrm>
        </p:grpSpPr>
        <p:sp>
          <p:nvSpPr>
            <p:cNvPr id="43" name="Flowchart: Punched Tape 42"/>
            <p:cNvSpPr/>
            <p:nvPr/>
          </p:nvSpPr>
          <p:spPr>
            <a:xfrm>
              <a:off x="3938222" y="4044628"/>
              <a:ext cx="3960440" cy="2780928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" descr="C:\anh nghe\ao dai truyen thong cua dai ca thanos anh sang vo cuc trong tay co gang tay ironman va du cac vien da vo cuc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4" b="98637" l="9839" r="8980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338" y="4819464"/>
              <a:ext cx="1228045" cy="1772816"/>
            </a:xfrm>
            <a:prstGeom prst="rect">
              <a:avLst/>
            </a:prstGeom>
            <a:noFill/>
          </p:spPr>
        </p:pic>
        <p:pic>
          <p:nvPicPr>
            <p:cNvPr id="45" name="Picture 4" descr="C:\anh nghe\ao dai truyen thong cua dai ca thanos anh sang vo cuc trong tay co gang tay ironman va du cac vien da vo cuc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4" b="98637" l="9839" r="8980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058" y="4242428"/>
              <a:ext cx="1228045" cy="1772816"/>
            </a:xfrm>
            <a:prstGeom prst="rect">
              <a:avLst/>
            </a:prstGeom>
            <a:noFill/>
          </p:spPr>
        </p:pic>
        <p:pic>
          <p:nvPicPr>
            <p:cNvPr id="46" name="Picture 4" descr="C:\anh nghe\ao dai truyen thong cua dai ca thanos anh sang vo cuc trong tay co gang tay ironman va du cac vien da vo cuc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4" b="98637" l="9839" r="8980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383" y="4548684"/>
              <a:ext cx="1228045" cy="1772816"/>
            </a:xfrm>
            <a:prstGeom prst="rect">
              <a:avLst/>
            </a:prstGeom>
            <a:no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4407C3-7CF8-D04F-9FDF-FD79290802CE}"/>
              </a:ext>
            </a:extLst>
          </p:cNvPr>
          <p:cNvGrpSpPr/>
          <p:nvPr/>
        </p:nvGrpSpPr>
        <p:grpSpPr>
          <a:xfrm>
            <a:off x="1314449" y="1103532"/>
            <a:ext cx="5286376" cy="2613401"/>
            <a:chOff x="1314449" y="1103532"/>
            <a:chExt cx="5286376" cy="2613401"/>
          </a:xfrm>
        </p:grpSpPr>
        <p:sp>
          <p:nvSpPr>
            <p:cNvPr id="7" name="Stored Data 6">
              <a:extLst>
                <a:ext uri="{FF2B5EF4-FFF2-40B4-BE49-F238E27FC236}">
                  <a16:creationId xmlns:a16="http://schemas.microsoft.com/office/drawing/2014/main" id="{972ECDC0-B47F-3947-A20C-9134681B7A3A}"/>
                </a:ext>
              </a:extLst>
            </p:cNvPr>
            <p:cNvSpPr/>
            <p:nvPr/>
          </p:nvSpPr>
          <p:spPr>
            <a:xfrm>
              <a:off x="1314449" y="1103532"/>
              <a:ext cx="5286376" cy="2613401"/>
            </a:xfrm>
            <a:prstGeom prst="flowChartOnlineStorage">
              <a:avLst/>
            </a:prstGeom>
            <a:solidFill>
              <a:srgbClr val="00B0F0">
                <a:alpha val="8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Picture 2" descr="C:\Documents and Settings\Administrator\My Documents\medium_1341406660376mu-tre-em-MTT-0007.jpg">
              <a:extLst>
                <a:ext uri="{FF2B5EF4-FFF2-40B4-BE49-F238E27FC236}">
                  <a16:creationId xmlns:a16="http://schemas.microsoft.com/office/drawing/2014/main" id="{D7975E20-F7F3-3E4D-B38C-D636AE64F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74727" y1="74675" x2="59818" y2="79654"/>
                          <a14:backgroundMark x1="52909" y1="75325" x2="49455" y2="75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6" t="15585" r="11412" b="22737"/>
            <a:stretch/>
          </p:blipFill>
          <p:spPr bwMode="auto">
            <a:xfrm>
              <a:off x="1653602" y="1328065"/>
              <a:ext cx="1644648" cy="106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Documents and Settings\Administrator\My Documents\medium_1341406660376mu-tre-em-MTT-0007.jpg">
              <a:extLst>
                <a:ext uri="{FF2B5EF4-FFF2-40B4-BE49-F238E27FC236}">
                  <a16:creationId xmlns:a16="http://schemas.microsoft.com/office/drawing/2014/main" id="{91E7FE1A-2F11-884E-AA71-5F8CC835C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74727" y1="74675" x2="59818" y2="79654"/>
                          <a14:backgroundMark x1="52909" y1="75325" x2="49455" y2="75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6" t="15585" r="11412" b="22737"/>
            <a:stretch/>
          </p:blipFill>
          <p:spPr bwMode="auto">
            <a:xfrm>
              <a:off x="3906105" y="1302216"/>
              <a:ext cx="1644648" cy="106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Documents and Settings\Administrator\My Documents\medium_1341406660376mu-tre-em-MTT-0007.jpg">
              <a:extLst>
                <a:ext uri="{FF2B5EF4-FFF2-40B4-BE49-F238E27FC236}">
                  <a16:creationId xmlns:a16="http://schemas.microsoft.com/office/drawing/2014/main" id="{65C060C5-5264-7442-A653-3C301B602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74727" y1="74675" x2="59818" y2="79654"/>
                          <a14:backgroundMark x1="52909" y1="75325" x2="49455" y2="75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6" t="15585" r="11412" b="22737"/>
            <a:stretch/>
          </p:blipFill>
          <p:spPr bwMode="auto">
            <a:xfrm>
              <a:off x="3096042" y="2532031"/>
              <a:ext cx="1644648" cy="106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06C482-062F-4D42-A97C-8F5D564CBD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03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32"/>
    </mc:Choice>
    <mc:Fallback>
      <p:transition spd="slow" advTm="2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-0.00579 L -0.02331 0.26852 " pathEditMode="relative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1343 L 0.00546 -0.18866 " pathEditMode="relative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 bwMode="auto">
          <a:xfrm>
            <a:off x="1761701" y="458746"/>
            <a:ext cx="8404225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2: Có 2 chiếc ba lô thêm mấy để được số lượng là 3? 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36" name="Rectangle 35"/>
          <p:cNvSpPr/>
          <p:nvPr/>
        </p:nvSpPr>
        <p:spPr>
          <a:xfrm>
            <a:off x="9718301" y="2782231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en-US" sz="1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DA825-B688-3744-AB1C-7A835ED08A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67" b="77000" l="17000" r="72000">
                        <a14:foregroundMark x1="35667" y1="25000" x2="35667" y2="25000"/>
                        <a14:foregroundMark x1="34667" y1="22000" x2="34667" y2="22000"/>
                        <a14:foregroundMark x1="50000" y1="20667" x2="50000" y2="20667"/>
                        <a14:foregroundMark x1="40667" y1="77000" x2="42667" y2="77333"/>
                        <a14:foregroundMark x1="68000" y1="65333" x2="68000" y2="65333"/>
                        <a14:foregroundMark x1="63667" y1="70667" x2="63667" y2="70667"/>
                        <a14:foregroundMark x1="58333" y1="65000" x2="58333" y2="65000"/>
                        <a14:foregroundMark x1="53667" y1="70333" x2="53667" y2="70333"/>
                        <a14:foregroundMark x1="50000" y1="66667" x2="50000" y2="66667"/>
                        <a14:foregroundMark x1="49667" y1="74667" x2="49667" y2="74667"/>
                        <a14:foregroundMark x1="59000" y1="44667" x2="59000" y2="44667"/>
                        <a14:foregroundMark x1="63333" y1="36333" x2="63333" y2="36333"/>
                        <a14:foregroundMark x1="70000" y1="50667" x2="70000" y2="50667"/>
                        <a14:foregroundMark x1="71000" y1="55000" x2="71000" y2="55000"/>
                        <a14:foregroundMark x1="70000" y1="62000" x2="70000" y2="62000"/>
                        <a14:foregroundMark x1="71000" y1="61000" x2="71000" y2="61000"/>
                        <a14:foregroundMark x1="71667" y1="65333" x2="71667" y2="65333"/>
                        <a14:foregroundMark x1="70667" y1="69667" x2="70667" y2="69667"/>
                        <a14:foregroundMark x1="35000" y1="72667" x2="35000" y2="72667"/>
                        <a14:foregroundMark x1="17000" y1="73333" x2="17000" y2="73333"/>
                        <a14:foregroundMark x1="57000" y1="45000" x2="57000" y2="45000"/>
                        <a14:foregroundMark x1="58000" y1="43000" x2="58000" y2="43000"/>
                        <a14:foregroundMark x1="65000" y1="36333" x2="65000" y2="36333"/>
                        <a14:foregroundMark x1="50667" y1="75000" x2="50667" y2="75000"/>
                        <a14:foregroundMark x1="49333" y1="70667" x2="49333" y2="70667"/>
                        <a14:foregroundMark x1="70667" y1="70000" x2="70667" y2="70000"/>
                        <a14:foregroundMark x1="72000" y1="69667" x2="72000" y2="69667"/>
                        <a14:foregroundMark x1="72000" y1="72667" x2="72000" y2="72667"/>
                        <a14:foregroundMark x1="31000" y1="65000" x2="31000" y2="65000"/>
                        <a14:foregroundMark x1="31333" y1="63667" x2="31333" y2="63667"/>
                        <a14:foregroundMark x1="32000" y1="63000" x2="32000" y2="63000"/>
                        <a14:foregroundMark x1="31000" y1="64667" x2="31000" y2="64667"/>
                        <a14:foregroundMark x1="31000" y1="64667" x2="31000" y2="64667"/>
                      </a14:backgroundRemoval>
                    </a14:imgEffect>
                  </a14:imgLayer>
                </a14:imgProps>
              </a:ext>
            </a:extLst>
          </a:blip>
          <a:srcRect l="14876" t="17870" r="22124" b="18875"/>
          <a:stretch/>
        </p:blipFill>
        <p:spPr>
          <a:xfrm>
            <a:off x="594464" y="2656719"/>
            <a:ext cx="2334474" cy="23439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8E1B69-BBDE-6F4E-A6E6-398E215DC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67" b="77000" l="17000" r="72000">
                        <a14:foregroundMark x1="35667" y1="25000" x2="35667" y2="25000"/>
                        <a14:foregroundMark x1="34667" y1="22000" x2="34667" y2="22000"/>
                        <a14:foregroundMark x1="50000" y1="20667" x2="50000" y2="20667"/>
                        <a14:foregroundMark x1="40667" y1="77000" x2="42667" y2="77333"/>
                        <a14:foregroundMark x1="68000" y1="65333" x2="68000" y2="65333"/>
                        <a14:foregroundMark x1="63667" y1="70667" x2="63667" y2="70667"/>
                        <a14:foregroundMark x1="58333" y1="65000" x2="58333" y2="65000"/>
                        <a14:foregroundMark x1="53667" y1="70333" x2="53667" y2="70333"/>
                        <a14:foregroundMark x1="50000" y1="66667" x2="50000" y2="66667"/>
                        <a14:foregroundMark x1="49667" y1="74667" x2="49667" y2="74667"/>
                        <a14:foregroundMark x1="59000" y1="44667" x2="59000" y2="44667"/>
                        <a14:foregroundMark x1="63333" y1="36333" x2="63333" y2="36333"/>
                        <a14:foregroundMark x1="70000" y1="50667" x2="70000" y2="50667"/>
                        <a14:foregroundMark x1="71000" y1="55000" x2="71000" y2="55000"/>
                        <a14:foregroundMark x1="70000" y1="62000" x2="70000" y2="62000"/>
                        <a14:foregroundMark x1="71000" y1="61000" x2="71000" y2="61000"/>
                        <a14:foregroundMark x1="71667" y1="65333" x2="71667" y2="65333"/>
                        <a14:foregroundMark x1="70667" y1="69667" x2="70667" y2="69667"/>
                        <a14:foregroundMark x1="35000" y1="72667" x2="35000" y2="72667"/>
                        <a14:foregroundMark x1="17000" y1="73333" x2="17000" y2="73333"/>
                        <a14:foregroundMark x1="57000" y1="45000" x2="57000" y2="45000"/>
                        <a14:foregroundMark x1="58000" y1="43000" x2="58000" y2="43000"/>
                        <a14:foregroundMark x1="65000" y1="36333" x2="65000" y2="36333"/>
                        <a14:foregroundMark x1="50667" y1="75000" x2="50667" y2="75000"/>
                        <a14:foregroundMark x1="49333" y1="70667" x2="49333" y2="70667"/>
                        <a14:foregroundMark x1="70667" y1="70000" x2="70667" y2="70000"/>
                        <a14:foregroundMark x1="72000" y1="69667" x2="72000" y2="69667"/>
                        <a14:foregroundMark x1="72000" y1="72667" x2="72000" y2="72667"/>
                        <a14:foregroundMark x1="31000" y1="65000" x2="31000" y2="65000"/>
                        <a14:foregroundMark x1="31333" y1="63667" x2="31333" y2="63667"/>
                        <a14:foregroundMark x1="32000" y1="63000" x2="32000" y2="63000"/>
                        <a14:foregroundMark x1="31000" y1="64667" x2="31000" y2="64667"/>
                        <a14:foregroundMark x1="31000" y1="64667" x2="31000" y2="64667"/>
                      </a14:backgroundRemoval>
                    </a14:imgEffect>
                  </a14:imgLayer>
                </a14:imgProps>
              </a:ext>
            </a:extLst>
          </a:blip>
          <a:srcRect l="14876" t="17870" r="22124" b="18875"/>
          <a:stretch/>
        </p:blipFill>
        <p:spPr>
          <a:xfrm>
            <a:off x="3361477" y="2656719"/>
            <a:ext cx="2334474" cy="23439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094084-1A63-0A4A-86D2-55DECAD7EE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67" b="77000" l="17000" r="72000">
                        <a14:foregroundMark x1="35667" y1="25000" x2="35667" y2="25000"/>
                        <a14:foregroundMark x1="34667" y1="22000" x2="34667" y2="22000"/>
                        <a14:foregroundMark x1="50000" y1="20667" x2="50000" y2="20667"/>
                        <a14:foregroundMark x1="40667" y1="77000" x2="42667" y2="77333"/>
                        <a14:foregroundMark x1="68000" y1="65333" x2="68000" y2="65333"/>
                        <a14:foregroundMark x1="63667" y1="70667" x2="63667" y2="70667"/>
                        <a14:foregroundMark x1="58333" y1="65000" x2="58333" y2="65000"/>
                        <a14:foregroundMark x1="53667" y1="70333" x2="53667" y2="70333"/>
                        <a14:foregroundMark x1="50000" y1="66667" x2="50000" y2="66667"/>
                        <a14:foregroundMark x1="49667" y1="74667" x2="49667" y2="74667"/>
                        <a14:foregroundMark x1="59000" y1="44667" x2="59000" y2="44667"/>
                        <a14:foregroundMark x1="63333" y1="36333" x2="63333" y2="36333"/>
                        <a14:foregroundMark x1="70000" y1="50667" x2="70000" y2="50667"/>
                        <a14:foregroundMark x1="71000" y1="55000" x2="71000" y2="55000"/>
                        <a14:foregroundMark x1="70000" y1="62000" x2="70000" y2="62000"/>
                        <a14:foregroundMark x1="71000" y1="61000" x2="71000" y2="61000"/>
                        <a14:foregroundMark x1="71667" y1="65333" x2="71667" y2="65333"/>
                        <a14:foregroundMark x1="70667" y1="69667" x2="70667" y2="69667"/>
                        <a14:foregroundMark x1="35000" y1="72667" x2="35000" y2="72667"/>
                        <a14:foregroundMark x1="17000" y1="73333" x2="17000" y2="73333"/>
                        <a14:foregroundMark x1="57000" y1="45000" x2="57000" y2="45000"/>
                        <a14:foregroundMark x1="58000" y1="43000" x2="58000" y2="43000"/>
                        <a14:foregroundMark x1="65000" y1="36333" x2="65000" y2="36333"/>
                        <a14:foregroundMark x1="50667" y1="75000" x2="50667" y2="75000"/>
                        <a14:foregroundMark x1="49333" y1="70667" x2="49333" y2="70667"/>
                        <a14:foregroundMark x1="70667" y1="70000" x2="70667" y2="70000"/>
                        <a14:foregroundMark x1="72000" y1="69667" x2="72000" y2="69667"/>
                        <a14:foregroundMark x1="72000" y1="72667" x2="72000" y2="72667"/>
                        <a14:foregroundMark x1="31000" y1="65000" x2="31000" y2="65000"/>
                        <a14:foregroundMark x1="31333" y1="63667" x2="31333" y2="63667"/>
                        <a14:foregroundMark x1="32000" y1="63000" x2="32000" y2="63000"/>
                        <a14:foregroundMark x1="31000" y1="64667" x2="31000" y2="64667"/>
                        <a14:foregroundMark x1="31000" y1="64667" x2="31000" y2="64667"/>
                      </a14:backgroundRemoval>
                    </a14:imgEffect>
                  </a14:imgLayer>
                </a14:imgProps>
              </a:ext>
            </a:extLst>
          </a:blip>
          <a:srcRect l="14876" t="17870" r="22124" b="18875"/>
          <a:stretch/>
        </p:blipFill>
        <p:spPr>
          <a:xfrm>
            <a:off x="6180453" y="2656719"/>
            <a:ext cx="2334474" cy="23439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FF48C-8790-074E-BED8-03556B3087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882254"/>
      </p:ext>
    </p:extLst>
  </p:cSld>
  <p:clrMapOvr>
    <a:masterClrMapping/>
  </p:clrMapOvr>
  <p:transition spd="slow" advTm="2867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2F0C5EB2-F9F0-E240-8069-6EB6289CAA08}"/>
              </a:ext>
            </a:extLst>
          </p:cNvPr>
          <p:cNvSpPr/>
          <p:nvPr/>
        </p:nvSpPr>
        <p:spPr>
          <a:xfrm>
            <a:off x="8574507" y="1965084"/>
            <a:ext cx="3529012" cy="2457449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ata 4">
            <a:extLst>
              <a:ext uri="{FF2B5EF4-FFF2-40B4-BE49-F238E27FC236}">
                <a16:creationId xmlns:a16="http://schemas.microsoft.com/office/drawing/2014/main" id="{140B208A-997D-AA49-B6DC-67C9AB9B4805}"/>
              </a:ext>
            </a:extLst>
          </p:cNvPr>
          <p:cNvSpPr/>
          <p:nvPr/>
        </p:nvSpPr>
        <p:spPr>
          <a:xfrm>
            <a:off x="3678843" y="1993658"/>
            <a:ext cx="5475231" cy="2457448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410A7E56-2BFD-EF45-857E-7DD44235A775}"/>
              </a:ext>
            </a:extLst>
          </p:cNvPr>
          <p:cNvSpPr/>
          <p:nvPr/>
        </p:nvSpPr>
        <p:spPr bwMode="auto">
          <a:xfrm>
            <a:off x="1820084" y="258715"/>
            <a:ext cx="8844682" cy="1015663"/>
          </a:xfrm>
          <a:prstGeom prst="homePlate">
            <a:avLst>
              <a:gd name="adj" fmla="val 65474"/>
            </a:avLst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3: Hãy đặt thẻ số tương ứng với số lượng chấm tròn ở các nhóm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BAD3F-16AA-B748-AF63-D2E60307230F}"/>
              </a:ext>
            </a:extLst>
          </p:cNvPr>
          <p:cNvSpPr/>
          <p:nvPr/>
        </p:nvSpPr>
        <p:spPr>
          <a:xfrm>
            <a:off x="8574507" y="5113237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93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en-US" sz="13000" dirty="0">
              <a:solidFill>
                <a:srgbClr val="FF93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47E0F-44BB-854D-B54B-F2527DEE439F}"/>
              </a:ext>
            </a:extLst>
          </p:cNvPr>
          <p:cNvSpPr/>
          <p:nvPr/>
        </p:nvSpPr>
        <p:spPr>
          <a:xfrm>
            <a:off x="5212976" y="5113237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40FF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2</a:t>
            </a:r>
            <a:endParaRPr lang="en-US" sz="13000" dirty="0">
              <a:solidFill>
                <a:srgbClr val="FF4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913ED-0C12-FA4B-A746-7D68D04027E7}"/>
              </a:ext>
            </a:extLst>
          </p:cNvPr>
          <p:cNvSpPr/>
          <p:nvPr/>
        </p:nvSpPr>
        <p:spPr>
          <a:xfrm>
            <a:off x="2073318" y="5113237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0070C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1</a:t>
            </a:r>
            <a:endParaRPr lang="en-US" sz="13000" dirty="0">
              <a:solidFill>
                <a:srgbClr val="0070C0"/>
              </a:solidFill>
            </a:endParaRPr>
          </a:p>
        </p:txBody>
      </p:sp>
      <p:sp>
        <p:nvSpPr>
          <p:cNvPr id="10" name="Regular Pentagon 9">
            <a:extLst>
              <a:ext uri="{FF2B5EF4-FFF2-40B4-BE49-F238E27FC236}">
                <a16:creationId xmlns:a16="http://schemas.microsoft.com/office/drawing/2014/main" id="{D46D7EAD-5038-5D44-81FB-DD91032041A3}"/>
              </a:ext>
            </a:extLst>
          </p:cNvPr>
          <p:cNvSpPr/>
          <p:nvPr/>
        </p:nvSpPr>
        <p:spPr>
          <a:xfrm>
            <a:off x="88477" y="1965084"/>
            <a:ext cx="3702219" cy="2457447"/>
          </a:xfrm>
          <a:prstGeom prst="pent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F9B14D-6A85-C34D-9201-F5188722149F}"/>
              </a:ext>
            </a:extLst>
          </p:cNvPr>
          <p:cNvSpPr/>
          <p:nvPr/>
        </p:nvSpPr>
        <p:spPr>
          <a:xfrm>
            <a:off x="572545" y="2757761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6F1574-B342-1E4B-B34B-9706A9D76CDF}"/>
              </a:ext>
            </a:extLst>
          </p:cNvPr>
          <p:cNvSpPr/>
          <p:nvPr/>
        </p:nvSpPr>
        <p:spPr>
          <a:xfrm>
            <a:off x="2160890" y="2801448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965837-57C4-6141-8460-E36A38D695D4}"/>
              </a:ext>
            </a:extLst>
          </p:cNvPr>
          <p:cNvSpPr/>
          <p:nvPr/>
        </p:nvSpPr>
        <p:spPr>
          <a:xfrm>
            <a:off x="6658320" y="3187741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F4584E-0031-8946-B7FB-0BAE3D0F8058}"/>
              </a:ext>
            </a:extLst>
          </p:cNvPr>
          <p:cNvSpPr/>
          <p:nvPr/>
        </p:nvSpPr>
        <p:spPr>
          <a:xfrm>
            <a:off x="5633629" y="2037145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94A36E-6217-8940-A743-B81A90551F37}"/>
              </a:ext>
            </a:extLst>
          </p:cNvPr>
          <p:cNvSpPr/>
          <p:nvPr/>
        </p:nvSpPr>
        <p:spPr>
          <a:xfrm>
            <a:off x="4399957" y="3172691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37C0D2-5152-204E-A72A-C27672636DAF}"/>
              </a:ext>
            </a:extLst>
          </p:cNvPr>
          <p:cNvSpPr/>
          <p:nvPr/>
        </p:nvSpPr>
        <p:spPr>
          <a:xfrm>
            <a:off x="9733641" y="3081194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4147E6-80F7-A949-B4BD-F95A5C9D8B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3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91"/>
    </mc:Choice>
    <mc:Fallback>
      <p:transition spd="slow" advTm="2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6444 -0.121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6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388 -0.1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-5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2556 -0.123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81224" y="1571612"/>
            <a:ext cx="7772400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23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6" descr="deen560ro1b_THANKU1">
            <a:extLst>
              <a:ext uri="{FF2B5EF4-FFF2-40B4-BE49-F238E27FC236}">
                <a16:creationId xmlns:a16="http://schemas.microsoft.com/office/drawing/2014/main" id="{53FB177E-6D87-D645-91D9-04D5766553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B63345-CAC2-674B-83B5-D391BD71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9"/>
    </mc:Choice>
    <mc:Fallback>
      <p:transition spd="slow" advTm="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7|2.2|6.6|5.1|5.7|2.1|2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.9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6.2|3.7|8.8|6.8|6.1|4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84</Words>
  <Application>Microsoft Macintosh PowerPoint</Application>
  <PresentationFormat>Widescreen</PresentationFormat>
  <Paragraphs>15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Ba Nguyen</cp:lastModifiedBy>
  <cp:revision>16</cp:revision>
  <dcterms:created xsi:type="dcterms:W3CDTF">2021-10-04T02:59:35Z</dcterms:created>
  <dcterms:modified xsi:type="dcterms:W3CDTF">2021-10-05T02:46:39Z</dcterms:modified>
</cp:coreProperties>
</file>